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02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188640"/>
            <a:ext cx="6314108" cy="424847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9336" y="188640"/>
            <a:ext cx="6314108" cy="424847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7436" y="234360"/>
            <a:ext cx="6243364" cy="24231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54708" y="526624"/>
            <a:ext cx="6243364" cy="383848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423592" y="1412776"/>
            <a:ext cx="1872208" cy="244827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554524" y="3212976"/>
            <a:ext cx="1525252" cy="190624"/>
          </a:xfrm>
          <a:prstGeom prst="rect">
            <a:avLst/>
          </a:prstGeom>
          <a:noFill/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2554524" y="3422650"/>
            <a:ext cx="1525252" cy="190624"/>
          </a:xfrm>
          <a:prstGeom prst="rect">
            <a:avLst/>
          </a:prstGeom>
          <a:noFill/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000" y="260288"/>
            <a:ext cx="43624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10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user</cp:lastModifiedBy>
  <cp:revision>5</cp:revision>
  <dcterms:created xsi:type="dcterms:W3CDTF">2006-10-05T04:04:58Z</dcterms:created>
  <dcterms:modified xsi:type="dcterms:W3CDTF">2021-05-24T01:42:36Z</dcterms:modified>
</cp:coreProperties>
</file>