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16878" r="5932" b="15832"/>
          <a:stretch/>
        </p:blipFill>
        <p:spPr>
          <a:xfrm>
            <a:off x="0" y="0"/>
            <a:ext cx="3702060" cy="2016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88640"/>
            <a:ext cx="377991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238336"/>
            <a:ext cx="3545334" cy="15904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5129" y="319298"/>
            <a:ext cx="1083121" cy="1466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120" y="348258"/>
            <a:ext cx="1018555" cy="8137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8119" y="1695450"/>
            <a:ext cx="1012031" cy="571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4794" y="394058"/>
            <a:ext cx="907256" cy="7306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1120" y="1200745"/>
            <a:ext cx="1018555" cy="5709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76" y="133647"/>
            <a:ext cx="2534209" cy="19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4</cp:revision>
  <dcterms:created xsi:type="dcterms:W3CDTF">2006-10-05T04:04:58Z</dcterms:created>
  <dcterms:modified xsi:type="dcterms:W3CDTF">2021-05-13T05:39:16Z</dcterms:modified>
</cp:coreProperties>
</file>