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606" autoAdjust="0"/>
    <p:restoredTop sz="94660"/>
  </p:normalViewPr>
  <p:slideViewPr>
    <p:cSldViewPr>
      <p:cViewPr>
        <p:scale>
          <a:sx n="100" d="100"/>
          <a:sy n="100" d="100"/>
        </p:scale>
        <p:origin x="72" y="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548680"/>
            <a:ext cx="5949024" cy="29145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440" y="525780"/>
            <a:ext cx="6012180" cy="2133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" y="762000"/>
            <a:ext cx="6012180" cy="2743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29665" y="549592"/>
            <a:ext cx="3851910" cy="16954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8715" y="1154430"/>
            <a:ext cx="3851910" cy="185070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82053" y="573404"/>
            <a:ext cx="646747" cy="11715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56696" y="569132"/>
            <a:ext cx="1619929" cy="11715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29050" y="569132"/>
            <a:ext cx="1119188" cy="11715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86815" y="1202054"/>
            <a:ext cx="1761173" cy="17506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29902" y="1211579"/>
            <a:ext cx="1918336" cy="1750696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063240" y="1235392"/>
            <a:ext cx="1846898" cy="802958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68003" y="2106930"/>
            <a:ext cx="1846898" cy="802958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088640" y="1267142"/>
            <a:ext cx="880110" cy="74580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5" y="332656"/>
            <a:ext cx="3024331" cy="370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9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4</cp:revision>
  <dcterms:created xsi:type="dcterms:W3CDTF">2006-10-05T04:04:58Z</dcterms:created>
  <dcterms:modified xsi:type="dcterms:W3CDTF">2021-07-09T09:02:05Z</dcterms:modified>
</cp:coreProperties>
</file>