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ED2EC-F1AE-41EF-AF5A-44F9B6816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3F3EA-7DBF-41F4-B9BE-0EF8D598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CE9CD-789A-4E7A-8C12-5E17F4A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304E2-6AFE-47A3-A9A5-A5B8C62B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569C1-629B-4339-9ACC-6E05413D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9691-792F-4608-B710-798A3536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32DF1-1E72-46AD-AD02-ADB96B4C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62732-A87C-4F9E-BA10-902C7140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53AEE-B519-460F-9C1F-5E75025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AA89-F9F6-43C8-93F3-F699CE28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7438C3-F498-49A3-995C-5A3809AFA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1D57E-3E48-430D-ACF4-7417DEBB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E9B98-6F32-44D3-B09F-5B1433C7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01B6-AFD6-424C-8329-26B215C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5A2-7021-41C5-9CFC-F5AF331B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1C9E2-F53A-46A2-B235-D4F7ADB3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7D34C-6492-44B2-8064-A14CF38B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0067C-D2C2-48C6-B5DD-C7703A8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CA538-AB80-4D13-B0D9-27B60190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DAA13-F819-405C-9187-A27186D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22DD-8B0B-4FC0-9E6A-EAC3E9F9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2D114-7309-46A1-BCD9-AA4ED9F5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719FF-C239-47AF-B72C-9A52488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EF485-F334-478F-8000-5AE40D1B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2E23F-0466-411E-AA23-A7F8AD3C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C4216-B1EA-4A34-B7C6-2D38574D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A052-BB1D-4DE1-8FDF-B2000172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F6664-5DD0-4F55-9B26-500CE0BA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2A606-5354-4336-9ECD-34F0979D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C2380-E02E-4051-A019-89EF6018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4560B-1FBD-431A-8776-63388D28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4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F403-7B6B-4AA6-9C42-DE068C23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E1AD6-2EA0-443F-8A9B-00C64799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20024-2450-43B4-BDE1-A45587EE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A931-EF57-41AB-AC86-64E9D917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80932-4E67-4741-A017-2ABD917F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15E66-D715-449E-BCB6-43845725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0FAA2-6A42-4F3D-A050-4C0B50E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87C2F-292F-462F-B150-62D5B0B2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5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815A-C61E-4885-8547-849CBDC1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CEE18E-2F67-48C4-8DF9-959E1E14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48704E-3737-48BA-ABE3-B2404E47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4057AE-4C87-460B-BBB6-1DB81E0F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13719-86C4-4096-9344-AFF7254C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237292-3715-4AE1-8CCD-D6C6791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4FC50-7C67-4D28-9E50-086830C7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8633-DC9E-4390-8D4A-BD78DD72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4DE26-B5D3-48AF-AFB2-C8049A48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3F0AE-00A0-4F2B-A74D-E5E77059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324A1-DE1A-40D7-965C-56C2622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94892-FA07-4E77-9D2B-834FE624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FAA6B-35A7-4898-82A4-39F9E905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31AEC-81E8-40B0-A2F1-F0C79523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2596C-3394-44BC-9CE7-78EE354C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E1D12-06FC-4251-B302-695E3FFA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0CB6C-3CC3-4E02-96FC-F472FFBE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B3A09-A73D-44D8-A16D-332E1472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6721D-BA25-4E85-A539-902348E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0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1CE13-475B-4642-AD48-CFEF6154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9FA8D-8D09-4290-8E16-68FA931B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DC75-9E70-4EC7-B166-184C1244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8837-5F29-4D7E-AEB7-AA5BA7E0D908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1EA61-CF0C-4121-AEBE-2C7DC8239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3662-3FC4-4941-B813-0E2302DE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1DF-0C38-40DB-AE06-A45F35C7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8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68741E-6845-4034-9787-03D564A7D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" y="-3154261"/>
            <a:ext cx="3030755" cy="182328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89F5BE-D571-4119-AD07-C27A75C1E6BD}"/>
              </a:ext>
            </a:extLst>
          </p:cNvPr>
          <p:cNvSpPr/>
          <p:nvPr/>
        </p:nvSpPr>
        <p:spPr>
          <a:xfrm>
            <a:off x="184558" y="2130804"/>
            <a:ext cx="3078759" cy="342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04598-0814-464F-886C-C47E701788FB}"/>
              </a:ext>
            </a:extLst>
          </p:cNvPr>
          <p:cNvSpPr/>
          <p:nvPr/>
        </p:nvSpPr>
        <p:spPr>
          <a:xfrm>
            <a:off x="218114" y="2189527"/>
            <a:ext cx="2994869" cy="3020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859AB5-5FB3-4162-81D6-0A295D258A07}"/>
              </a:ext>
            </a:extLst>
          </p:cNvPr>
          <p:cNvSpPr/>
          <p:nvPr/>
        </p:nvSpPr>
        <p:spPr>
          <a:xfrm>
            <a:off x="201336" y="2541865"/>
            <a:ext cx="2994869" cy="29445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AD67C-4B4C-49E7-8C20-D301870AEF9A}"/>
              </a:ext>
            </a:extLst>
          </p:cNvPr>
          <p:cNvSpPr/>
          <p:nvPr/>
        </p:nvSpPr>
        <p:spPr>
          <a:xfrm>
            <a:off x="243280" y="2600589"/>
            <a:ext cx="2894203" cy="8388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42AEA-6A09-48B6-A228-B56C8A2CA21C}"/>
              </a:ext>
            </a:extLst>
          </p:cNvPr>
          <p:cNvSpPr/>
          <p:nvPr/>
        </p:nvSpPr>
        <p:spPr>
          <a:xfrm>
            <a:off x="268447" y="2642534"/>
            <a:ext cx="981513" cy="755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63BAB4-132B-46DC-94AC-0874F812E92F}"/>
              </a:ext>
            </a:extLst>
          </p:cNvPr>
          <p:cNvSpPr/>
          <p:nvPr/>
        </p:nvSpPr>
        <p:spPr>
          <a:xfrm>
            <a:off x="1266737" y="2659311"/>
            <a:ext cx="1820412" cy="755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25B2B-B76C-4554-83CC-CC30BBC6773B}"/>
              </a:ext>
            </a:extLst>
          </p:cNvPr>
          <p:cNvSpPr/>
          <p:nvPr/>
        </p:nvSpPr>
        <p:spPr>
          <a:xfrm>
            <a:off x="1300293" y="2709646"/>
            <a:ext cx="604008" cy="6543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C9EDBB-1168-4D28-852F-C09157A5EE4F}"/>
              </a:ext>
            </a:extLst>
          </p:cNvPr>
          <p:cNvSpPr/>
          <p:nvPr/>
        </p:nvSpPr>
        <p:spPr>
          <a:xfrm>
            <a:off x="2348917" y="2718035"/>
            <a:ext cx="604008" cy="6543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7DE14C-C6C8-4790-9AC4-B1B7D6C0FC95}"/>
              </a:ext>
            </a:extLst>
          </p:cNvPr>
          <p:cNvSpPr/>
          <p:nvPr/>
        </p:nvSpPr>
        <p:spPr>
          <a:xfrm>
            <a:off x="268447" y="7843706"/>
            <a:ext cx="2944536" cy="328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F858A1-C581-409B-8998-6751731FCA0B}"/>
              </a:ext>
            </a:extLst>
          </p:cNvPr>
          <p:cNvSpPr/>
          <p:nvPr/>
        </p:nvSpPr>
        <p:spPr>
          <a:xfrm>
            <a:off x="302003" y="7952763"/>
            <a:ext cx="2877425" cy="42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2627A-2D3A-4A64-B809-93DE0E287624}"/>
              </a:ext>
            </a:extLst>
          </p:cNvPr>
          <p:cNvSpPr/>
          <p:nvPr/>
        </p:nvSpPr>
        <p:spPr>
          <a:xfrm>
            <a:off x="302003" y="8456102"/>
            <a:ext cx="2877425" cy="2600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D223FB-E4C4-4B27-94CB-61F5F8126064}"/>
              </a:ext>
            </a:extLst>
          </p:cNvPr>
          <p:cNvSpPr/>
          <p:nvPr/>
        </p:nvSpPr>
        <p:spPr>
          <a:xfrm>
            <a:off x="335559" y="8489658"/>
            <a:ext cx="2810313" cy="6962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1960AB-87E5-4EE3-A34D-3C486C04681D}"/>
              </a:ext>
            </a:extLst>
          </p:cNvPr>
          <p:cNvSpPr/>
          <p:nvPr/>
        </p:nvSpPr>
        <p:spPr>
          <a:xfrm>
            <a:off x="310392" y="9227889"/>
            <a:ext cx="2827091" cy="1065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133F08-8C1B-46C0-977B-6936E62CC7C9}"/>
              </a:ext>
            </a:extLst>
          </p:cNvPr>
          <p:cNvSpPr/>
          <p:nvPr/>
        </p:nvSpPr>
        <p:spPr>
          <a:xfrm>
            <a:off x="310393" y="10343624"/>
            <a:ext cx="2818702" cy="6375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235DBD-80C5-46C4-804B-1C8364D37892}"/>
              </a:ext>
            </a:extLst>
          </p:cNvPr>
          <p:cNvSpPr/>
          <p:nvPr/>
        </p:nvSpPr>
        <p:spPr>
          <a:xfrm>
            <a:off x="359373" y="8546809"/>
            <a:ext cx="402628" cy="6305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E41A82-07B4-4DD9-BF2D-821A951AC5F5}"/>
              </a:ext>
            </a:extLst>
          </p:cNvPr>
          <p:cNvSpPr/>
          <p:nvPr/>
        </p:nvSpPr>
        <p:spPr>
          <a:xfrm>
            <a:off x="811810" y="8527759"/>
            <a:ext cx="2307627" cy="6305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578BE5-B313-46C7-B0CC-170A0BA70357}"/>
              </a:ext>
            </a:extLst>
          </p:cNvPr>
          <p:cNvSpPr/>
          <p:nvPr/>
        </p:nvSpPr>
        <p:spPr>
          <a:xfrm>
            <a:off x="335560" y="10389897"/>
            <a:ext cx="2769590" cy="2733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2BBD8-5456-4572-8E8D-A5364FF0715C}"/>
              </a:ext>
            </a:extLst>
          </p:cNvPr>
          <p:cNvSpPr/>
          <p:nvPr/>
        </p:nvSpPr>
        <p:spPr>
          <a:xfrm>
            <a:off x="835623" y="8584909"/>
            <a:ext cx="874116" cy="5448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552716-EA74-4857-A358-054FA04582EF}"/>
              </a:ext>
            </a:extLst>
          </p:cNvPr>
          <p:cNvSpPr/>
          <p:nvPr/>
        </p:nvSpPr>
        <p:spPr>
          <a:xfrm>
            <a:off x="2216748" y="8589672"/>
            <a:ext cx="874116" cy="54480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2802D-E1FF-48B6-BA21-ED2D7A8E2DDE}"/>
              </a:ext>
            </a:extLst>
          </p:cNvPr>
          <p:cNvSpPr/>
          <p:nvPr/>
        </p:nvSpPr>
        <p:spPr>
          <a:xfrm>
            <a:off x="218114" y="13341350"/>
            <a:ext cx="2994869" cy="134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E3C388-9D90-4016-B6BC-70F9390A6666}"/>
              </a:ext>
            </a:extLst>
          </p:cNvPr>
          <p:cNvSpPr/>
          <p:nvPr/>
        </p:nvSpPr>
        <p:spPr>
          <a:xfrm>
            <a:off x="249865" y="13398500"/>
            <a:ext cx="2912436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C359F7-A7AC-4CCA-9582-3CC38F2E6C1D}"/>
              </a:ext>
            </a:extLst>
          </p:cNvPr>
          <p:cNvSpPr/>
          <p:nvPr/>
        </p:nvSpPr>
        <p:spPr>
          <a:xfrm>
            <a:off x="243515" y="13893800"/>
            <a:ext cx="2912436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708E49-24F6-4800-B924-2EA81F22CAB4}"/>
              </a:ext>
            </a:extLst>
          </p:cNvPr>
          <p:cNvSpPr/>
          <p:nvPr/>
        </p:nvSpPr>
        <p:spPr>
          <a:xfrm>
            <a:off x="287965" y="13938250"/>
            <a:ext cx="1012328" cy="64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AD8E91-0E4C-4C85-A45A-D7D48FD67CFD}"/>
              </a:ext>
            </a:extLst>
          </p:cNvPr>
          <p:cNvSpPr/>
          <p:nvPr/>
        </p:nvSpPr>
        <p:spPr>
          <a:xfrm>
            <a:off x="2470149" y="13925550"/>
            <a:ext cx="658945" cy="64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72B219-C852-42C6-BF35-370FDCEA4E4F}"/>
              </a:ext>
            </a:extLst>
          </p:cNvPr>
          <p:cNvSpPr/>
          <p:nvPr/>
        </p:nvSpPr>
        <p:spPr>
          <a:xfrm>
            <a:off x="2493276" y="14135100"/>
            <a:ext cx="618224" cy="3111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7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3047D6-C54D-47CF-AECD-CBD65A67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6" y="114300"/>
            <a:ext cx="310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C8451C-C771-4B27-9C89-56F37382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4" y="838200"/>
            <a:ext cx="156287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E00903-14CF-462D-BF76-1D7CEEF5709E}"/>
              </a:ext>
            </a:extLst>
          </p:cNvPr>
          <p:cNvSpPr/>
          <p:nvPr/>
        </p:nvSpPr>
        <p:spPr>
          <a:xfrm>
            <a:off x="742564" y="838200"/>
            <a:ext cx="1562871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D40710-EA99-492C-A567-751C02559E34}"/>
              </a:ext>
            </a:extLst>
          </p:cNvPr>
          <p:cNvSpPr/>
          <p:nvPr/>
        </p:nvSpPr>
        <p:spPr>
          <a:xfrm>
            <a:off x="767965" y="866775"/>
            <a:ext cx="140086" cy="1555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6B3CF8-5EDF-44AF-A938-A7E6CD52A92A}"/>
              </a:ext>
            </a:extLst>
          </p:cNvPr>
          <p:cNvSpPr/>
          <p:nvPr/>
        </p:nvSpPr>
        <p:spPr>
          <a:xfrm>
            <a:off x="1904615" y="879475"/>
            <a:ext cx="371860" cy="1555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7FE580-5C46-466B-B86A-6FCA3960D7A8}"/>
              </a:ext>
            </a:extLst>
          </p:cNvPr>
          <p:cNvSpPr/>
          <p:nvPr/>
        </p:nvSpPr>
        <p:spPr>
          <a:xfrm>
            <a:off x="752089" y="1104900"/>
            <a:ext cx="1562871" cy="100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DCBD1-4FFC-48DE-9AC9-51AF134CD15C}"/>
              </a:ext>
            </a:extLst>
          </p:cNvPr>
          <p:cNvSpPr/>
          <p:nvPr/>
        </p:nvSpPr>
        <p:spPr>
          <a:xfrm>
            <a:off x="752089" y="2139950"/>
            <a:ext cx="1562871" cy="460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4385C4-9FCB-45E9-A59E-6FBAC0874C8E}"/>
              </a:ext>
            </a:extLst>
          </p:cNvPr>
          <p:cNvSpPr/>
          <p:nvPr/>
        </p:nvSpPr>
        <p:spPr>
          <a:xfrm>
            <a:off x="780665" y="2168526"/>
            <a:ext cx="533786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C67673-2E5F-4F9D-877C-1A333DCBFD17}"/>
              </a:ext>
            </a:extLst>
          </p:cNvPr>
          <p:cNvSpPr/>
          <p:nvPr/>
        </p:nvSpPr>
        <p:spPr>
          <a:xfrm>
            <a:off x="1895475" y="2165351"/>
            <a:ext cx="390526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5E76D6-5C65-4BB4-AF37-9FB9A6050ABD}"/>
              </a:ext>
            </a:extLst>
          </p:cNvPr>
          <p:cNvSpPr/>
          <p:nvPr/>
        </p:nvSpPr>
        <p:spPr>
          <a:xfrm>
            <a:off x="748914" y="2625725"/>
            <a:ext cx="1562871" cy="777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57F63-388B-4DE0-9FDA-B22D1786864C}"/>
              </a:ext>
            </a:extLst>
          </p:cNvPr>
          <p:cNvSpPr/>
          <p:nvPr/>
        </p:nvSpPr>
        <p:spPr>
          <a:xfrm>
            <a:off x="764789" y="2895600"/>
            <a:ext cx="473461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3AFED-2FBF-4141-A599-E60C36FA3513}"/>
              </a:ext>
            </a:extLst>
          </p:cNvPr>
          <p:cNvSpPr/>
          <p:nvPr/>
        </p:nvSpPr>
        <p:spPr>
          <a:xfrm>
            <a:off x="744152" y="3435350"/>
            <a:ext cx="1562871" cy="164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7B5AC-9944-4A02-9C1C-F0FE0006FEE1}"/>
              </a:ext>
            </a:extLst>
          </p:cNvPr>
          <p:cNvSpPr/>
          <p:nvPr/>
        </p:nvSpPr>
        <p:spPr>
          <a:xfrm>
            <a:off x="764790" y="3454402"/>
            <a:ext cx="1506924" cy="23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AED77-CB25-4029-A649-28530E415350}"/>
              </a:ext>
            </a:extLst>
          </p:cNvPr>
          <p:cNvSpPr/>
          <p:nvPr/>
        </p:nvSpPr>
        <p:spPr>
          <a:xfrm>
            <a:off x="764790" y="3711576"/>
            <a:ext cx="1506924" cy="1336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C172D9-37BB-4BF2-919B-BBF8678A1CD4}"/>
              </a:ext>
            </a:extLst>
          </p:cNvPr>
          <p:cNvSpPr/>
          <p:nvPr/>
        </p:nvSpPr>
        <p:spPr>
          <a:xfrm>
            <a:off x="744152" y="5583238"/>
            <a:ext cx="1562871" cy="8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01443-F1F5-4719-BF8C-48FFB218441C}"/>
              </a:ext>
            </a:extLst>
          </p:cNvPr>
          <p:cNvSpPr/>
          <p:nvPr/>
        </p:nvSpPr>
        <p:spPr>
          <a:xfrm>
            <a:off x="777489" y="5611813"/>
            <a:ext cx="1489461" cy="117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BAF862-3118-4AAD-8C42-4DF87E0AF93D}"/>
              </a:ext>
            </a:extLst>
          </p:cNvPr>
          <p:cNvSpPr/>
          <p:nvPr/>
        </p:nvSpPr>
        <p:spPr>
          <a:xfrm>
            <a:off x="782252" y="5759450"/>
            <a:ext cx="1489461" cy="3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D89DD8-D515-4D69-B1F8-87F54A973EE6}"/>
              </a:ext>
            </a:extLst>
          </p:cNvPr>
          <p:cNvSpPr/>
          <p:nvPr/>
        </p:nvSpPr>
        <p:spPr>
          <a:xfrm>
            <a:off x="772727" y="6153150"/>
            <a:ext cx="1494223" cy="214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261EDF-48B2-4358-8B88-34BC5A18398A}"/>
              </a:ext>
            </a:extLst>
          </p:cNvPr>
          <p:cNvSpPr/>
          <p:nvPr/>
        </p:nvSpPr>
        <p:spPr>
          <a:xfrm>
            <a:off x="815591" y="5778500"/>
            <a:ext cx="327410" cy="30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0703BB-1636-4C75-BA28-001C2BA5889B}"/>
              </a:ext>
            </a:extLst>
          </p:cNvPr>
          <p:cNvSpPr/>
          <p:nvPr/>
        </p:nvSpPr>
        <p:spPr>
          <a:xfrm>
            <a:off x="1206115" y="5788025"/>
            <a:ext cx="1046547" cy="30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A0012-7CB8-4C69-8FB9-C5A9F8379F33}"/>
              </a:ext>
            </a:extLst>
          </p:cNvPr>
          <p:cNvSpPr/>
          <p:nvPr/>
        </p:nvSpPr>
        <p:spPr>
          <a:xfrm>
            <a:off x="1244215" y="5816601"/>
            <a:ext cx="255973" cy="255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D4B4C-619D-4FE3-9B1A-629F049DB7AF}"/>
              </a:ext>
            </a:extLst>
          </p:cNvPr>
          <p:cNvSpPr/>
          <p:nvPr/>
        </p:nvSpPr>
        <p:spPr>
          <a:xfrm>
            <a:off x="1544252" y="5821363"/>
            <a:ext cx="689361" cy="255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102E3-1308-4C2F-8A01-D9E5B1EF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66712"/>
            <a:ext cx="385762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7CCD-37FF-4119-9C59-F62AA328EBAA}"/>
              </a:ext>
            </a:extLst>
          </p:cNvPr>
          <p:cNvSpPr/>
          <p:nvPr/>
        </p:nvSpPr>
        <p:spPr>
          <a:xfrm>
            <a:off x="71438" y="4824413"/>
            <a:ext cx="3910012" cy="2419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8AA894-A6EB-4169-B2C8-0110437671A8}"/>
              </a:ext>
            </a:extLst>
          </p:cNvPr>
          <p:cNvSpPr/>
          <p:nvPr/>
        </p:nvSpPr>
        <p:spPr>
          <a:xfrm>
            <a:off x="223838" y="4895851"/>
            <a:ext cx="3562350" cy="1152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6C45E1-1594-4EE6-B76A-24FC4AF5ED5F}"/>
              </a:ext>
            </a:extLst>
          </p:cNvPr>
          <p:cNvSpPr/>
          <p:nvPr/>
        </p:nvSpPr>
        <p:spPr>
          <a:xfrm>
            <a:off x="257176" y="6110287"/>
            <a:ext cx="3529012" cy="50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451B68-CC98-48B3-8FD6-C3697BB73C9D}"/>
              </a:ext>
            </a:extLst>
          </p:cNvPr>
          <p:cNvSpPr/>
          <p:nvPr/>
        </p:nvSpPr>
        <p:spPr>
          <a:xfrm>
            <a:off x="280989" y="6662737"/>
            <a:ext cx="3529012" cy="50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566530-A05C-44CD-9E47-8E8F5702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723899"/>
            <a:ext cx="3228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JINSEUNGYEOL</dc:creator>
  <cp:lastModifiedBy>JINSEUNGYEOL</cp:lastModifiedBy>
  <cp:revision>5</cp:revision>
  <dcterms:created xsi:type="dcterms:W3CDTF">2021-07-26T14:14:32Z</dcterms:created>
  <dcterms:modified xsi:type="dcterms:W3CDTF">2021-07-28T10:42:32Z</dcterms:modified>
</cp:coreProperties>
</file>