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irlinePassengerSatisfactionAnalysis_16372305641120/AirlinePassengerSatisfa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5048D26B-42AE-45E4-858A-AD35EAD82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Airline Passenger Satisfaction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F1D2637D-5AA8-4E82-B541-C53849EA0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irline Passenger Satisfaction4">
            <a:extLst>
              <a:ext uri="{FF2B5EF4-FFF2-40B4-BE49-F238E27FC236}">
                <a16:creationId xmlns:a16="http://schemas.microsoft.com/office/drawing/2014/main" xmlns="" id="{0719C4EE-D98B-4BFE-B122-A3091D5ED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51" y="0"/>
            <a:ext cx="8230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irline Passenger Satisfaction5">
            <a:extLst>
              <a:ext uri="{FF2B5EF4-FFF2-40B4-BE49-F238E27FC236}">
                <a16:creationId xmlns:a16="http://schemas.microsoft.com/office/drawing/2014/main" xmlns="" id="{D33BD79A-5353-4A82-9E65-E8B52340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51" y="0"/>
            <a:ext cx="8230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irline Passenger Satisfaction2">
            <a:extLst>
              <a:ext uri="{FF2B5EF4-FFF2-40B4-BE49-F238E27FC236}">
                <a16:creationId xmlns:a16="http://schemas.microsoft.com/office/drawing/2014/main" xmlns="" id="{361BDC27-FDC3-4500-853A-18339D6F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51" y="0"/>
            <a:ext cx="8230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irline Passenger Satisfaction3">
            <a:extLst>
              <a:ext uri="{FF2B5EF4-FFF2-40B4-BE49-F238E27FC236}">
                <a16:creationId xmlns:a16="http://schemas.microsoft.com/office/drawing/2014/main" xmlns="" id="{D07DE94D-A738-4E04-AB9E-8133D69D5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51" y="0"/>
            <a:ext cx="8230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irline Passenger Satisfaction1">
            <a:extLst>
              <a:ext uri="{FF2B5EF4-FFF2-40B4-BE49-F238E27FC236}">
                <a16:creationId xmlns:a16="http://schemas.microsoft.com/office/drawing/2014/main" xmlns="" id="{974A5744-3B1B-41A0-9503-540EEB32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51" y="0"/>
            <a:ext cx="8230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irline Passenger Satisfaction6">
            <a:extLst>
              <a:ext uri="{FF2B5EF4-FFF2-40B4-BE49-F238E27FC236}">
                <a16:creationId xmlns:a16="http://schemas.microsoft.com/office/drawing/2014/main" xmlns="" id="{652BE5C2-CB6B-44C9-BC22-50B2ECA6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51" y="0"/>
            <a:ext cx="8230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Airline Passenger Satisfaction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 Analysis</dc:title>
  <dc:creator/>
  <cp:lastModifiedBy>jinuz</cp:lastModifiedBy>
  <cp:revision>1</cp:revision>
  <dcterms:created xsi:type="dcterms:W3CDTF">2021-11-18T11:26:28Z</dcterms:created>
  <dcterms:modified xsi:type="dcterms:W3CDTF">2021-11-18T11:27:09Z</dcterms:modified>
</cp:coreProperties>
</file>