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ospitality_16282603317800/ResortReservation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F6C6032D-9FFC-4AC8-93BD-EF1DC9C23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Hospitality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sort Reservation Dashboard4">
            <a:extLst>
              <a:ext uri="{FF2B5EF4-FFF2-40B4-BE49-F238E27FC236}">
                <a16:creationId xmlns:a16="http://schemas.microsoft.com/office/drawing/2014/main" xmlns="" id="{84C0D9F3-3F76-4C49-A60D-57C3B9D8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sort Reservation Dashboard3">
            <a:extLst>
              <a:ext uri="{FF2B5EF4-FFF2-40B4-BE49-F238E27FC236}">
                <a16:creationId xmlns:a16="http://schemas.microsoft.com/office/drawing/2014/main" xmlns="" id="{C71AFD8F-45ED-4C94-8CAF-BAD32BCA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Hospitality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</dc:title>
  <dc:creator/>
  <cp:lastModifiedBy>jinuz</cp:lastModifiedBy>
  <cp:revision>1</cp:revision>
  <dcterms:created xsi:type="dcterms:W3CDTF">2021-08-08T18:04:34Z</dcterms:created>
  <dcterms:modified xsi:type="dcterms:W3CDTF">2021-08-09T11:06:09Z</dcterms:modified>
</cp:coreProperties>
</file>