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  <p:sldMasterId id="2147483653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scadia Code" panose="020B0609020000020004" pitchFamily="49" charset="0"/>
      <p:regular r:id="rId26"/>
      <p:bold r:id="rId27"/>
      <p:italic r:id="rId28"/>
      <p:boldItalic r:id="rId29"/>
    </p:embeddedFont>
    <p:embeddedFont>
      <p:font typeface="Cascadia Code SemiBold" panose="020B0609020000020004" pitchFamily="49" charset="0"/>
      <p:bold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Roboto Black" panose="020B060402020202020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635898" y="6619302"/>
            <a:ext cx="5053060" cy="244800"/>
          </a:xfrm>
          <a:prstGeom prst="parallelogram">
            <a:avLst>
              <a:gd name="adj" fmla="val 114304"/>
            </a:avLst>
          </a:prstGeom>
          <a:solidFill>
            <a:srgbClr val="0097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621675" y="6619302"/>
            <a:ext cx="2195526" cy="244800"/>
          </a:xfrm>
          <a:prstGeom prst="parallelogram">
            <a:avLst>
              <a:gd name="adj" fmla="val 114304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7355" y="6669702"/>
            <a:ext cx="129263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511069" y="6619302"/>
            <a:ext cx="801001" cy="244800"/>
          </a:xfrm>
          <a:prstGeom prst="parallelogram">
            <a:avLst>
              <a:gd name="adj" fmla="val 114304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08629" y="6619302"/>
            <a:ext cx="5694349" cy="244800"/>
          </a:xfrm>
          <a:prstGeom prst="parallelogram">
            <a:avLst>
              <a:gd name="adj" fmla="val 114304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4"/>
          <p:cNvGrpSpPr/>
          <p:nvPr/>
        </p:nvGrpSpPr>
        <p:grpSpPr>
          <a:xfrm>
            <a:off x="-511069" y="6619302"/>
            <a:ext cx="13200027" cy="244800"/>
            <a:chOff x="-511069" y="6619302"/>
            <a:chExt cx="13200027" cy="244800"/>
          </a:xfrm>
        </p:grpSpPr>
        <p:sp>
          <p:nvSpPr>
            <p:cNvPr id="15" name="Google Shape;15;p4"/>
            <p:cNvSpPr/>
            <p:nvPr/>
          </p:nvSpPr>
          <p:spPr>
            <a:xfrm>
              <a:off x="7635898" y="6619302"/>
              <a:ext cx="5053060" cy="244800"/>
            </a:xfrm>
            <a:prstGeom prst="parallelogram">
              <a:avLst>
                <a:gd name="adj" fmla="val 114304"/>
              </a:avLst>
            </a:prstGeom>
            <a:solidFill>
              <a:srgbClr val="009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5621675" y="6619302"/>
              <a:ext cx="2195526" cy="244800"/>
            </a:xfrm>
            <a:prstGeom prst="parallelogram">
              <a:avLst>
                <a:gd name="adj" fmla="val 114304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57355" y="6669702"/>
              <a:ext cx="1292630" cy="14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4"/>
            <p:cNvSpPr/>
            <p:nvPr/>
          </p:nvSpPr>
          <p:spPr>
            <a:xfrm>
              <a:off x="-511069" y="6619302"/>
              <a:ext cx="801001" cy="244800"/>
            </a:xfrm>
            <a:prstGeom prst="parallelogram">
              <a:avLst>
                <a:gd name="adj" fmla="val 114304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08629" y="6619302"/>
              <a:ext cx="5694349" cy="244800"/>
            </a:xfrm>
            <a:prstGeom prst="parallelogram">
              <a:avLst>
                <a:gd name="adj" fmla="val 114304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39962" y="6669702"/>
              <a:ext cx="1356839" cy="144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" name="Google Shape;21;p4"/>
            <p:cNvCxnSpPr/>
            <p:nvPr/>
          </p:nvCxnSpPr>
          <p:spPr>
            <a:xfrm>
              <a:off x="10477078" y="6647553"/>
              <a:ext cx="0" cy="18829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SdbuOUIhdW7Jh2kbM3-SjqpCfVArbAbc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3">
            <a:alphaModFix/>
          </a:blip>
          <a:srcRect l="19511" r="187"/>
          <a:stretch/>
        </p:blipFill>
        <p:spPr>
          <a:xfrm>
            <a:off x="1354575" y="1421685"/>
            <a:ext cx="3188850" cy="315164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/>
        </p:nvSpPr>
        <p:spPr>
          <a:xfrm>
            <a:off x="5507437" y="2105601"/>
            <a:ext cx="57225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Roboto Black"/>
              </a:rPr>
              <a:t>Agriculture Management System</a:t>
            </a:r>
          </a:p>
        </p:txBody>
      </p:sp>
      <p:sp>
        <p:nvSpPr>
          <p:cNvPr id="31" name="Google Shape;31;p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5393138" y="4231062"/>
            <a:ext cx="21371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E1788-0903-45FF-AD71-FF83504E219E}"/>
              </a:ext>
            </a:extLst>
          </p:cNvPr>
          <p:cNvSpPr txBox="1"/>
          <p:nvPr/>
        </p:nvSpPr>
        <p:spPr>
          <a:xfrm>
            <a:off x="426414" y="908767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38AFF-F9A0-4012-9D3B-7A3934964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29"/>
          <a:stretch/>
        </p:blipFill>
        <p:spPr>
          <a:xfrm>
            <a:off x="990212" y="765892"/>
            <a:ext cx="10496937" cy="56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A8B579-2FE7-4CC7-826E-2334E444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13625"/>
            <a:ext cx="9805987" cy="5175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2EB67-1C2B-49E0-A83E-6AFC49B9E474}"/>
              </a:ext>
            </a:extLst>
          </p:cNvPr>
          <p:cNvSpPr txBox="1"/>
          <p:nvPr/>
        </p:nvSpPr>
        <p:spPr>
          <a:xfrm>
            <a:off x="971550" y="600075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Seller_Login_</a:t>
            </a:r>
            <a:r>
              <a:rPr lang="en-IN" sz="2800" b="1" dirty="0"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History</a:t>
            </a:r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8287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36268-3E5A-4593-BD73-12FFE63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4" y="1184415"/>
            <a:ext cx="9615143" cy="5075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722D1-D9D2-47F8-B741-58AE33CE7068}"/>
              </a:ext>
            </a:extLst>
          </p:cNvPr>
          <p:cNvSpPr txBox="1"/>
          <p:nvPr/>
        </p:nvSpPr>
        <p:spPr>
          <a:xfrm>
            <a:off x="1086195" y="611469"/>
            <a:ext cx="352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All_Products.txt</a:t>
            </a:r>
            <a:endParaRPr lang="en-IN" sz="2000" b="1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31E19-0439-4F5D-8482-923FD42BDD8E}"/>
              </a:ext>
            </a:extLst>
          </p:cNvPr>
          <p:cNvSpPr txBox="1"/>
          <p:nvPr/>
        </p:nvSpPr>
        <p:spPr>
          <a:xfrm>
            <a:off x="1086195" y="611470"/>
            <a:ext cx="432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Buyer_Login_History.txt</a:t>
            </a:r>
            <a:endParaRPr lang="en-IN" sz="2000" b="1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AF426-53B9-406B-A3DF-C91E5CEA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204835"/>
            <a:ext cx="9644063" cy="51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97C36-A53A-43DB-AE20-D85018478A78}"/>
              </a:ext>
            </a:extLst>
          </p:cNvPr>
          <p:cNvSpPr txBox="1"/>
          <p:nvPr/>
        </p:nvSpPr>
        <p:spPr>
          <a:xfrm>
            <a:off x="1086195" y="611469"/>
            <a:ext cx="352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Bill.txt</a:t>
            </a:r>
            <a:endParaRPr lang="en-IN" sz="2000" b="1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48966-1D97-4AD2-BD3A-71A5F7E2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5" y="1073134"/>
            <a:ext cx="10029825" cy="52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114AD-9B3E-49C1-B056-089E7ACF79CB}"/>
              </a:ext>
            </a:extLst>
          </p:cNvPr>
          <p:cNvSpPr txBox="1"/>
          <p:nvPr/>
        </p:nvSpPr>
        <p:spPr>
          <a:xfrm>
            <a:off x="1086195" y="611469"/>
            <a:ext cx="352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Bill_All_Records.txt</a:t>
            </a:r>
            <a:endParaRPr lang="en-IN" sz="2000" b="1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1B1A2-16AA-4CB7-A9CF-8FF6A22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80" y="1235656"/>
            <a:ext cx="9915525" cy="52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A97EB-D776-440B-9169-9C05640945AA}"/>
              </a:ext>
            </a:extLst>
          </p:cNvPr>
          <p:cNvSpPr txBox="1"/>
          <p:nvPr/>
        </p:nvSpPr>
        <p:spPr>
          <a:xfrm>
            <a:off x="685800" y="428625"/>
            <a:ext cx="1075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FLOWCHART</a:t>
            </a:r>
            <a:endParaRPr lang="en-IN" b="1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9434D-F2B7-42D8-A1FF-45AF02853F9F}"/>
              </a:ext>
            </a:extLst>
          </p:cNvPr>
          <p:cNvSpPr txBox="1"/>
          <p:nvPr/>
        </p:nvSpPr>
        <p:spPr>
          <a:xfrm>
            <a:off x="685800" y="1516739"/>
            <a:ext cx="10129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</a:rPr>
              <a:t>Link :</a:t>
            </a:r>
          </a:p>
          <a:p>
            <a:r>
              <a:rPr lang="en-IN" sz="2800" dirty="0">
                <a:hlinkClick r:id="rId2" tooltip="https://drive.google.com/drive/folders/1SdbuOUIhdW7Jh2kbM3-SjqpCfVArbAbc?usp=sharing"/>
              </a:rPr>
              <a:t>https://drive.google.com/drive/folders/1SdbuOUIhdW7Jh2kbM3-SjqpCfVArbAbc?usp</a:t>
            </a:r>
            <a:r>
              <a:rPr lang="en-IN" sz="2800">
                <a:hlinkClick r:id="rId2" tooltip="https://drive.google.com/drive/folders/1SdbuOUIhdW7Jh2kbM3-SjqpCfVArbAbc?usp=sharing"/>
              </a:rPr>
              <a:t>=sharing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14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8C497-4754-4E74-A1CC-C104EE6F4C30}"/>
              </a:ext>
            </a:extLst>
          </p:cNvPr>
          <p:cNvSpPr txBox="1"/>
          <p:nvPr/>
        </p:nvSpPr>
        <p:spPr>
          <a:xfrm>
            <a:off x="357188" y="314325"/>
            <a:ext cx="1141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</a:rPr>
              <a:t>FUTURE ENHANCEMENT</a:t>
            </a:r>
            <a:endParaRPr lang="en-IN" b="1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00AFB-2EA7-4A54-9A83-EC2532B28754}"/>
              </a:ext>
            </a:extLst>
          </p:cNvPr>
          <p:cNvSpPr txBox="1"/>
          <p:nvPr/>
        </p:nvSpPr>
        <p:spPr>
          <a:xfrm>
            <a:off x="357188" y="1271588"/>
            <a:ext cx="11172825" cy="466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entury Gothic" panose="020B0502020202020204" pitchFamily="34" charset="0"/>
                <a:ea typeface="SF Pro Display" panose="00000500000000000000" pitchFamily="2" charset="0"/>
              </a:rPr>
              <a:t>We can create admin who can manage users , can manage products.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entury Gothic" panose="020B0502020202020204" pitchFamily="34" charset="0"/>
                <a:ea typeface="SF Pro Display" panose="00000500000000000000" pitchFamily="2" charset="0"/>
              </a:rPr>
              <a:t>We can create a system that collect coupon codes and gives discounts accordingly.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entury Gothic" panose="020B0502020202020204" pitchFamily="34" charset="0"/>
                <a:ea typeface="SF Pro Display" panose="00000500000000000000" pitchFamily="2" charset="0"/>
              </a:rPr>
              <a:t>We can apply java and database connectivity (JDBC).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entury Gothic" panose="020B0502020202020204" pitchFamily="34" charset="0"/>
                <a:ea typeface="SF Pro Display" panose="00000500000000000000" pitchFamily="2" charset="0"/>
              </a:rPr>
              <a:t>We may also deploy a web application by connecting it with different servers.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entury Gothic" panose="020B0502020202020204" pitchFamily="34" charset="0"/>
                <a:ea typeface="SF Pro Display" panose="00000500000000000000" pitchFamily="2" charset="0"/>
              </a:rPr>
              <a:t>We may also try for Android / iOS 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600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600" dirty="0">
              <a:latin typeface="Century Gothic" panose="020B0502020202020204" pitchFamily="34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DFD0A-9D6E-4A15-8287-42DF11D7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/>
        </p:nvSpPr>
        <p:spPr>
          <a:xfrm>
            <a:off x="593272" y="417065"/>
            <a:ext cx="10515600" cy="7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IN" sz="4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TEAM MEMBERS</a:t>
            </a:r>
            <a:endParaRPr sz="4400" b="1" dirty="0">
              <a:solidFill>
                <a:schemeClr val="dk1"/>
              </a:solidFill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59327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593272" y="16540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  <a:sym typeface="Roboto"/>
            </a:endParaRPr>
          </a:p>
          <a:p>
            <a:pPr marL="609600" lvl="0" indent="-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b="1" dirty="0" err="1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Radhanpura</a:t>
            </a: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 </a:t>
            </a:r>
            <a:r>
              <a:rPr lang="en-IN" sz="2400" b="1" dirty="0" err="1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Stuti</a:t>
            </a: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 </a:t>
            </a:r>
            <a:r>
              <a:rPr lang="en-IN" sz="2400" b="1" dirty="0" err="1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Nishitbhai</a:t>
            </a: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 (20162121024)</a:t>
            </a:r>
          </a:p>
          <a:p>
            <a:pPr marL="609600" lvl="0" indent="-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Shah </a:t>
            </a:r>
            <a:r>
              <a:rPr lang="en-IN" sz="2400" b="1" dirty="0" err="1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Jinay</a:t>
            </a: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 </a:t>
            </a:r>
            <a:r>
              <a:rPr lang="en-IN" sz="2400" b="1" dirty="0" err="1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Pratikkumar</a:t>
            </a: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 (20162121025)</a:t>
            </a:r>
          </a:p>
          <a:p>
            <a:pPr marL="609600" lvl="0" indent="-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Shah Purav Sanjay (20162121026)</a:t>
            </a:r>
          </a:p>
          <a:p>
            <a:pPr marL="609600" lvl="0" indent="-4572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Shah Sakshi </a:t>
            </a:r>
            <a:r>
              <a:rPr lang="en-IN" sz="2400" b="1" dirty="0" err="1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Kalpeshbhai</a:t>
            </a:r>
            <a:r>
              <a:rPr lang="en-IN" sz="2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"/>
              </a:rPr>
              <a:t> (20162121027)</a:t>
            </a: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593272" y="365126"/>
            <a:ext cx="10515600" cy="7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IN" sz="4400" b="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4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59327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838200" y="16826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745672" y="517526"/>
            <a:ext cx="10515600" cy="7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Black"/>
              <a:buNone/>
            </a:pPr>
            <a:r>
              <a:rPr lang="en-IN" sz="4400" b="1" dirty="0">
                <a:solidFill>
                  <a:schemeClr val="dk1"/>
                </a:solidFill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  <a:sym typeface="Roboto Black"/>
              </a:rPr>
              <a:t>PROPOSED SYSTEM </a:t>
            </a:r>
            <a:endParaRPr sz="4400" b="1" dirty="0">
              <a:solidFill>
                <a:schemeClr val="dk1"/>
              </a:solidFill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67B72-2FD4-41AD-9E3E-8E6EA451DAB3}"/>
              </a:ext>
            </a:extLst>
          </p:cNvPr>
          <p:cNvSpPr txBox="1"/>
          <p:nvPr/>
        </p:nvSpPr>
        <p:spPr>
          <a:xfrm>
            <a:off x="838199" y="1682603"/>
            <a:ext cx="11206163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We have used Packages like 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java.io.* for </a:t>
            </a:r>
            <a:r>
              <a:rPr lang="en-IN" sz="2000" b="1" dirty="0" err="1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FileHandling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and 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java.util.* for Scanning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We have made 3 classes named 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Project 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, 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variable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 , 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Menu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We have Inheritance.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(Single level Inheritance).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We have used </a:t>
            </a:r>
            <a:r>
              <a:rPr lang="en-IN" sz="2000" b="1" dirty="0" err="1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ArrayList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We have used </a:t>
            </a: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File Handling 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which uses </a:t>
            </a:r>
            <a:r>
              <a:rPr lang="en-IN" sz="2000" b="1" dirty="0" err="1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FileWriter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 and </a:t>
            </a:r>
            <a:r>
              <a:rPr lang="en-IN" sz="2000" b="1" dirty="0" err="1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BufferedWriter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 class , by using their objects we have stored output in different text files.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Exception Handling </a:t>
            </a:r>
            <a:r>
              <a:rPr lang="en-IN" sz="2000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is used to catch the exception caused due to file handling if any.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2CAA6-610A-4276-895E-5EDB1A4739D0}"/>
              </a:ext>
            </a:extLst>
          </p:cNvPr>
          <p:cNvSpPr txBox="1"/>
          <p:nvPr/>
        </p:nvSpPr>
        <p:spPr>
          <a:xfrm>
            <a:off x="500063" y="142875"/>
            <a:ext cx="98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entury Gothic" panose="020B0502020202020204" pitchFamily="34" charset="0"/>
                <a:ea typeface="SF Pro Display" panose="00000500000000000000" pitchFamily="2" charset="0"/>
                <a:cs typeface="Calibri" panose="020F0502020204030204" pitchFamily="34" charset="0"/>
              </a:rPr>
              <a:t>SCREENSHOT</a:t>
            </a:r>
            <a:endParaRPr lang="en-IN" b="1" dirty="0">
              <a:latin typeface="Century Gothic" panose="020B0502020202020204" pitchFamily="34" charset="0"/>
              <a:ea typeface="SF Pro Display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DB1A-EF57-4FAC-95D7-AAF641E5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74"/>
          <a:stretch/>
        </p:blipFill>
        <p:spPr>
          <a:xfrm>
            <a:off x="632800" y="1080660"/>
            <a:ext cx="4386261" cy="247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FF4C5-35A8-4F25-A69A-1F0FD169D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85"/>
          <a:stretch/>
        </p:blipFill>
        <p:spPr>
          <a:xfrm>
            <a:off x="632800" y="3954302"/>
            <a:ext cx="4386261" cy="247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F0C1E-CF2E-42A5-AB6B-E30ECBC58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85"/>
          <a:stretch/>
        </p:blipFill>
        <p:spPr>
          <a:xfrm>
            <a:off x="7212573" y="1080659"/>
            <a:ext cx="4354771" cy="247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A965D-263E-41F6-A1EF-01B459EE8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155"/>
          <a:stretch/>
        </p:blipFill>
        <p:spPr>
          <a:xfrm>
            <a:off x="7212572" y="3954302"/>
            <a:ext cx="4386261" cy="2471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F7818-F5B9-4B00-B58C-2FB7290FC90C}"/>
              </a:ext>
            </a:extLst>
          </p:cNvPr>
          <p:cNvSpPr txBox="1"/>
          <p:nvPr/>
        </p:nvSpPr>
        <p:spPr>
          <a:xfrm>
            <a:off x="180668" y="1249002"/>
            <a:ext cx="38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 Gothic" panose="020B0502020202020204" pitchFamily="34" charset="0"/>
              </a:rPr>
              <a:t>1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BF1F1-08C9-44D6-98B6-B6F290DCE569}"/>
              </a:ext>
            </a:extLst>
          </p:cNvPr>
          <p:cNvSpPr txBox="1"/>
          <p:nvPr/>
        </p:nvSpPr>
        <p:spPr>
          <a:xfrm>
            <a:off x="6787178" y="1249002"/>
            <a:ext cx="38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 Gothic" panose="020B0502020202020204" pitchFamily="34" charset="0"/>
              </a:rPr>
              <a:t>3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D3523-2856-4345-9BEE-56A065F5D8D0}"/>
              </a:ext>
            </a:extLst>
          </p:cNvPr>
          <p:cNvSpPr txBox="1"/>
          <p:nvPr/>
        </p:nvSpPr>
        <p:spPr>
          <a:xfrm>
            <a:off x="114300" y="3941658"/>
            <a:ext cx="38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 Gothic" panose="020B0502020202020204" pitchFamily="34" charset="0"/>
              </a:rPr>
              <a:t>2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2690C-1BA7-43D2-A8AD-7A71BA646E74}"/>
              </a:ext>
            </a:extLst>
          </p:cNvPr>
          <p:cNvSpPr txBox="1"/>
          <p:nvPr/>
        </p:nvSpPr>
        <p:spPr>
          <a:xfrm>
            <a:off x="6787178" y="3954302"/>
            <a:ext cx="38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 Gothic" panose="020B0502020202020204" pitchFamily="34" charset="0"/>
              </a:rPr>
              <a:t>4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95565-DC55-421D-9BE3-D1189D5F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8" y="666414"/>
            <a:ext cx="4686954" cy="538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25C7B-6353-4FEB-A789-A7B7E0280161}"/>
              </a:ext>
            </a:extLst>
          </p:cNvPr>
          <p:cNvSpPr txBox="1"/>
          <p:nvPr/>
        </p:nvSpPr>
        <p:spPr>
          <a:xfrm>
            <a:off x="194935" y="809290"/>
            <a:ext cx="38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91ED1-11EC-4F47-9673-E0695B47D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46"/>
          <a:stretch/>
        </p:blipFill>
        <p:spPr>
          <a:xfrm>
            <a:off x="6096000" y="666416"/>
            <a:ext cx="5196615" cy="2462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26477-BFFB-415F-B000-AFCFC5420644}"/>
              </a:ext>
            </a:extLst>
          </p:cNvPr>
          <p:cNvSpPr txBox="1"/>
          <p:nvPr/>
        </p:nvSpPr>
        <p:spPr>
          <a:xfrm>
            <a:off x="5586739" y="809290"/>
            <a:ext cx="36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7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46F60-8168-4460-AAE1-87E395850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371"/>
          <a:stretch/>
        </p:blipFill>
        <p:spPr>
          <a:xfrm>
            <a:off x="6096001" y="3219369"/>
            <a:ext cx="5196614" cy="2829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4C1412-5D3F-4B19-B92C-A5884ECC4288}"/>
              </a:ext>
            </a:extLst>
          </p:cNvPr>
          <p:cNvSpPr txBox="1"/>
          <p:nvPr/>
        </p:nvSpPr>
        <p:spPr>
          <a:xfrm>
            <a:off x="5601027" y="3357562"/>
            <a:ext cx="36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2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6C955B-D49A-43E4-9251-0A362A6A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787"/>
          <a:stretch/>
        </p:blipFill>
        <p:spPr>
          <a:xfrm>
            <a:off x="751809" y="571323"/>
            <a:ext cx="4334541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210B5-51F9-4F20-9635-180DB7F3C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7" t="2815" r="59960" b="-2815"/>
          <a:stretch/>
        </p:blipFill>
        <p:spPr>
          <a:xfrm>
            <a:off x="751809" y="3429000"/>
            <a:ext cx="4334542" cy="3210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C56BC-3468-406F-98BD-8BA6AD5390C4}"/>
              </a:ext>
            </a:extLst>
          </p:cNvPr>
          <p:cNvSpPr txBox="1"/>
          <p:nvPr/>
        </p:nvSpPr>
        <p:spPr>
          <a:xfrm>
            <a:off x="194935" y="809290"/>
            <a:ext cx="38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24BDF-D31F-44F2-A6BB-DFEB2701C608}"/>
              </a:ext>
            </a:extLst>
          </p:cNvPr>
          <p:cNvSpPr txBox="1"/>
          <p:nvPr/>
        </p:nvSpPr>
        <p:spPr>
          <a:xfrm>
            <a:off x="194935" y="3600450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0E09D-337C-440C-A538-0B603E3382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364"/>
          <a:stretch/>
        </p:blipFill>
        <p:spPr>
          <a:xfrm>
            <a:off x="6790700" y="571324"/>
            <a:ext cx="4848184" cy="2543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02FD8-228E-4D5B-BDDA-23A0B522FB82}"/>
              </a:ext>
            </a:extLst>
          </p:cNvPr>
          <p:cNvSpPr txBox="1"/>
          <p:nvPr/>
        </p:nvSpPr>
        <p:spPr>
          <a:xfrm>
            <a:off x="6199822" y="809290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11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704C2A-83F2-424E-B079-313799F9B4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31"/>
          <a:stretch/>
        </p:blipFill>
        <p:spPr>
          <a:xfrm>
            <a:off x="6756696" y="3448883"/>
            <a:ext cx="4882188" cy="3051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FE8171-25D5-4DB2-AB66-48FFA4BBE35B}"/>
              </a:ext>
            </a:extLst>
          </p:cNvPr>
          <p:cNvSpPr txBox="1"/>
          <p:nvPr/>
        </p:nvSpPr>
        <p:spPr>
          <a:xfrm>
            <a:off x="6096000" y="3600450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4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0C9D6-B852-45CB-8B54-8CD59AC6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0"/>
          <a:stretch/>
        </p:blipFill>
        <p:spPr>
          <a:xfrm>
            <a:off x="799498" y="590365"/>
            <a:ext cx="4301139" cy="2648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747AF5-BE48-483F-A3E3-8FC9DA404013}"/>
              </a:ext>
            </a:extLst>
          </p:cNvPr>
          <p:cNvSpPr txBox="1"/>
          <p:nvPr/>
        </p:nvSpPr>
        <p:spPr>
          <a:xfrm>
            <a:off x="152136" y="728663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13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6E20-A248-4BCD-AAF1-AF22F7459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87"/>
          <a:stretch/>
        </p:blipFill>
        <p:spPr>
          <a:xfrm>
            <a:off x="799498" y="3709619"/>
            <a:ext cx="4301139" cy="221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6FD88-12E4-4A1C-817F-7F26EE72CD1F}"/>
              </a:ext>
            </a:extLst>
          </p:cNvPr>
          <p:cNvSpPr txBox="1"/>
          <p:nvPr/>
        </p:nvSpPr>
        <p:spPr>
          <a:xfrm>
            <a:off x="222971" y="3881438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7F5D1-B631-437E-9BFC-F930A031DE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354"/>
          <a:stretch/>
        </p:blipFill>
        <p:spPr>
          <a:xfrm>
            <a:off x="6096000" y="590365"/>
            <a:ext cx="5511419" cy="264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C3EF3E-DD87-449E-9784-0BBAFBF5ABAD}"/>
              </a:ext>
            </a:extLst>
          </p:cNvPr>
          <p:cNvSpPr txBox="1"/>
          <p:nvPr/>
        </p:nvSpPr>
        <p:spPr>
          <a:xfrm>
            <a:off x="5533761" y="661861"/>
            <a:ext cx="556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15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69791-B8FE-4196-B62A-BBDFDC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560"/>
          <a:stretch/>
        </p:blipFill>
        <p:spPr>
          <a:xfrm>
            <a:off x="6144069" y="3709618"/>
            <a:ext cx="5511419" cy="2219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917A9-02A1-48AD-8A00-51D071176BE9}"/>
              </a:ext>
            </a:extLst>
          </p:cNvPr>
          <p:cNvSpPr txBox="1"/>
          <p:nvPr/>
        </p:nvSpPr>
        <p:spPr>
          <a:xfrm>
            <a:off x="5533761" y="3849989"/>
            <a:ext cx="556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2BD39-2418-40FB-A85A-461A61E19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67"/>
          <a:stretch/>
        </p:blipFill>
        <p:spPr>
          <a:xfrm>
            <a:off x="861507" y="671358"/>
            <a:ext cx="4339143" cy="2529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45072-318B-468E-B2E2-CCCC47158639}"/>
              </a:ext>
            </a:extLst>
          </p:cNvPr>
          <p:cNvSpPr txBox="1"/>
          <p:nvPr/>
        </p:nvSpPr>
        <p:spPr>
          <a:xfrm>
            <a:off x="304633" y="778177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E6D8B-EDB8-4DD0-849D-54C562B15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49"/>
          <a:stretch/>
        </p:blipFill>
        <p:spPr>
          <a:xfrm>
            <a:off x="861507" y="3769590"/>
            <a:ext cx="4339143" cy="2529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7222A-DEC0-4867-BED7-2E26A70E2031}"/>
              </a:ext>
            </a:extLst>
          </p:cNvPr>
          <p:cNvSpPr txBox="1"/>
          <p:nvPr/>
        </p:nvSpPr>
        <p:spPr>
          <a:xfrm>
            <a:off x="275891" y="3769590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18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BB2F4-B240-449D-B072-B6F9C1A33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34"/>
          <a:stretch/>
        </p:blipFill>
        <p:spPr>
          <a:xfrm>
            <a:off x="6096000" y="617493"/>
            <a:ext cx="5234493" cy="5651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E8593E-1080-4F21-9986-43F163C1FFD3}"/>
              </a:ext>
            </a:extLst>
          </p:cNvPr>
          <p:cNvSpPr txBox="1"/>
          <p:nvPr/>
        </p:nvSpPr>
        <p:spPr>
          <a:xfrm>
            <a:off x="5539126" y="778177"/>
            <a:ext cx="55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35DB2-A475-4024-B459-0A0205403E44}"/>
              </a:ext>
            </a:extLst>
          </p:cNvPr>
          <p:cNvSpPr txBox="1"/>
          <p:nvPr/>
        </p:nvSpPr>
        <p:spPr>
          <a:xfrm>
            <a:off x="5479087" y="778177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074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94C29-3311-40A7-95D6-6B23A191EC46}"/>
              </a:ext>
            </a:extLst>
          </p:cNvPr>
          <p:cNvSpPr txBox="1"/>
          <p:nvPr/>
        </p:nvSpPr>
        <p:spPr>
          <a:xfrm>
            <a:off x="195046" y="657064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C7886-F587-427F-9C0D-3DDFE3EF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0"/>
          <a:stretch/>
        </p:blipFill>
        <p:spPr>
          <a:xfrm>
            <a:off x="808619" y="3533579"/>
            <a:ext cx="5287381" cy="279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2B82F-8AEA-4CDC-AF38-9F212D2A5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84"/>
          <a:stretch/>
        </p:blipFill>
        <p:spPr>
          <a:xfrm>
            <a:off x="808619" y="657064"/>
            <a:ext cx="5287381" cy="2476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D84A9-C2A2-4B3F-8A21-B6EACA2C5BCF}"/>
              </a:ext>
            </a:extLst>
          </p:cNvPr>
          <p:cNvSpPr txBox="1"/>
          <p:nvPr/>
        </p:nvSpPr>
        <p:spPr>
          <a:xfrm>
            <a:off x="195046" y="3533579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DA3CF-23ED-4DA4-B5F6-7D446EE2C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66"/>
          <a:stretch/>
        </p:blipFill>
        <p:spPr>
          <a:xfrm>
            <a:off x="7218381" y="657065"/>
            <a:ext cx="4659510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D6D79-DFC2-4AD1-8719-1B8CDCDF6F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292"/>
          <a:stretch/>
        </p:blipFill>
        <p:spPr>
          <a:xfrm>
            <a:off x="7218382" y="3551954"/>
            <a:ext cx="4659510" cy="2772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F9B50-ED47-4599-831B-5D9AEEF31995}"/>
              </a:ext>
            </a:extLst>
          </p:cNvPr>
          <p:cNvSpPr txBox="1"/>
          <p:nvPr/>
        </p:nvSpPr>
        <p:spPr>
          <a:xfrm>
            <a:off x="6557746" y="657064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881F8-717C-484B-BE25-AF03DE71E495}"/>
              </a:ext>
            </a:extLst>
          </p:cNvPr>
          <p:cNvSpPr txBox="1"/>
          <p:nvPr/>
        </p:nvSpPr>
        <p:spPr>
          <a:xfrm>
            <a:off x="6557746" y="3551954"/>
            <a:ext cx="5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281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/o GUNI 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UNI 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254</Words>
  <Application>Microsoft Office PowerPoint</Application>
  <PresentationFormat>Widescreen</PresentationFormat>
  <Paragraphs>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Roboto Black</vt:lpstr>
      <vt:lpstr>Century Gothic</vt:lpstr>
      <vt:lpstr>Wingdings</vt:lpstr>
      <vt:lpstr>Cascadia Code</vt:lpstr>
      <vt:lpstr>SF Pro Display</vt:lpstr>
      <vt:lpstr>Cascadia Code SemiBold</vt:lpstr>
      <vt:lpstr>Arial</vt:lpstr>
      <vt:lpstr>Roboto</vt:lpstr>
      <vt:lpstr>Calibri</vt:lpstr>
      <vt:lpstr>W/o GUNI Logo</vt:lpstr>
      <vt:lpstr>GUNI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Purav Shah</dc:creator>
  <cp:lastModifiedBy>JINAY SHAH</cp:lastModifiedBy>
  <cp:revision>118</cp:revision>
  <dcterms:modified xsi:type="dcterms:W3CDTF">2021-12-13T06:14:16Z</dcterms:modified>
</cp:coreProperties>
</file>