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2147471704" r:id="rId2"/>
    <p:sldId id="2147471705" r:id="rId3"/>
    <p:sldId id="2147471706" r:id="rId4"/>
    <p:sldId id="2147471707" r:id="rId5"/>
    <p:sldId id="2147471708" r:id="rId6"/>
    <p:sldId id="2147471709" r:id="rId7"/>
    <p:sldId id="2147471710" r:id="rId8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247655-47CC-FB63-C5C7-523D008CD984}" name="Kristen Barcheski" initials="KB" userId="S::kristen.barcheski@oracle.com::59c6070f-981d-4064-b395-2d3768254975" providerId="AD"/>
  <p188:author id="{15BBF38A-F7BC-7B2E-0D61-21D1F83CE523}" name="Michelle Howell" initials="MH" userId="Michelle Ho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  <p:cmAuthor id="2" name="Kevin Bogusch" initials="KB" lastIdx="1" clrIdx="1">
    <p:extLst>
      <p:ext uri="{19B8F6BF-5375-455C-9EA6-DF929625EA0E}">
        <p15:presenceInfo xmlns:p15="http://schemas.microsoft.com/office/powerpoint/2012/main" userId="Kevin Bogusch" providerId="None"/>
      </p:ext>
    </p:extLst>
  </p:cmAuthor>
  <p:cmAuthor id="3" name="Jingang Liang" initials="JL" lastIdx="1" clrIdx="2">
    <p:extLst>
      <p:ext uri="{19B8F6BF-5375-455C-9EA6-DF929625EA0E}">
        <p15:presenceInfo xmlns:p15="http://schemas.microsoft.com/office/powerpoint/2012/main" userId="Jingang L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BBB8B5"/>
    <a:srgbClr val="AACFDA"/>
    <a:srgbClr val="FCFBFA"/>
    <a:srgbClr val="9F9A95"/>
    <a:srgbClr val="759C6C"/>
    <a:srgbClr val="312D2A"/>
    <a:srgbClr val="8EBFCE"/>
    <a:srgbClr val="4A96AE"/>
    <a:srgbClr val="F1E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2" autoAdjust="0"/>
    <p:restoredTop sz="93420" autoAdjust="0"/>
  </p:normalViewPr>
  <p:slideViewPr>
    <p:cSldViewPr showGuides="1">
      <p:cViewPr varScale="1">
        <p:scale>
          <a:sx n="147" d="100"/>
          <a:sy n="147" d="100"/>
        </p:scale>
        <p:origin x="728" y="200"/>
      </p:cViewPr>
      <p:guideLst>
        <p:guide orient="horz" pos="15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8124" y="72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5/3/23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+mn-lt"/>
              </a:defRPr>
            </a:lvl1pPr>
          </a:lstStyle>
          <a:p>
            <a:fld id="{4F9C25BA-F9B0-4418-8CA0-3A9DF1256BA5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+mn-lt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3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2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  <a:p>
            <a:r>
              <a:rPr lang="en-US" dirty="0"/>
              <a:t>Last reviewed or updated on 22-NOV-2022.</a:t>
            </a:r>
          </a:p>
          <a:p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References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on AWS, https://docs.aws.amazon.com/whitepapers/latest/microservices-on-aws/microservices.html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https://aws.amazon.com/lambda/pricing/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https://azure.microsoft.com/en-us/pricing/details/functions/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Microservices with .NET, https://dotnet.microsoft.com/en-us/apps/aspnet/microservices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Microservice architecture design, https://docs.microsoft.com/en-us/azure/architecture/microservices/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https://cloud.google.com/functions/pricing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B5BB6C-77A2-4299-98DB-F23A8BBC3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4pPr>
              <a:defRPr>
                <a:latin typeface="Oracle Sans Tab Light" panose="020B0403020204020204"/>
              </a:defRPr>
            </a:lvl4pPr>
            <a:lvl5pPr>
              <a:defRPr>
                <a:latin typeface="Oracle Sans Tab Light" panose="020B04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D441708-8B15-4FCB-89B4-E673D271F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C80D3E3D-D429-473E-903C-04622CCE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2023, Oracle and/or its affiliates  |  Confidential: Internal/Restricted/Highly Restricted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702B7E4-DD93-4403-964F-982773FE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2023, Oracle and/or its affiliates  |  Confidential: Internal/Restricted/Highly Restricted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744" r:id="rId2"/>
    <p:sldLayoutId id="214748394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Oracle Sans Tab Light" panose="020B0403020204020204" pitchFamily="34" charset="0"/>
        <a:buChar char="•"/>
        <a:tabLst/>
        <a:defRPr sz="12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5ACBF0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 </a:t>
            </a:r>
            <a:r>
              <a:rPr lang="en-US" altLang="zh-CN" dirty="0"/>
              <a:t>Deploy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1AE61-156E-A80A-7165-A0D0BFDBF900}"/>
              </a:ext>
            </a:extLst>
          </p:cNvPr>
          <p:cNvSpPr/>
          <p:nvPr/>
        </p:nvSpPr>
        <p:spPr>
          <a:xfrm>
            <a:off x="914400" y="1752600"/>
            <a:ext cx="4114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5981F-8EB4-EAF0-CE8D-9B4077E8FF7A}"/>
              </a:ext>
            </a:extLst>
          </p:cNvPr>
          <p:cNvSpPr txBox="1"/>
          <p:nvPr/>
        </p:nvSpPr>
        <p:spPr>
          <a:xfrm>
            <a:off x="1127759" y="4507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667036-553C-9B24-0C50-6819DC267955}"/>
              </a:ext>
            </a:extLst>
          </p:cNvPr>
          <p:cNvSpPr/>
          <p:nvPr/>
        </p:nvSpPr>
        <p:spPr>
          <a:xfrm>
            <a:off x="1127759" y="2080899"/>
            <a:ext cx="3672841" cy="23387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A48EA-2B95-BB4F-B21A-735C2054A6B3}"/>
              </a:ext>
            </a:extLst>
          </p:cNvPr>
          <p:cNvSpPr txBox="1"/>
          <p:nvPr/>
        </p:nvSpPr>
        <p:spPr>
          <a:xfrm>
            <a:off x="1371600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3227F-606B-0E2F-D82D-D9D9204BE906}"/>
              </a:ext>
            </a:extLst>
          </p:cNvPr>
          <p:cNvSpPr/>
          <p:nvPr/>
        </p:nvSpPr>
        <p:spPr>
          <a:xfrm>
            <a:off x="1371600" y="2286000"/>
            <a:ext cx="28956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B47A0-381B-C596-D6D6-97EFBC211A2E}"/>
              </a:ext>
            </a:extLst>
          </p:cNvPr>
          <p:cNvSpPr txBox="1"/>
          <p:nvPr/>
        </p:nvSpPr>
        <p:spPr>
          <a:xfrm>
            <a:off x="1524000" y="2409834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Weblogic</a:t>
            </a:r>
            <a:r>
              <a:rPr lang="zh-CN" altLang="en-US" dirty="0"/>
              <a:t> </a:t>
            </a:r>
            <a:r>
              <a:rPr lang="en-US" altLang="zh-CN" dirty="0" err="1"/>
              <a:t>Websphere</a:t>
            </a:r>
            <a:endParaRPr lang="en-US" altLang="zh-CN" dirty="0"/>
          </a:p>
          <a:p>
            <a:r>
              <a:rPr lang="en-US" altLang="zh-CN" dirty="0"/>
              <a:t>Tomcat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etc.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ED83C-3E9F-F7A4-3605-2B49538DDCEB}"/>
              </a:ext>
            </a:extLst>
          </p:cNvPr>
          <p:cNvSpPr/>
          <p:nvPr/>
        </p:nvSpPr>
        <p:spPr>
          <a:xfrm>
            <a:off x="7162802" y="1752600"/>
            <a:ext cx="4114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FA71C-E118-34EC-4512-91EB737ECE85}"/>
              </a:ext>
            </a:extLst>
          </p:cNvPr>
          <p:cNvSpPr txBox="1"/>
          <p:nvPr/>
        </p:nvSpPr>
        <p:spPr>
          <a:xfrm>
            <a:off x="7376161" y="4507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E46FB6-3A15-4314-5BAC-59A72765CA12}"/>
              </a:ext>
            </a:extLst>
          </p:cNvPr>
          <p:cNvSpPr/>
          <p:nvPr/>
        </p:nvSpPr>
        <p:spPr>
          <a:xfrm>
            <a:off x="7391400" y="2080899"/>
            <a:ext cx="3672841" cy="23387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5B6C5-A63E-EE76-BFEC-80FCC1D1D61E}"/>
              </a:ext>
            </a:extLst>
          </p:cNvPr>
          <p:cNvSpPr txBox="1"/>
          <p:nvPr/>
        </p:nvSpPr>
        <p:spPr>
          <a:xfrm>
            <a:off x="7635241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DF3E11-14E8-2217-6E82-B84AD9580CD5}"/>
              </a:ext>
            </a:extLst>
          </p:cNvPr>
          <p:cNvSpPr txBox="1"/>
          <p:nvPr/>
        </p:nvSpPr>
        <p:spPr>
          <a:xfrm>
            <a:off x="7604760" y="2667000"/>
            <a:ext cx="234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 </a:t>
            </a:r>
            <a:r>
              <a:rPr lang="en-US" altLang="zh-CN" dirty="0"/>
              <a:t>App1</a:t>
            </a:r>
            <a:r>
              <a:rPr lang="zh-CN" altLang="en-US" dirty="0"/>
              <a:t> </a:t>
            </a:r>
            <a:r>
              <a:rPr lang="en-US" altLang="zh-CN" dirty="0" err="1"/>
              <a:t>SpringBoot</a:t>
            </a:r>
            <a:r>
              <a:rPr lang="zh-CN" altLang="en-US" dirty="0"/>
              <a:t> </a:t>
            </a:r>
            <a:r>
              <a:rPr lang="en-US" altLang="zh-CN" dirty="0"/>
              <a:t>App2</a:t>
            </a:r>
          </a:p>
          <a:p>
            <a:r>
              <a:rPr lang="en-US" altLang="zh-CN" dirty="0" err="1"/>
              <a:t>SpringBoot</a:t>
            </a:r>
            <a:r>
              <a:rPr lang="zh-CN" altLang="en-US" dirty="0"/>
              <a:t> </a:t>
            </a:r>
            <a:r>
              <a:rPr lang="en-US" altLang="zh-CN" dirty="0"/>
              <a:t>App3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etc.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28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Deploy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1AE61-156E-A80A-7165-A0D0BFDBF900}"/>
              </a:ext>
            </a:extLst>
          </p:cNvPr>
          <p:cNvSpPr/>
          <p:nvPr/>
        </p:nvSpPr>
        <p:spPr>
          <a:xfrm>
            <a:off x="914400" y="1752600"/>
            <a:ext cx="4114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5981F-8EB4-EAF0-CE8D-9B4077E8FF7A}"/>
              </a:ext>
            </a:extLst>
          </p:cNvPr>
          <p:cNvSpPr txBox="1"/>
          <p:nvPr/>
        </p:nvSpPr>
        <p:spPr>
          <a:xfrm>
            <a:off x="1127759" y="4507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667036-553C-9B24-0C50-6819DC267955}"/>
              </a:ext>
            </a:extLst>
          </p:cNvPr>
          <p:cNvSpPr/>
          <p:nvPr/>
        </p:nvSpPr>
        <p:spPr>
          <a:xfrm>
            <a:off x="1127759" y="2080899"/>
            <a:ext cx="3672841" cy="23387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A48EA-2B95-BB4F-B21A-735C2054A6B3}"/>
              </a:ext>
            </a:extLst>
          </p:cNvPr>
          <p:cNvSpPr txBox="1"/>
          <p:nvPr/>
        </p:nvSpPr>
        <p:spPr>
          <a:xfrm>
            <a:off x="1371600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3227F-606B-0E2F-D82D-D9D9204BE906}"/>
              </a:ext>
            </a:extLst>
          </p:cNvPr>
          <p:cNvSpPr/>
          <p:nvPr/>
        </p:nvSpPr>
        <p:spPr>
          <a:xfrm>
            <a:off x="1371600" y="2286000"/>
            <a:ext cx="28956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B47A0-381B-C596-D6D6-97EFBC211A2E}"/>
              </a:ext>
            </a:extLst>
          </p:cNvPr>
          <p:cNvSpPr txBox="1"/>
          <p:nvPr/>
        </p:nvSpPr>
        <p:spPr>
          <a:xfrm>
            <a:off x="1524000" y="2409834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Weblogic</a:t>
            </a:r>
            <a:r>
              <a:rPr lang="zh-CN" altLang="en-US" dirty="0"/>
              <a:t> </a:t>
            </a:r>
            <a:r>
              <a:rPr lang="en-US" altLang="zh-CN" dirty="0" err="1"/>
              <a:t>Websphere</a:t>
            </a:r>
            <a:endParaRPr lang="en-US" altLang="zh-CN" dirty="0"/>
          </a:p>
          <a:p>
            <a:r>
              <a:rPr lang="en-US" altLang="zh-CN" dirty="0"/>
              <a:t>Tomcat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etc.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ED83C-3E9F-F7A4-3605-2B49538DDCEB}"/>
              </a:ext>
            </a:extLst>
          </p:cNvPr>
          <p:cNvSpPr/>
          <p:nvPr/>
        </p:nvSpPr>
        <p:spPr>
          <a:xfrm>
            <a:off x="7162802" y="1752600"/>
            <a:ext cx="4114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FA71C-E118-34EC-4512-91EB737ECE85}"/>
              </a:ext>
            </a:extLst>
          </p:cNvPr>
          <p:cNvSpPr txBox="1"/>
          <p:nvPr/>
        </p:nvSpPr>
        <p:spPr>
          <a:xfrm>
            <a:off x="7376161" y="4507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E46FB6-3A15-4314-5BAC-59A72765CA12}"/>
              </a:ext>
            </a:extLst>
          </p:cNvPr>
          <p:cNvSpPr/>
          <p:nvPr/>
        </p:nvSpPr>
        <p:spPr>
          <a:xfrm>
            <a:off x="7391400" y="2080899"/>
            <a:ext cx="3672841" cy="23387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5B6C5-A63E-EE76-BFEC-80FCC1D1D61E}"/>
              </a:ext>
            </a:extLst>
          </p:cNvPr>
          <p:cNvSpPr txBox="1"/>
          <p:nvPr/>
        </p:nvSpPr>
        <p:spPr>
          <a:xfrm>
            <a:off x="7635241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DF3E11-14E8-2217-6E82-B84AD9580CD5}"/>
              </a:ext>
            </a:extLst>
          </p:cNvPr>
          <p:cNvSpPr txBox="1"/>
          <p:nvPr/>
        </p:nvSpPr>
        <p:spPr>
          <a:xfrm>
            <a:off x="7604761" y="266700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Container1</a:t>
            </a:r>
          </a:p>
          <a:p>
            <a:r>
              <a:rPr lang="en-US" altLang="zh-CN" dirty="0"/>
              <a:t>Container2 Container3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etc.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72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AB5E9-FF28-A914-1508-337D67ABF002}"/>
              </a:ext>
            </a:extLst>
          </p:cNvPr>
          <p:cNvSpPr txBox="1"/>
          <p:nvPr/>
        </p:nvSpPr>
        <p:spPr>
          <a:xfrm>
            <a:off x="768875" y="1600200"/>
            <a:ext cx="1247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 err="1"/>
              <a:t>Vmware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个人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公司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DA8C0-AB72-7E34-EC22-CF046DAEB740}"/>
              </a:ext>
            </a:extLst>
          </p:cNvPr>
          <p:cNvSpPr txBox="1"/>
          <p:nvPr/>
        </p:nvSpPr>
        <p:spPr>
          <a:xfrm>
            <a:off x="3048000" y="1600200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dirty="0"/>
              <a:t>dot</a:t>
            </a:r>
            <a:r>
              <a:rPr lang="en-US" altLang="zh-CN" dirty="0"/>
              <a:t>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内部工具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FEC0-C9CB-9ED5-9276-673EAA52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8" y="2658071"/>
            <a:ext cx="498184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ADC4A-B9F3-1485-E355-F29E3EA8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4149"/>
            <a:ext cx="5688879" cy="39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76041-34A0-B5A3-16F3-F062EFA6613A}"/>
              </a:ext>
            </a:extLst>
          </p:cNvPr>
          <p:cNvSpPr txBox="1"/>
          <p:nvPr/>
        </p:nvSpPr>
        <p:spPr>
          <a:xfrm>
            <a:off x="768875" y="160020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本</a:t>
            </a:r>
            <a:r>
              <a:rPr lang="zh-CN" altLang="en-US" dirty="0"/>
              <a:t>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镜像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挂载的目录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92956-098F-5CB1-298F-B8AEEA8CE86F}"/>
              </a:ext>
            </a:extLst>
          </p:cNvPr>
          <p:cNvSpPr txBox="1"/>
          <p:nvPr/>
        </p:nvSpPr>
        <p:spPr>
          <a:xfrm>
            <a:off x="3657600" y="1602377"/>
            <a:ext cx="1958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具体实现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AUFS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Overlay2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Mapper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Btrfs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ZFS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AE594-00D8-1C8B-FE92-7BF1EC7A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79" y="990600"/>
            <a:ext cx="5386869" cy="43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/>
              <a:t>OCI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EC11-4679-1C8C-A3BE-D72C6231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39290"/>
            <a:ext cx="7772400" cy="297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C8F4B-D58B-D0D3-5444-05331155316C}"/>
              </a:ext>
            </a:extLst>
          </p:cNvPr>
          <p:cNvSpPr txBox="1"/>
          <p:nvPr/>
        </p:nvSpPr>
        <p:spPr>
          <a:xfrm>
            <a:off x="1650274" y="1245958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397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 err="1"/>
              <a:t>Dockerfile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4D7A7-99FE-0514-FA1D-8C77C9DC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85800"/>
            <a:ext cx="6231494" cy="56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114-1F5B-4D7C-89AC-442E384F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680253"/>
          </a:xfrm>
        </p:spPr>
        <p:txBody>
          <a:bodyPr/>
          <a:lstStyle/>
          <a:p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87AE1-F04B-46BD-B29F-DB14D8E2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9D42BE-8E59-45CF-B8CA-B7E6E399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2023, Oracle and/or its affiliates  |  Confidential: Internal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4D936-BC2C-4B4B-3723-D45C24DF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75496"/>
            <a:ext cx="7772400" cy="54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Pine 10.21.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E9F9EE"/>
      </a:accent1>
      <a:accent2>
        <a:srgbClr val="CBE9D6"/>
      </a:accent2>
      <a:accent3>
        <a:srgbClr val="99C2A6"/>
      </a:accent3>
      <a:accent4>
        <a:srgbClr val="74A683"/>
      </a:accent4>
      <a:accent5>
        <a:srgbClr val="467553"/>
      </a:accent5>
      <a:accent6>
        <a:srgbClr val="33553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Oracle Red">
      <a:srgbClr val="C74634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Cloud_Platform_OCI_PillarPPT_Pine_v1.3-4.13.22.potx" id="{4D63D4C3-24C5-4B87-A71E-80B773D9DB62}" vid="{D0D364E1-EFD7-4A70-8B4F-E01E663CD735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Cloud_Platform_OCI_PillarPPT_Pine_v1.3-4.13.22</Template>
  <TotalTime>41250</TotalTime>
  <Words>954</Words>
  <Application>Microsoft Macintosh PowerPoint</Application>
  <PresentationFormat>Widescreen</PresentationFormat>
  <Paragraphs>148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Oracle Sans Light</vt:lpstr>
      <vt:lpstr>Oracle Sans Tab</vt:lpstr>
      <vt:lpstr>Oracle Sans Tab Light</vt:lpstr>
      <vt:lpstr>System Font Regular</vt:lpstr>
      <vt:lpstr>Arial</vt:lpstr>
      <vt:lpstr>Parent Master Pillars</vt:lpstr>
      <vt:lpstr>SpringBoot Deploy</vt:lpstr>
      <vt:lpstr>Docker Deploy</vt:lpstr>
      <vt:lpstr>Docker</vt:lpstr>
      <vt:lpstr>Docker Storage</vt:lpstr>
      <vt:lpstr>OCI Registry</vt:lpstr>
      <vt:lpstr>Dockerfile</vt:lpstr>
      <vt:lpstr>Docker-compose.yml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Application Development</dc:title>
  <dc:creator>brian.t.wood@oracle.com</dc:creator>
  <cp:lastModifiedBy>shuhai jin</cp:lastModifiedBy>
  <cp:revision>1599</cp:revision>
  <dcterms:created xsi:type="dcterms:W3CDTF">2022-05-13T16:55:05Z</dcterms:created>
  <dcterms:modified xsi:type="dcterms:W3CDTF">2023-05-03T13:24:30Z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