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3716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6" autoAdjust="0"/>
    <p:restoredTop sz="94660"/>
  </p:normalViewPr>
  <p:slideViewPr>
    <p:cSldViewPr>
      <p:cViewPr varScale="1">
        <p:scale>
          <a:sx n="64" d="100"/>
          <a:sy n="64" d="100"/>
        </p:scale>
        <p:origin x="78" y="130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wart, Ryan" userId="3f18fe3b-98dc-4200-ba0b-50db065c8877" providerId="ADAL" clId="{F1BC6C0A-9EB1-4CB9-90C2-CDA8ABCA4843}"/>
    <pc:docChg chg="undo custSel addSld modSld sldOrd modMainMaster">
      <pc:chgData name="Stewart, Ryan" userId="3f18fe3b-98dc-4200-ba0b-50db065c8877" providerId="ADAL" clId="{F1BC6C0A-9EB1-4CB9-90C2-CDA8ABCA4843}" dt="2020-07-09T20:59:32.478" v="1342" actId="6549"/>
      <pc:docMkLst>
        <pc:docMk/>
      </pc:docMkLst>
      <pc:sldChg chg="modSp">
        <pc:chgData name="Stewart, Ryan" userId="3f18fe3b-98dc-4200-ba0b-50db065c8877" providerId="ADAL" clId="{F1BC6C0A-9EB1-4CB9-90C2-CDA8ABCA4843}" dt="2020-07-09T14:31:20.622" v="772"/>
        <pc:sldMkLst>
          <pc:docMk/>
          <pc:sldMk cId="3882725415" sldId="256"/>
        </pc:sldMkLst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6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5" creationId="{00000000-0000-0000-0000-000000000000}"/>
          </ac:spMkLst>
        </pc:sp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1028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1030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103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1034" creationId="{00000000-0000-0000-0000-000000000000}"/>
          </ac:picMkLst>
        </pc:picChg>
        <pc:cxnChg chg="mod">
          <ac:chgData name="Stewart, Ryan" userId="3f18fe3b-98dc-4200-ba0b-50db065c8877" providerId="ADAL" clId="{F1BC6C0A-9EB1-4CB9-90C2-CDA8ABCA4843}" dt="2020-07-09T14:31:20.622" v="772"/>
          <ac:cxnSpMkLst>
            <pc:docMk/>
            <pc:sldMk cId="3882725415" sldId="256"/>
            <ac:cxnSpMk id="16" creationId="{00000000-0000-0000-0000-000000000000}"/>
          </ac:cxnSpMkLst>
        </pc:cxnChg>
      </pc:sldChg>
      <pc:sldChg chg="addSp delSp modSp add ord">
        <pc:chgData name="Stewart, Ryan" userId="3f18fe3b-98dc-4200-ba0b-50db065c8877" providerId="ADAL" clId="{F1BC6C0A-9EB1-4CB9-90C2-CDA8ABCA4843}" dt="2020-07-09T14:35:36.454" v="1028" actId="478"/>
        <pc:sldMkLst>
          <pc:docMk/>
          <pc:sldMk cId="654000964" sldId="257"/>
        </pc:sldMkLst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6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7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35:36.454" v="1028" actId="478"/>
          <ac:spMkLst>
            <pc:docMk/>
            <pc:sldMk cId="654000964" sldId="257"/>
            <ac:spMk id="2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2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35:36.454" v="1028" actId="478"/>
          <ac:spMkLst>
            <pc:docMk/>
            <pc:sldMk cId="654000964" sldId="257"/>
            <ac:spMk id="2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1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35:36.454" v="1028" actId="478"/>
          <ac:spMkLst>
            <pc:docMk/>
            <pc:sldMk cId="654000964" sldId="257"/>
            <ac:spMk id="3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5" creationId="{00000000-0000-0000-0000-000000000000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7" creationId="{30089848-5365-4FF1-8526-3BD423F91A4B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8" creationId="{5258F773-1D8A-4191-BEFC-202C0A638F69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9" creationId="{729ECED9-9203-4904-AA61-E215B93D1294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0" creationId="{5728FFCA-1D1D-4DDF-AF16-0632158F6587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1" creationId="{59335101-3D63-4F05-8977-8C2C384BFC29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2" creationId="{31256A59-AF8F-4920-B917-393404C2D1C0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3" creationId="{4A3AF7A1-AF57-4B7B-B44F-C9E97B33CF39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4" creationId="{0F8089DA-475B-45B7-99F8-60BE45BD71D4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5" creationId="{EE508A5B-A83F-4F1D-ADEC-8BCBE3A6D58A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6" creationId="{3A71592A-1588-40C0-93C2-576C124EBF1D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7" creationId="{9CDE5091-CA14-4A4A-A558-8B209D348CE8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8" creationId="{676E02F6-75AD-430B-9DFC-C6B4FAE17A98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9" creationId="{2C44B1E7-6C92-4EB3-AE8A-A48FF307160D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50" creationId="{4F69A23D-731C-4B6B-B603-53D4CB3FBF5E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51" creationId="{25DC791A-7282-47DC-BA80-DB585EF48BB8}"/>
          </ac:spMkLst>
        </pc:sp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1028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1030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103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1034" creationId="{00000000-0000-0000-0000-000000000000}"/>
          </ac:picMkLst>
        </pc:picChg>
        <pc:cxnChg chg="del mod">
          <ac:chgData name="Stewart, Ryan" userId="3f18fe3b-98dc-4200-ba0b-50db065c8877" providerId="ADAL" clId="{F1BC6C0A-9EB1-4CB9-90C2-CDA8ABCA4843}" dt="2020-07-09T14:35:36.454" v="1028" actId="478"/>
          <ac:cxnSpMkLst>
            <pc:docMk/>
            <pc:sldMk cId="654000964" sldId="257"/>
            <ac:cxnSpMk id="16" creationId="{00000000-0000-0000-0000-000000000000}"/>
          </ac:cxnSpMkLst>
        </pc:cxnChg>
        <pc:cxnChg chg="add mod">
          <ac:chgData name="Stewart, Ryan" userId="3f18fe3b-98dc-4200-ba0b-50db065c8877" providerId="ADAL" clId="{F1BC6C0A-9EB1-4CB9-90C2-CDA8ABCA4843}" dt="2020-07-09T14:10:46.409" v="145" actId="571"/>
          <ac:cxnSpMkLst>
            <pc:docMk/>
            <pc:sldMk cId="654000964" sldId="257"/>
            <ac:cxnSpMk id="36" creationId="{CE07D4E6-7E24-4F84-957E-C0C9F436DE2E}"/>
          </ac:cxnSpMkLst>
        </pc:cxnChg>
      </pc:sldChg>
      <pc:sldChg chg="addSp delSp modSp add ord">
        <pc:chgData name="Stewart, Ryan" userId="3f18fe3b-98dc-4200-ba0b-50db065c8877" providerId="ADAL" clId="{F1BC6C0A-9EB1-4CB9-90C2-CDA8ABCA4843}" dt="2020-07-09T20:59:32.478" v="1342" actId="6549"/>
        <pc:sldMkLst>
          <pc:docMk/>
          <pc:sldMk cId="1596983120" sldId="258"/>
        </pc:sldMkLst>
        <pc:spChg chg="add mod">
          <ac:chgData name="Stewart, Ryan" userId="3f18fe3b-98dc-4200-ba0b-50db065c8877" providerId="ADAL" clId="{F1BC6C0A-9EB1-4CB9-90C2-CDA8ABCA4843}" dt="2020-07-09T14:51:38.975" v="1176" actId="1037"/>
          <ac:spMkLst>
            <pc:docMk/>
            <pc:sldMk cId="1596983120" sldId="258"/>
            <ac:spMk id="3" creationId="{FA378CC4-9F35-4233-9F94-7B834C435C44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6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4" creationId="{00000000-0000-0000-0000-000000000000}"/>
          </ac:spMkLst>
        </pc:spChg>
        <pc:spChg chg="add mod">
          <ac:chgData name="Stewart, Ryan" userId="3f18fe3b-98dc-4200-ba0b-50db065c8877" providerId="ADAL" clId="{F1BC6C0A-9EB1-4CB9-90C2-CDA8ABCA4843}" dt="2020-07-09T20:42:55.885" v="1297" actId="1037"/>
          <ac:spMkLst>
            <pc:docMk/>
            <pc:sldMk cId="1596983120" sldId="258"/>
            <ac:spMk id="15" creationId="{0D8A60F5-B591-40D0-982B-83D26A22239A}"/>
          </ac:spMkLst>
        </pc:spChg>
        <pc:spChg chg="mod">
          <ac:chgData name="Stewart, Ryan" userId="3f18fe3b-98dc-4200-ba0b-50db065c8877" providerId="ADAL" clId="{F1BC6C0A-9EB1-4CB9-90C2-CDA8ABCA4843}" dt="2020-07-09T20:59:23.907" v="1333" actId="20577"/>
          <ac:spMkLst>
            <pc:docMk/>
            <pc:sldMk cId="1596983120" sldId="258"/>
            <ac:spMk id="17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42:04.652" v="1156" actId="478"/>
          <ac:spMkLst>
            <pc:docMk/>
            <pc:sldMk cId="1596983120" sldId="258"/>
            <ac:spMk id="2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2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31:48.414" v="796" actId="478"/>
          <ac:spMkLst>
            <pc:docMk/>
            <pc:sldMk cId="1596983120" sldId="258"/>
            <ac:spMk id="2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20:59:32.478" v="1342" actId="6549"/>
          <ac:spMkLst>
            <pc:docMk/>
            <pc:sldMk cId="1596983120" sldId="258"/>
            <ac:spMk id="3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20:41:48.500" v="1259"/>
          <ac:spMkLst>
            <pc:docMk/>
            <pc:sldMk cId="1596983120" sldId="258"/>
            <ac:spMk id="3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7" creationId="{30089848-5365-4FF1-8526-3BD423F91A4B}"/>
          </ac:spMkLst>
        </pc:spChg>
        <pc:spChg chg="mod">
          <ac:chgData name="Stewart, Ryan" userId="3f18fe3b-98dc-4200-ba0b-50db065c8877" providerId="ADAL" clId="{F1BC6C0A-9EB1-4CB9-90C2-CDA8ABCA4843}" dt="2020-07-09T14:42:35.713" v="1162" actId="1038"/>
          <ac:spMkLst>
            <pc:docMk/>
            <pc:sldMk cId="1596983120" sldId="258"/>
            <ac:spMk id="38" creationId="{5258F773-1D8A-4191-BEFC-202C0A638F69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9" creationId="{729ECED9-9203-4904-AA61-E215B93D1294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0" creationId="{5728FFCA-1D1D-4DDF-AF16-0632158F6587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1" creationId="{59335101-3D63-4F05-8977-8C2C384BFC29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2" creationId="{31256A59-AF8F-4920-B917-393404C2D1C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3" creationId="{4A3AF7A1-AF57-4B7B-B44F-C9E97B33CF39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4" creationId="{0F8089DA-475B-45B7-99F8-60BE45BD71D4}"/>
          </ac:spMkLst>
        </pc:spChg>
        <pc:spChg chg="mod">
          <ac:chgData name="Stewart, Ryan" userId="3f18fe3b-98dc-4200-ba0b-50db065c8877" providerId="ADAL" clId="{F1BC6C0A-9EB1-4CB9-90C2-CDA8ABCA4843}" dt="2020-07-09T14:42:30.282" v="1159" actId="1038"/>
          <ac:spMkLst>
            <pc:docMk/>
            <pc:sldMk cId="1596983120" sldId="258"/>
            <ac:spMk id="45" creationId="{EE508A5B-A83F-4F1D-ADEC-8BCBE3A6D58A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6" creationId="{3A71592A-1588-40C0-93C2-576C124EBF1D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7" creationId="{9CDE5091-CA14-4A4A-A558-8B209D348CE8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8" creationId="{676E02F6-75AD-430B-9DFC-C6B4FAE17A98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9" creationId="{2C44B1E7-6C92-4EB3-AE8A-A48FF307160D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50" creationId="{4F69A23D-731C-4B6B-B603-53D4CB3FBF5E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51" creationId="{25DC791A-7282-47DC-BA80-DB585EF48BB8}"/>
          </ac:spMkLst>
        </pc:spChg>
        <pc:spChg chg="add mod">
          <ac:chgData name="Stewart, Ryan" userId="3f18fe3b-98dc-4200-ba0b-50db065c8877" providerId="ADAL" clId="{F1BC6C0A-9EB1-4CB9-90C2-CDA8ABCA4843}" dt="2020-07-09T14:41:25.016" v="1149" actId="1076"/>
          <ac:spMkLst>
            <pc:docMk/>
            <pc:sldMk cId="1596983120" sldId="258"/>
            <ac:spMk id="52" creationId="{537ADCF1-DB1B-4E62-B007-B9592ADD1AFB}"/>
          </ac:spMkLst>
        </pc:sp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1028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1030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103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1034" creationId="{00000000-0000-0000-0000-000000000000}"/>
          </ac:picMkLst>
        </pc:picChg>
        <pc:cxnChg chg="del mod">
          <ac:chgData name="Stewart, Ryan" userId="3f18fe3b-98dc-4200-ba0b-50db065c8877" providerId="ADAL" clId="{F1BC6C0A-9EB1-4CB9-90C2-CDA8ABCA4843}" dt="2020-07-09T14:31:46.470" v="795" actId="478"/>
          <ac:cxnSpMkLst>
            <pc:docMk/>
            <pc:sldMk cId="1596983120" sldId="258"/>
            <ac:cxnSpMk id="16" creationId="{00000000-0000-0000-0000-000000000000}"/>
          </ac:cxnSpMkLst>
        </pc:cxnChg>
      </pc:sldChg>
      <pc:sldMasterChg chg="modSp modSldLayout">
        <pc:chgData name="Stewart, Ryan" userId="3f18fe3b-98dc-4200-ba0b-50db065c8877" providerId="ADAL" clId="{F1BC6C0A-9EB1-4CB9-90C2-CDA8ABCA4843}" dt="2020-07-09T14:31:20.622" v="772"/>
        <pc:sldMasterMkLst>
          <pc:docMk/>
          <pc:sldMasterMk cId="0" sldId="2147483648"/>
        </pc:sldMasterMkLst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49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1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2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3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6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7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9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700" y="2130431"/>
            <a:ext cx="116586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4100" y="274644"/>
            <a:ext cx="30861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74644"/>
            <a:ext cx="90297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470" y="4406906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6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2300" y="1600206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2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2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7541" y="1535113"/>
            <a:ext cx="6062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7541" y="2174875"/>
            <a:ext cx="6062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2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575" y="273056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2" y="1435103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600206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356356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300" y="6356356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56356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6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9" algn="l" defTabSz="91436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C425EB-75F7-D14D-80D5-C0AC576C8A1E}"/>
              </a:ext>
            </a:extLst>
          </p:cNvPr>
          <p:cNvSpPr/>
          <p:nvPr/>
        </p:nvSpPr>
        <p:spPr>
          <a:xfrm>
            <a:off x="7218042" y="332654"/>
            <a:ext cx="5569232" cy="59046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xmlns="" id="{2618FC2C-3777-6643-88FB-9F84B699FE80}"/>
              </a:ext>
            </a:extLst>
          </p:cNvPr>
          <p:cNvSpPr/>
          <p:nvPr/>
        </p:nvSpPr>
        <p:spPr>
          <a:xfrm rot="5400000">
            <a:off x="-2411461" y="2905374"/>
            <a:ext cx="5793507" cy="648072"/>
          </a:xfrm>
          <a:prstGeom prst="notchedRightArrow">
            <a:avLst>
              <a:gd name="adj1" fmla="val 62269"/>
              <a:gd name="adj2" fmla="val 8220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Top down</a:t>
            </a:r>
          </a:p>
        </p:txBody>
      </p:sp>
      <p:sp>
        <p:nvSpPr>
          <p:cNvPr id="24" name="Notched Right Arrow 23">
            <a:extLst>
              <a:ext uri="{FF2B5EF4-FFF2-40B4-BE49-F238E27FC236}">
                <a16:creationId xmlns:a16="http://schemas.microsoft.com/office/drawing/2014/main" xmlns="" id="{254D90D3-D8CA-E243-93B0-2FA470FCA637}"/>
              </a:ext>
            </a:extLst>
          </p:cNvPr>
          <p:cNvSpPr/>
          <p:nvPr/>
        </p:nvSpPr>
        <p:spPr>
          <a:xfrm rot="16200000">
            <a:off x="10333954" y="2905373"/>
            <a:ext cx="5793507" cy="648072"/>
          </a:xfrm>
          <a:prstGeom prst="notchedRightArrow">
            <a:avLst>
              <a:gd name="adj1" fmla="val 62269"/>
              <a:gd name="adj2" fmla="val 8220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Bottom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C425EB-75F7-D14D-80D5-C0AC576C8A1E}"/>
              </a:ext>
            </a:extLst>
          </p:cNvPr>
          <p:cNvSpPr/>
          <p:nvPr/>
        </p:nvSpPr>
        <p:spPr>
          <a:xfrm>
            <a:off x="967180" y="332655"/>
            <a:ext cx="5530780" cy="590465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591965" y="2921041"/>
            <a:ext cx="554735" cy="616735"/>
            <a:chOff x="6577464" y="2132856"/>
            <a:chExt cx="554735" cy="616735"/>
          </a:xfrm>
        </p:grpSpPr>
        <p:sp>
          <p:nvSpPr>
            <p:cNvPr id="12" name="Curved Down Arrow 11"/>
            <p:cNvSpPr/>
            <p:nvPr/>
          </p:nvSpPr>
          <p:spPr>
            <a:xfrm>
              <a:off x="6583803" y="2132856"/>
              <a:ext cx="548396" cy="2880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Down Arrow 14"/>
            <p:cNvSpPr/>
            <p:nvPr/>
          </p:nvSpPr>
          <p:spPr>
            <a:xfrm rot="10800000">
              <a:off x="6577464" y="2461559"/>
              <a:ext cx="548396" cy="2880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89" y="463886"/>
            <a:ext cx="5500067" cy="57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8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jinshijian</dc:creator>
  <cp:lastModifiedBy>shouldbuy734@gmail.com</cp:lastModifiedBy>
  <cp:revision>107</cp:revision>
  <dcterms:created xsi:type="dcterms:W3CDTF">2019-09-01T22:59:03Z</dcterms:created>
  <dcterms:modified xsi:type="dcterms:W3CDTF">2020-12-26T21:41:50Z</dcterms:modified>
</cp:coreProperties>
</file>