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47B9-95D7-4468-BBA0-12B96311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2996-B069-4944-9FB0-434A1ACB6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C159-B363-4E38-A33B-3F49EFDE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1418-6B6D-41E0-94BD-3D637EE9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75AD-0460-4BBA-A4B9-C927AD15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0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0637-54B1-439B-A96A-360792DA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2F91-CE21-4204-A836-9E203E9B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B29A-6D55-490F-95B5-F133776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42AB-0A1A-44C2-A569-EA8C284B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B128-51CA-4E9E-9921-9D8E603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1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358E-EE23-4AF7-9F8C-0181946E9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7A92-677C-4DCA-8276-18548FD5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81D5-05DA-4486-9F9A-2242752B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8A8A-8631-4506-89A6-F27FE8A7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E6CD-545E-4EB9-9555-BA737FE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9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F8BB-41EE-47C2-BF75-268CAF10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917B-38B2-427D-BD79-D8E648CA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FD97-A601-42D5-BE0D-71163C23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AF81-E3AD-4ED6-B333-622C34E2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B6D8-EE84-47DE-8817-B5FE0BB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43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3E24-41A1-45F7-B61C-F42ACD76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9E05-CFE1-41BF-85A9-FF4B4137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B3CD-8517-4D26-9AF2-29881EAC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D53A-0929-4C30-B561-C1E8A836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72CA-1AC4-423E-8D59-9DE3E22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5D65-ADBB-414E-9098-DB68FD6C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D5D0-123F-4398-AD38-B7A0AC0BB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A70BC-055A-425B-BA98-3916FF9A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535B-8B94-46A0-A53C-F0E6E7A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3745-B2E4-4E0A-871D-1E0BE825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0BAD-894D-436B-96BE-2F8F64F9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6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C551-8398-4099-BFE3-1496C00A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ACB-20EC-4645-A391-BD5E1879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868E-693C-4308-8E03-A3AE5FBE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7CD11-EDAD-4D7B-A2E9-A7FB05DC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55B7-4FE5-4203-9020-0C5B8E70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03F8-7217-4358-BA3E-5F5CA2B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5529-A574-4D79-8E87-04389338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1C4E-48CB-4752-8EC0-48807E5E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4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D7A6-18F8-4601-9EA3-A4FFF201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07D34-50A5-48E5-B929-B4B27E72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B4DC4-5861-4674-8A40-7D9BB3CB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5497-91A0-4AFD-908F-C616CF9D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63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6F716-F42E-45F9-B049-DE622597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4F12E-B5DF-4B3A-8D72-E293F97D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7097-3424-4E37-894F-D01719D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3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A827-AC6B-43B3-B876-F7D93CAE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B236-AF4F-4A70-A237-3818860C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64527-4471-4CA2-A64B-400FF47A1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4C6D-6830-424F-8DDA-E1BDBF7D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AFA9-4582-4D42-8BD2-123E142A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3CD8-56CF-4891-8EAF-0AF9AF37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07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16B2-C774-41B9-B208-8A06DC58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3CF65-CB63-4478-938A-FC2D86B15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ACE3-B82F-4F7A-B7E5-B38C157A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854C0-E829-4986-A3C9-E8F937E7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1E3F4-9924-4B3B-8718-7ECC1DE6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6B47-D692-4100-BA5E-925CE707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CC688-D78F-4158-B02B-38246717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3C5F-BFDC-4CDD-9144-53E9B16E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466C-CEFB-49D9-A348-902E377F2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753A-82A7-41EB-9867-411986965C73}" type="datetimeFigureOut">
              <a:rPr lang="en-SG" smtClean="0"/>
              <a:t>18/4/2018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CEA6-FCB1-4512-85F7-4B314F14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765-8192-436F-AE5D-A6DFB951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BA302-1333-4B99-B796-39DD10C9B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3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4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3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51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E83563-E440-4EA2-870B-88F0598133F5}"/>
              </a:ext>
            </a:extLst>
          </p:cNvPr>
          <p:cNvSpPr/>
          <p:nvPr/>
        </p:nvSpPr>
        <p:spPr>
          <a:xfrm>
            <a:off x="989814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5CD0E16-F75B-45C3-A248-3B7E74986874}"/>
              </a:ext>
            </a:extLst>
          </p:cNvPr>
          <p:cNvSpPr/>
          <p:nvPr/>
        </p:nvSpPr>
        <p:spPr>
          <a:xfrm>
            <a:off x="2212843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C7097E0-0DAC-409A-9AEE-BA48D6EBB5A6}"/>
              </a:ext>
            </a:extLst>
          </p:cNvPr>
          <p:cNvSpPr/>
          <p:nvPr/>
        </p:nvSpPr>
        <p:spPr>
          <a:xfrm>
            <a:off x="3435872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899CA2B-C464-4E63-AC77-95FF30C81817}"/>
              </a:ext>
            </a:extLst>
          </p:cNvPr>
          <p:cNvSpPr/>
          <p:nvPr/>
        </p:nvSpPr>
        <p:spPr>
          <a:xfrm>
            <a:off x="4658901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8626306-D4E7-4220-8A06-8198AD90162C}"/>
              </a:ext>
            </a:extLst>
          </p:cNvPr>
          <p:cNvSpPr/>
          <p:nvPr/>
        </p:nvSpPr>
        <p:spPr>
          <a:xfrm>
            <a:off x="5881930" y="945821"/>
            <a:ext cx="1080000" cy="1080000"/>
          </a:xfrm>
          <a:prstGeom prst="star5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42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Toh Yi Na, Yina</dc:creator>
  <cp:lastModifiedBy>Toh Yi Na, Yina</cp:lastModifiedBy>
  <cp:revision>1</cp:revision>
  <dcterms:created xsi:type="dcterms:W3CDTF">2018-04-17T21:39:10Z</dcterms:created>
  <dcterms:modified xsi:type="dcterms:W3CDTF">2018-04-17T21:44:46Z</dcterms:modified>
</cp:coreProperties>
</file>