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2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85" y="144145"/>
            <a:ext cx="9864725" cy="1075055"/>
          </a:xfrm>
        </p:spPr>
        <p:txBody>
          <a:bodyPr/>
          <a:p>
            <a:r>
              <a:rPr lang="en-US" altLang="zh-CN"/>
              <a:t>Results and Analysis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49885" y="1110615"/>
            <a:ext cx="11546205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500"/>
              <a:t>It takes approximately </a:t>
            </a:r>
            <a:r>
              <a:rPr lang="zh-CN" altLang="en-US" sz="2500">
                <a:solidFill>
                  <a:schemeClr val="accent1">
                    <a:lumMod val="75000"/>
                  </a:schemeClr>
                </a:solidFill>
              </a:rPr>
              <a:t>1 minute and 40 seconds</a:t>
            </a:r>
            <a:r>
              <a:rPr lang="zh-CN" altLang="en-US" sz="2500"/>
              <a:t> for each epoch to train the model</a:t>
            </a:r>
            <a:endParaRPr lang="zh-CN" altLang="en-US" sz="25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500"/>
              <a:t>H</a:t>
            </a:r>
            <a:r>
              <a:rPr lang="zh-CN" altLang="en-US" sz="2500"/>
              <a:t>ighest training accuracy ：</a:t>
            </a:r>
            <a:r>
              <a:rPr lang="en-US" altLang="zh-CN" sz="2500"/>
              <a:t> </a:t>
            </a:r>
            <a:r>
              <a:rPr lang="zh-CN" altLang="en-US" sz="2500">
                <a:solidFill>
                  <a:srgbClr val="FF0000"/>
                </a:solidFill>
              </a:rPr>
              <a:t>86.81%</a:t>
            </a:r>
            <a:r>
              <a:rPr lang="zh-CN" altLang="en-US" sz="2500"/>
              <a:t> </a:t>
            </a:r>
            <a:endParaRPr lang="zh-CN" altLang="en-US" sz="25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500"/>
              <a:t>A</a:t>
            </a:r>
            <a:r>
              <a:rPr lang="zh-CN" altLang="en-US" sz="2500"/>
              <a:t>verage training accuracy： </a:t>
            </a:r>
            <a:r>
              <a:rPr lang="zh-CN" altLang="en-US" sz="2500">
                <a:solidFill>
                  <a:srgbClr val="FF0000"/>
                </a:solidFill>
              </a:rPr>
              <a:t>82.31%</a:t>
            </a:r>
            <a:endParaRPr lang="zh-CN" altLang="en-US" sz="25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740" y="2447925"/>
            <a:ext cx="4901565" cy="39401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439410" y="2650490"/>
            <a:ext cx="54178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test accuracy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after </a:t>
            </a:r>
            <a:r>
              <a:rPr lang="en-US" altLang="zh-CN"/>
              <a:t>nearly 5 epochs can the test accuracy converge to the average value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 train loss:</a:t>
            </a:r>
            <a:endParaRPr lang="en-US" altLang="zh-CN"/>
          </a:p>
          <a:p>
            <a:r>
              <a:rPr lang="en-US" altLang="zh-CN"/>
              <a:t>  drops to less than 0.5 after 5 epochs</a:t>
            </a:r>
            <a:endParaRPr lang="en-US" altLang="zh-CN"/>
          </a:p>
          <a:p>
            <a:r>
              <a:rPr lang="en-US" altLang="zh-CN"/>
              <a:t>  reaches a stable status after about 20 epochs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845" y="109220"/>
            <a:ext cx="10515600" cy="1325563"/>
          </a:xfrm>
        </p:spPr>
        <p:txBody>
          <a:bodyPr/>
          <a:p>
            <a:r>
              <a:rPr lang="en-US" altLang="zh-CN"/>
              <a:t>Discussion and Conclusion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7805" y="1435100"/>
            <a:ext cx="11210925" cy="4351655"/>
          </a:xfrm>
        </p:spPr>
        <p:txBody>
          <a:bodyPr>
            <a:normAutofit fontScale="90000" lnSpcReduction="1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F</a:t>
            </a:r>
            <a:r>
              <a:rPr lang="zh-CN" altLang="en-US"/>
              <a:t>or practical medical blood test, the dataset lacks of a 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kind of white blood cell which is </a:t>
            </a:r>
            <a:r>
              <a:rPr lang="zh-CN" altLang="en-US">
                <a:solidFill>
                  <a:srgbClr val="FF0000"/>
                </a:solidFill>
              </a:rPr>
              <a:t>basophil</a:t>
            </a:r>
            <a:r>
              <a:rPr lang="zh-CN" altLang="en-US"/>
              <a:t>. This leads to 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decrease in value of the model.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algn="l" fontAlgn="auto">
              <a:lnSpc>
                <a:spcPct val="150000"/>
              </a:lnSpc>
              <a:buClrTx/>
              <a:buSzTx/>
              <a:buNone/>
            </a:pPr>
            <a:r>
              <a:rPr lang="en-US" altLang="zh-CN"/>
              <a:t>In conclusion, t</a:t>
            </a:r>
            <a:r>
              <a:rPr lang="en-US" altLang="zh-CN">
                <a:sym typeface="+mn-ea"/>
              </a:rPr>
              <a:t>he ResNet-50 model has enough ability to complete the classification task. It finally reaches an accuracy up to 86.8% with an average of 82.3%.The ResNet-50 model has satisfying potential and application value, also is worth to be optimized for future medical examination.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88730" y="981710"/>
            <a:ext cx="2788285" cy="16598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9300,&quot;width&quot;:15620}"/>
</p:tagLst>
</file>

<file path=ppt/tags/tag2.xml><?xml version="1.0" encoding="utf-8"?>
<p:tagLst xmlns:p="http://schemas.openxmlformats.org/presentationml/2006/main">
  <p:tag name="COMMONDATA" val="eyJoZGlkIjoiNWQ0ZTk1NWFjZWI0ODdjOGU1NDZkZWZjNzk5ZTg0ZG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818</Words>
  <Application>WPS 演示</Application>
  <PresentationFormat>宽屏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金书逸</dc:creator>
  <cp:lastModifiedBy>WPS_1652525591</cp:lastModifiedBy>
  <cp:revision>7</cp:revision>
  <dcterms:created xsi:type="dcterms:W3CDTF">2022-09-01T13:40:00Z</dcterms:created>
  <dcterms:modified xsi:type="dcterms:W3CDTF">2022-09-01T14:14:40Z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3F61F8A2F16F4ACEBA0B204EA3069A7A</vt:lpwstr>
  </property>
  <property fmtid="{D5CDD505-2E9C-101B-9397-08002B2CF9AE}" pid="3" name="KSOProductBuildVer">
    <vt:lpwstr>2052-11.1.0.12313</vt:lpwstr>
  </property>
</Properties>
</file>