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563" r:id="rId2"/>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2160"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bwMode="auto">
          <a:xfrm>
            <a:off x="423655" y="2318043"/>
            <a:ext cx="2789321" cy="7155993"/>
          </a:xfrm>
          <a:prstGeom prst="rect">
            <a:avLst/>
          </a:prstGeom>
          <a:solidFill>
            <a:schemeClr val="bg1">
              <a:alpha val="80000"/>
            </a:scheme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marL="0" marR="0" indent="0" algn="l" defTabSz="6858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4" name="Title 1"/>
          <p:cNvSpPr>
            <a:spLocks noGrp="1"/>
          </p:cNvSpPr>
          <p:nvPr>
            <p:ph type="title" hasCustomPrompt="1"/>
          </p:nvPr>
        </p:nvSpPr>
        <p:spPr>
          <a:xfrm>
            <a:off x="404664" y="2318043"/>
            <a:ext cx="2808313" cy="970773"/>
          </a:xfrm>
          <a:prstGeom prst="rect">
            <a:avLst/>
          </a:prstGeom>
        </p:spPr>
        <p:txBody>
          <a:bodyPr/>
          <a:lstStyle>
            <a:lvl1pPr>
              <a:defRPr>
                <a:solidFill>
                  <a:srgbClr val="003560"/>
                </a:solidFill>
                <a:latin typeface="Arial" charset="0"/>
                <a:ea typeface="Arial" charset="0"/>
                <a:cs typeface="Arial" charset="0"/>
              </a:defRPr>
            </a:lvl1pPr>
          </a:lstStyle>
          <a:p>
            <a:r>
              <a:rPr lang="en-US" sz="1800" dirty="0"/>
              <a:t>Title: Font size 24</a:t>
            </a:r>
          </a:p>
        </p:txBody>
      </p:sp>
      <p:sp>
        <p:nvSpPr>
          <p:cNvPr id="5" name="Content Placeholder 2"/>
          <p:cNvSpPr>
            <a:spLocks noGrp="1"/>
          </p:cNvSpPr>
          <p:nvPr>
            <p:ph idx="1" hasCustomPrompt="1"/>
          </p:nvPr>
        </p:nvSpPr>
        <p:spPr>
          <a:xfrm>
            <a:off x="404664" y="3566182"/>
            <a:ext cx="2808313" cy="5963327"/>
          </a:xfrm>
          <a:prstGeom prst="rect">
            <a:avLst/>
          </a:prstGeom>
        </p:spPr>
        <p:txBody>
          <a:bodyPr/>
          <a:lstStyle>
            <a:lvl1pPr>
              <a:defRPr sz="1200">
                <a:solidFill>
                  <a:srgbClr val="003560"/>
                </a:solidFill>
                <a:latin typeface="Arial" charset="0"/>
                <a:ea typeface="Arial" charset="0"/>
                <a:cs typeface="Arial" charset="0"/>
              </a:defRPr>
            </a:lvl1pPr>
          </a:lstStyle>
          <a:p>
            <a:r>
              <a:rPr lang="en-US" sz="1050" dirty="0"/>
              <a:t>Click to add text</a:t>
            </a:r>
          </a:p>
        </p:txBody>
      </p:sp>
    </p:spTree>
    <p:extLst>
      <p:ext uri="{BB962C8B-B14F-4D97-AF65-F5344CB8AC3E}">
        <p14:creationId xmlns:p14="http://schemas.microsoft.com/office/powerpoint/2010/main" val="2471550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6" name="Rectangle 5"/>
          <p:cNvSpPr/>
          <p:nvPr userDrawn="1"/>
        </p:nvSpPr>
        <p:spPr bwMode="auto">
          <a:xfrm>
            <a:off x="423655" y="2318043"/>
            <a:ext cx="2789321" cy="7155993"/>
          </a:xfrm>
          <a:prstGeom prst="rect">
            <a:avLst/>
          </a:prstGeom>
          <a:solidFill>
            <a:schemeClr val="bg1">
              <a:alpha val="80000"/>
            </a:scheme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marL="0" marR="0" indent="0" algn="l" defTabSz="6858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4" name="Title 1"/>
          <p:cNvSpPr>
            <a:spLocks noGrp="1"/>
          </p:cNvSpPr>
          <p:nvPr>
            <p:ph type="title" hasCustomPrompt="1"/>
          </p:nvPr>
        </p:nvSpPr>
        <p:spPr>
          <a:xfrm>
            <a:off x="404664" y="2318043"/>
            <a:ext cx="2808313" cy="970773"/>
          </a:xfrm>
          <a:prstGeom prst="rect">
            <a:avLst/>
          </a:prstGeom>
        </p:spPr>
        <p:txBody>
          <a:bodyPr/>
          <a:lstStyle>
            <a:lvl1pPr>
              <a:defRPr>
                <a:solidFill>
                  <a:srgbClr val="003560"/>
                </a:solidFill>
                <a:latin typeface="Arial" charset="0"/>
                <a:ea typeface="Arial" charset="0"/>
                <a:cs typeface="Arial" charset="0"/>
              </a:defRPr>
            </a:lvl1pPr>
          </a:lstStyle>
          <a:p>
            <a:r>
              <a:rPr lang="en-US" sz="1800" dirty="0"/>
              <a:t>Title: Font size 24</a:t>
            </a:r>
          </a:p>
        </p:txBody>
      </p:sp>
      <p:sp>
        <p:nvSpPr>
          <p:cNvPr id="5" name="Content Placeholder 2"/>
          <p:cNvSpPr>
            <a:spLocks noGrp="1"/>
          </p:cNvSpPr>
          <p:nvPr>
            <p:ph idx="1" hasCustomPrompt="1"/>
          </p:nvPr>
        </p:nvSpPr>
        <p:spPr>
          <a:xfrm>
            <a:off x="404664" y="3566182"/>
            <a:ext cx="2808313" cy="5963327"/>
          </a:xfrm>
          <a:prstGeom prst="rect">
            <a:avLst/>
          </a:prstGeom>
        </p:spPr>
        <p:txBody>
          <a:bodyPr/>
          <a:lstStyle>
            <a:lvl1pPr>
              <a:defRPr sz="1200">
                <a:solidFill>
                  <a:srgbClr val="003560"/>
                </a:solidFill>
                <a:latin typeface="Arial" charset="0"/>
                <a:ea typeface="Arial" charset="0"/>
                <a:cs typeface="Arial" charset="0"/>
              </a:defRPr>
            </a:lvl1pPr>
          </a:lstStyle>
          <a:p>
            <a:r>
              <a:rPr lang="en-US" sz="1050" dirty="0"/>
              <a:t>Click to add text</a:t>
            </a:r>
          </a:p>
        </p:txBody>
      </p:sp>
    </p:spTree>
    <p:extLst>
      <p:ext uri="{BB962C8B-B14F-4D97-AF65-F5344CB8AC3E}">
        <p14:creationId xmlns:p14="http://schemas.microsoft.com/office/powerpoint/2010/main" val="306775127"/>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10899" y="480503"/>
            <a:ext cx="4175911" cy="990600"/>
          </a:xfrm>
        </p:spPr>
        <p:txBody>
          <a:bodyPr/>
          <a:lstStyle>
            <a:lvl1pPr algn="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296652" y="2560734"/>
            <a:ext cx="6286500" cy="5613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6"/>
          <p:cNvSpPr>
            <a:spLocks noGrp="1" noChangeArrowheads="1"/>
          </p:cNvSpPr>
          <p:nvPr>
            <p:ph type="sldNum" sz="quarter" idx="12"/>
          </p:nvPr>
        </p:nvSpPr>
        <p:spPr>
          <a:xfrm>
            <a:off x="6453336" y="9204728"/>
            <a:ext cx="348630" cy="505995"/>
          </a:xfrm>
          <a:ln/>
        </p:spPr>
        <p:txBody>
          <a:bodyPr/>
          <a:lstStyle>
            <a:lvl1pPr>
              <a:defRPr/>
            </a:lvl1pPr>
          </a:lstStyle>
          <a:p>
            <a:pPr>
              <a:defRPr/>
            </a:pPr>
            <a:fld id="{7EC85EF8-BF02-4724-BD03-C37149565DF8}" type="slidenum">
              <a:rPr lang="en-GB"/>
              <a:pPr>
                <a:defRPr/>
              </a:pPr>
              <a:t>‹#›</a:t>
            </a:fld>
            <a:endParaRPr lang="en-GB" dirty="0"/>
          </a:p>
        </p:txBody>
      </p:sp>
    </p:spTree>
    <p:extLst>
      <p:ext uri="{BB962C8B-B14F-4D97-AF65-F5344CB8AC3E}">
        <p14:creationId xmlns:p14="http://schemas.microsoft.com/office/powerpoint/2010/main" val="1604618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9" name="Rectangle 8"/>
          <p:cNvSpPr/>
          <p:nvPr userDrawn="1"/>
        </p:nvSpPr>
        <p:spPr bwMode="auto">
          <a:xfrm>
            <a:off x="0" y="8905439"/>
            <a:ext cx="6858000" cy="1000561"/>
          </a:xfrm>
          <a:prstGeom prst="rect">
            <a:avLst/>
          </a:prstGeom>
          <a:solidFill>
            <a:srgbClr val="3A5667">
              <a:alpha val="52941"/>
            </a:srgbClr>
          </a:solidFill>
          <a:ln w="9525" cap="flat" cmpd="sng" algn="ctr">
            <a:solidFill>
              <a:schemeClr val="tx1"/>
            </a:solidFill>
            <a:prstDash val="solid"/>
            <a:round/>
            <a:headEnd type="none" w="med" len="med"/>
            <a:tailEnd type="none" w="med" len="med"/>
          </a:ln>
          <a:effectLst/>
        </p:spPr>
        <p:txBody>
          <a:bodyPr vert="horz" wrap="square" lIns="51435" tIns="25718" rIns="51435" bIns="25718" numCol="1" rtlCol="0" anchor="t" anchorCtr="0" compatLnSpc="1">
            <a:prstTxWarp prst="textNoShape">
              <a:avLst/>
            </a:prstTxWarp>
          </a:bodyPr>
          <a:lstStyle/>
          <a:p>
            <a:pPr marL="0" marR="0" indent="0" algn="l" defTabSz="514350" rtl="0" eaLnBrk="0" fontAlgn="base" latinLnBrk="0" hangingPunct="0">
              <a:lnSpc>
                <a:spcPct val="100000"/>
              </a:lnSpc>
              <a:spcBef>
                <a:spcPct val="0"/>
              </a:spcBef>
              <a:spcAft>
                <a:spcPct val="0"/>
              </a:spcAft>
              <a:buClrTx/>
              <a:buSzTx/>
              <a:buFontTx/>
              <a:buNone/>
              <a:tabLst/>
            </a:pPr>
            <a:endParaRPr kumimoji="0" lang="en-GB" sz="1125"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2" name="Title 1"/>
          <p:cNvSpPr>
            <a:spLocks noGrp="1"/>
          </p:cNvSpPr>
          <p:nvPr>
            <p:ph type="title"/>
          </p:nvPr>
        </p:nvSpPr>
        <p:spPr>
          <a:xfrm>
            <a:off x="2510899" y="480503"/>
            <a:ext cx="4175911" cy="990600"/>
          </a:xfrm>
        </p:spPr>
        <p:txBody>
          <a:bodyPr/>
          <a:lstStyle>
            <a:lvl1pPr algn="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296652" y="2560734"/>
            <a:ext cx="6286500" cy="5613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6"/>
          <p:cNvSpPr>
            <a:spLocks noGrp="1" noChangeArrowheads="1"/>
          </p:cNvSpPr>
          <p:nvPr>
            <p:ph type="sldNum" sz="quarter" idx="12"/>
          </p:nvPr>
        </p:nvSpPr>
        <p:spPr>
          <a:xfrm>
            <a:off x="6453336" y="9400005"/>
            <a:ext cx="404664" cy="505995"/>
          </a:xfrm>
          <a:ln/>
        </p:spPr>
        <p:txBody>
          <a:bodyPr/>
          <a:lstStyle>
            <a:lvl1pPr>
              <a:defRPr/>
            </a:lvl1pPr>
          </a:lstStyle>
          <a:p>
            <a:pPr>
              <a:defRPr/>
            </a:pPr>
            <a:fld id="{7EC85EF8-BF02-4724-BD03-C37149565DF8}" type="slidenum">
              <a:rPr lang="en-GB"/>
              <a:pPr>
                <a:defRPr/>
              </a:pPr>
              <a:t>‹#›</a:t>
            </a:fld>
            <a:endParaRPr lang="en-GB" dirty="0"/>
          </a:p>
        </p:txBody>
      </p:sp>
      <p:sp>
        <p:nvSpPr>
          <p:cNvPr id="12" name="Text Placeholder 11"/>
          <p:cNvSpPr>
            <a:spLocks noGrp="1"/>
          </p:cNvSpPr>
          <p:nvPr>
            <p:ph type="body" sz="quarter" idx="13"/>
          </p:nvPr>
        </p:nvSpPr>
        <p:spPr>
          <a:xfrm>
            <a:off x="242646" y="8936792"/>
            <a:ext cx="5940456" cy="937859"/>
          </a:xfrm>
        </p:spPr>
        <p:txBody>
          <a:bodyPr/>
          <a:lstStyle>
            <a:lvl1pPr marL="0" indent="0">
              <a:buNone/>
              <a:defRPr sz="1013">
                <a:solidFill>
                  <a:schemeClr val="tx1"/>
                </a:solidFill>
              </a:defRPr>
            </a:lvl1pPr>
            <a:lvl2pPr marL="257175" indent="0">
              <a:buNone/>
              <a:defRPr sz="900" baseline="0">
                <a:solidFill>
                  <a:schemeClr val="tx1"/>
                </a:solidFill>
              </a:defRPr>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3641559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bwMode="auto">
          <a:xfrm>
            <a:off x="423655" y="2318043"/>
            <a:ext cx="2789321" cy="7155993"/>
          </a:xfrm>
          <a:prstGeom prst="rect">
            <a:avLst/>
          </a:prstGeom>
          <a:solidFill>
            <a:schemeClr val="bg1">
              <a:alpha val="80000"/>
            </a:scheme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marL="0" marR="0" indent="0" algn="l" defTabSz="6858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4" name="Rectangle 3"/>
          <p:cNvSpPr/>
          <p:nvPr userDrawn="1"/>
        </p:nvSpPr>
        <p:spPr bwMode="auto">
          <a:xfrm>
            <a:off x="423655" y="2318043"/>
            <a:ext cx="2789321" cy="7155993"/>
          </a:xfrm>
          <a:prstGeom prst="rect">
            <a:avLst/>
          </a:prstGeom>
          <a:solidFill>
            <a:schemeClr val="bg1">
              <a:alpha val="80000"/>
            </a:scheme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marL="0" marR="0" indent="0" algn="l" defTabSz="6858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5" name="Rectangle 12">
            <a:extLst>
              <a:ext uri="{FF2B5EF4-FFF2-40B4-BE49-F238E27FC236}">
                <a16:creationId xmlns:a16="http://schemas.microsoft.com/office/drawing/2014/main" id="{F60A7F83-D1E4-43C8-8FC0-0655063437D3}"/>
              </a:ext>
            </a:extLst>
          </p:cNvPr>
          <p:cNvSpPr>
            <a:spLocks noChangeArrowheads="1"/>
          </p:cNvSpPr>
          <p:nvPr userDrawn="1"/>
        </p:nvSpPr>
        <p:spPr bwMode="auto">
          <a:xfrm>
            <a:off x="0" y="3"/>
            <a:ext cx="6858000" cy="1624628"/>
          </a:xfrm>
          <a:prstGeom prst="rect">
            <a:avLst/>
          </a:prstGeom>
          <a:solidFill>
            <a:srgbClr val="00355F"/>
          </a:solidFill>
          <a:ln w="9525">
            <a:noFill/>
            <a:miter lim="800000"/>
            <a:headEnd/>
            <a:tailEnd/>
          </a:ln>
        </p:spPr>
        <p:txBody>
          <a:bodyPr wrap="none" anchor="ctr"/>
          <a:lstStyle/>
          <a:p>
            <a:pPr eaLnBrk="1" hangingPunct="1"/>
            <a:endParaRPr lang="en-US" sz="1050" dirty="0">
              <a:solidFill>
                <a:srgbClr val="005C61"/>
              </a:solidFill>
              <a:cs typeface="Arial" charset="0"/>
            </a:endParaRPr>
          </a:p>
        </p:txBody>
      </p:sp>
      <p:pic>
        <p:nvPicPr>
          <p:cNvPr id="6" name="Picture 8" descr="ASmithbusiness_keyline.png">
            <a:extLst>
              <a:ext uri="{FF2B5EF4-FFF2-40B4-BE49-F238E27FC236}">
                <a16:creationId xmlns:a16="http://schemas.microsoft.com/office/drawing/2014/main" id="{0F81144E-FC98-4D05-BB03-87BBF63B0D91}"/>
              </a:ext>
            </a:extLst>
          </p:cNvPr>
          <p:cNvPicPr>
            <a:picLocks noChangeAspect="1"/>
          </p:cNvPicPr>
          <p:nvPr userDrawn="1"/>
        </p:nvPicPr>
        <p:blipFill rotWithShape="1">
          <a:blip r:embed="rId6"/>
          <a:srcRect r="48496"/>
          <a:stretch/>
        </p:blipFill>
        <p:spPr bwMode="auto">
          <a:xfrm>
            <a:off x="134635" y="201099"/>
            <a:ext cx="1526318" cy="1180159"/>
          </a:xfrm>
          <a:prstGeom prst="rect">
            <a:avLst/>
          </a:prstGeom>
          <a:noFill/>
          <a:ln w="9525">
            <a:noFill/>
            <a:miter lim="800000"/>
            <a:headEnd/>
            <a:tailEnd/>
          </a:ln>
        </p:spPr>
      </p:pic>
    </p:spTree>
    <p:extLst>
      <p:ext uri="{BB962C8B-B14F-4D97-AF65-F5344CB8AC3E}">
        <p14:creationId xmlns:p14="http://schemas.microsoft.com/office/powerpoint/2010/main" val="7971276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Lst>
  <p:hf sldNum="0" hdr="0" ftr="0" dt="0"/>
  <p:txStyles>
    <p:titleStyle>
      <a:lvl1pPr algn="l" rtl="0" eaLnBrk="1" fontAlgn="base" hangingPunct="1">
        <a:lnSpc>
          <a:spcPct val="90000"/>
        </a:lnSpc>
        <a:spcBef>
          <a:spcPct val="0"/>
        </a:spcBef>
        <a:spcAft>
          <a:spcPct val="0"/>
        </a:spcAft>
        <a:defRPr sz="2100" b="1" spc="-8">
          <a:solidFill>
            <a:srgbClr val="483F6A"/>
          </a:solidFill>
          <a:latin typeface="Times New Roman"/>
          <a:ea typeface="ヒラギノ角ゴ Pro W3" charset="0"/>
          <a:cs typeface="Times New Roman"/>
        </a:defRPr>
      </a:lvl1pPr>
      <a:lvl2pPr algn="l" rtl="0" eaLnBrk="1" fontAlgn="base" hangingPunct="1">
        <a:lnSpc>
          <a:spcPct val="90000"/>
        </a:lnSpc>
        <a:spcBef>
          <a:spcPct val="0"/>
        </a:spcBef>
        <a:spcAft>
          <a:spcPct val="0"/>
        </a:spcAft>
        <a:defRPr sz="2100" b="1">
          <a:solidFill>
            <a:srgbClr val="483F6A"/>
          </a:solidFill>
          <a:latin typeface="Times New Roman" charset="0"/>
          <a:ea typeface="ヒラギノ角ゴ Pro W3" charset="0"/>
          <a:cs typeface="Times New Roman" pitchFamily="18" charset="0"/>
        </a:defRPr>
      </a:lvl2pPr>
      <a:lvl3pPr algn="l" rtl="0" eaLnBrk="1" fontAlgn="base" hangingPunct="1">
        <a:lnSpc>
          <a:spcPct val="90000"/>
        </a:lnSpc>
        <a:spcBef>
          <a:spcPct val="0"/>
        </a:spcBef>
        <a:spcAft>
          <a:spcPct val="0"/>
        </a:spcAft>
        <a:defRPr sz="2100" b="1">
          <a:solidFill>
            <a:srgbClr val="483F6A"/>
          </a:solidFill>
          <a:latin typeface="Times New Roman" charset="0"/>
          <a:ea typeface="ヒラギノ角ゴ Pro W3" charset="0"/>
          <a:cs typeface="Times New Roman" pitchFamily="18" charset="0"/>
        </a:defRPr>
      </a:lvl3pPr>
      <a:lvl4pPr algn="l" rtl="0" eaLnBrk="1" fontAlgn="base" hangingPunct="1">
        <a:lnSpc>
          <a:spcPct val="90000"/>
        </a:lnSpc>
        <a:spcBef>
          <a:spcPct val="0"/>
        </a:spcBef>
        <a:spcAft>
          <a:spcPct val="0"/>
        </a:spcAft>
        <a:defRPr sz="2100" b="1">
          <a:solidFill>
            <a:srgbClr val="483F6A"/>
          </a:solidFill>
          <a:latin typeface="Times New Roman" charset="0"/>
          <a:ea typeface="ヒラギノ角ゴ Pro W3" charset="0"/>
          <a:cs typeface="Times New Roman" pitchFamily="18" charset="0"/>
        </a:defRPr>
      </a:lvl4pPr>
      <a:lvl5pPr algn="l" rtl="0" eaLnBrk="1" fontAlgn="base" hangingPunct="1">
        <a:lnSpc>
          <a:spcPct val="90000"/>
        </a:lnSpc>
        <a:spcBef>
          <a:spcPct val="0"/>
        </a:spcBef>
        <a:spcAft>
          <a:spcPct val="0"/>
        </a:spcAft>
        <a:defRPr sz="2100" b="1">
          <a:solidFill>
            <a:srgbClr val="483F6A"/>
          </a:solidFill>
          <a:latin typeface="Times New Roman" charset="0"/>
          <a:ea typeface="ヒラギノ角ゴ Pro W3" charset="0"/>
          <a:cs typeface="Times New Roman" pitchFamily="18" charset="0"/>
        </a:defRPr>
      </a:lvl5pPr>
      <a:lvl6pPr marL="342900" algn="l" rtl="0" eaLnBrk="1" fontAlgn="base" hangingPunct="1">
        <a:spcBef>
          <a:spcPct val="0"/>
        </a:spcBef>
        <a:spcAft>
          <a:spcPct val="0"/>
        </a:spcAft>
        <a:defRPr sz="2100" b="1">
          <a:solidFill>
            <a:srgbClr val="00213B"/>
          </a:solidFill>
          <a:latin typeface="Arial" charset="0"/>
          <a:ea typeface="ＭＳ Ｐゴシック" charset="-128"/>
          <a:cs typeface="ＭＳ Ｐゴシック" charset="-128"/>
        </a:defRPr>
      </a:lvl6pPr>
      <a:lvl7pPr marL="685800" algn="l" rtl="0" eaLnBrk="1" fontAlgn="base" hangingPunct="1">
        <a:spcBef>
          <a:spcPct val="0"/>
        </a:spcBef>
        <a:spcAft>
          <a:spcPct val="0"/>
        </a:spcAft>
        <a:defRPr sz="2100" b="1">
          <a:solidFill>
            <a:srgbClr val="00213B"/>
          </a:solidFill>
          <a:latin typeface="Arial" charset="0"/>
          <a:ea typeface="ＭＳ Ｐゴシック" charset="-128"/>
          <a:cs typeface="ＭＳ Ｐゴシック" charset="-128"/>
        </a:defRPr>
      </a:lvl7pPr>
      <a:lvl8pPr marL="1028700" algn="l" rtl="0" eaLnBrk="1" fontAlgn="base" hangingPunct="1">
        <a:spcBef>
          <a:spcPct val="0"/>
        </a:spcBef>
        <a:spcAft>
          <a:spcPct val="0"/>
        </a:spcAft>
        <a:defRPr sz="2100" b="1">
          <a:solidFill>
            <a:srgbClr val="00213B"/>
          </a:solidFill>
          <a:latin typeface="Arial" charset="0"/>
          <a:ea typeface="ＭＳ Ｐゴシック" charset="-128"/>
          <a:cs typeface="ＭＳ Ｐゴシック" charset="-128"/>
        </a:defRPr>
      </a:lvl8pPr>
      <a:lvl9pPr marL="1371600" algn="l" rtl="0" eaLnBrk="1" fontAlgn="base" hangingPunct="1">
        <a:spcBef>
          <a:spcPct val="0"/>
        </a:spcBef>
        <a:spcAft>
          <a:spcPct val="0"/>
        </a:spcAft>
        <a:defRPr sz="2100" b="1">
          <a:solidFill>
            <a:srgbClr val="00213B"/>
          </a:solidFill>
          <a:latin typeface="Arial" charset="0"/>
          <a:ea typeface="ＭＳ Ｐゴシック" charset="-128"/>
          <a:cs typeface="ＭＳ Ｐゴシック" charset="-128"/>
        </a:defRPr>
      </a:lvl9pPr>
    </p:titleStyle>
    <p:bodyStyle>
      <a:lvl1pPr marL="257175" indent="-257175" algn="l" rtl="0" eaLnBrk="1" fontAlgn="base" hangingPunct="1">
        <a:spcBef>
          <a:spcPct val="20000"/>
        </a:spcBef>
        <a:spcAft>
          <a:spcPct val="0"/>
        </a:spcAft>
        <a:defRPr sz="1200">
          <a:solidFill>
            <a:srgbClr val="4F5961"/>
          </a:solidFill>
          <a:latin typeface="+mn-lt"/>
          <a:ea typeface="ヒラギノ角ゴ Pro W3" charset="0"/>
          <a:cs typeface="ヒラギノ角ゴ Pro W3" charset="0"/>
        </a:defRPr>
      </a:lvl1pPr>
      <a:lvl2pPr marL="342900" algn="l" rtl="0" eaLnBrk="1" fontAlgn="base" hangingPunct="1">
        <a:spcBef>
          <a:spcPct val="20000"/>
        </a:spcBef>
        <a:spcAft>
          <a:spcPct val="0"/>
        </a:spcAft>
        <a:defRPr sz="900">
          <a:solidFill>
            <a:srgbClr val="00213B"/>
          </a:solidFill>
          <a:latin typeface="+mn-lt"/>
          <a:ea typeface="ヒラギノ角ゴ Pro W3" charset="0"/>
          <a:cs typeface="ＭＳ Ｐゴシック" charset="0"/>
        </a:defRPr>
      </a:lvl2pPr>
      <a:lvl3pPr marL="685800" algn="l" rtl="0" eaLnBrk="1" fontAlgn="base" hangingPunct="1">
        <a:spcBef>
          <a:spcPct val="20000"/>
        </a:spcBef>
        <a:spcAft>
          <a:spcPct val="0"/>
        </a:spcAft>
        <a:defRPr sz="900" b="1">
          <a:solidFill>
            <a:srgbClr val="00213B"/>
          </a:solidFill>
          <a:latin typeface="+mn-lt"/>
          <a:ea typeface="ＭＳ Ｐゴシック" charset="0"/>
          <a:cs typeface="ＭＳ Ｐゴシック" charset="0"/>
        </a:defRPr>
      </a:lvl3pPr>
      <a:lvl4pPr marL="1028700" algn="l" rtl="0" eaLnBrk="1" fontAlgn="base" hangingPunct="1">
        <a:spcBef>
          <a:spcPct val="20000"/>
        </a:spcBef>
        <a:spcAft>
          <a:spcPct val="0"/>
        </a:spcAft>
        <a:defRPr sz="900">
          <a:solidFill>
            <a:srgbClr val="00213B"/>
          </a:solidFill>
          <a:latin typeface="+mn-lt"/>
          <a:ea typeface="ＭＳ Ｐゴシック" charset="0"/>
          <a:cs typeface="ＭＳ Ｐゴシック" charset="0"/>
        </a:defRPr>
      </a:lvl4pPr>
      <a:lvl5pPr marL="1371600" algn="l" rtl="0" eaLnBrk="1" fontAlgn="base" hangingPunct="1">
        <a:spcBef>
          <a:spcPct val="20000"/>
        </a:spcBef>
        <a:spcAft>
          <a:spcPct val="0"/>
        </a:spcAft>
        <a:defRPr sz="900">
          <a:solidFill>
            <a:srgbClr val="00213B"/>
          </a:solidFill>
          <a:latin typeface="+mn-lt"/>
          <a:ea typeface="ＭＳ Ｐゴシック" charset="0"/>
          <a:cs typeface="ＭＳ Ｐゴシック" charset="0"/>
        </a:defRPr>
      </a:lvl5pPr>
      <a:lvl6pPr marL="1885950" indent="-171450" algn="l" rtl="0" eaLnBrk="1" fontAlgn="base" hangingPunct="1">
        <a:spcBef>
          <a:spcPct val="20000"/>
        </a:spcBef>
        <a:spcAft>
          <a:spcPct val="0"/>
        </a:spcAft>
        <a:buChar char="»"/>
        <a:defRPr sz="1200">
          <a:solidFill>
            <a:srgbClr val="00213B"/>
          </a:solidFill>
          <a:latin typeface="+mn-lt"/>
          <a:ea typeface="+mn-ea"/>
        </a:defRPr>
      </a:lvl6pPr>
      <a:lvl7pPr marL="2228850" indent="-171450" algn="l" rtl="0" eaLnBrk="1" fontAlgn="base" hangingPunct="1">
        <a:spcBef>
          <a:spcPct val="20000"/>
        </a:spcBef>
        <a:spcAft>
          <a:spcPct val="0"/>
        </a:spcAft>
        <a:buChar char="»"/>
        <a:defRPr sz="1200">
          <a:solidFill>
            <a:srgbClr val="00213B"/>
          </a:solidFill>
          <a:latin typeface="+mn-lt"/>
          <a:ea typeface="+mn-ea"/>
        </a:defRPr>
      </a:lvl7pPr>
      <a:lvl8pPr marL="2571750" indent="-171450" algn="l" rtl="0" eaLnBrk="1" fontAlgn="base" hangingPunct="1">
        <a:spcBef>
          <a:spcPct val="20000"/>
        </a:spcBef>
        <a:spcAft>
          <a:spcPct val="0"/>
        </a:spcAft>
        <a:buChar char="»"/>
        <a:defRPr sz="1200">
          <a:solidFill>
            <a:srgbClr val="00213B"/>
          </a:solidFill>
          <a:latin typeface="+mn-lt"/>
          <a:ea typeface="+mn-ea"/>
        </a:defRPr>
      </a:lvl8pPr>
      <a:lvl9pPr marL="2914650" indent="-171450" algn="l" rtl="0" eaLnBrk="1" fontAlgn="base" hangingPunct="1">
        <a:spcBef>
          <a:spcPct val="20000"/>
        </a:spcBef>
        <a:spcAft>
          <a:spcPct val="0"/>
        </a:spcAft>
        <a:buChar char="»"/>
        <a:defRPr sz="1200">
          <a:solidFill>
            <a:srgbClr val="00213B"/>
          </a:solidFill>
          <a:latin typeface="+mn-lt"/>
          <a:ea typeface="+mn-ea"/>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10000"/>
            <a:lumOff val="90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4D61BDB-B5AF-C18B-8272-56005A441856}"/>
              </a:ext>
            </a:extLst>
          </p:cNvPr>
          <p:cNvPicPr>
            <a:picLocks noChangeAspect="1"/>
          </p:cNvPicPr>
          <p:nvPr/>
        </p:nvPicPr>
        <p:blipFill>
          <a:blip r:embed="rId2"/>
          <a:stretch>
            <a:fillRect/>
          </a:stretch>
        </p:blipFill>
        <p:spPr>
          <a:xfrm>
            <a:off x="5446878" y="146567"/>
            <a:ext cx="1335140" cy="1335140"/>
          </a:xfrm>
          <a:prstGeom prst="rect">
            <a:avLst/>
          </a:prstGeom>
        </p:spPr>
      </p:pic>
      <p:sp>
        <p:nvSpPr>
          <p:cNvPr id="5" name="TextBox 4">
            <a:extLst>
              <a:ext uri="{FF2B5EF4-FFF2-40B4-BE49-F238E27FC236}">
                <a16:creationId xmlns:a16="http://schemas.microsoft.com/office/drawing/2014/main" id="{477C8620-06F3-0B6F-B114-993B998FB8CC}"/>
              </a:ext>
            </a:extLst>
          </p:cNvPr>
          <p:cNvSpPr txBox="1"/>
          <p:nvPr/>
        </p:nvSpPr>
        <p:spPr>
          <a:xfrm>
            <a:off x="176171" y="3102795"/>
            <a:ext cx="3080086" cy="2800767"/>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a:ln w="3175">
            <a:solidFill>
              <a:schemeClr val="bg2"/>
            </a:solidFill>
          </a:ln>
        </p:spPr>
        <p:txBody>
          <a:bodyPr wrap="square" rtlCol="0">
            <a:spAutoFit/>
          </a:bodyPr>
          <a:lstStyle/>
          <a:p>
            <a:r>
              <a:rPr lang="en-US" altLang="zh-CN" sz="1100" b="1" dirty="0">
                <a:solidFill>
                  <a:prstClr val="black"/>
                </a:solidFill>
                <a:latin typeface="Arial" panose="020B0604020202020204" pitchFamily="34" charset="0"/>
                <a:ea typeface="等线" panose="02010600030101010101" pitchFamily="2" charset="-122"/>
                <a:cs typeface="Arial" panose="020B0604020202020204" pitchFamily="34" charset="0"/>
              </a:rPr>
              <a:t>ABSTRACT</a:t>
            </a:r>
          </a:p>
          <a:p>
            <a:pPr algn="just"/>
            <a:r>
              <a:rPr lang="en-US" altLang="zh-CN" sz="1100" dirty="0">
                <a:solidFill>
                  <a:prstClr val="black"/>
                </a:solidFill>
                <a:latin typeface="Arial" panose="020B0604020202020204" pitchFamily="34" charset="0"/>
                <a:ea typeface="等线" panose="02010600030101010101" pitchFamily="2" charset="-122"/>
                <a:cs typeface="Arial" panose="020B0604020202020204" pitchFamily="34" charset="0"/>
              </a:rPr>
              <a:t>With the rapid development and innovation in the field of computer science, artificial intelligence and machine learning have become more and more common in the daily life. In medical field, these technologies are used to support image processing and classification, like helping with blood test. Neutral networks will be chosen as the method. A classification system is founded on ResNet-50 model, which takes CNN as the main structure. The system extracts important features of images and analyzes images through layers. A trained model will be built using a dataset and then it can classify other strange samples.</a:t>
            </a:r>
            <a:endParaRPr lang="zh-CN" altLang="en-US" sz="1100" dirty="0">
              <a:solidFill>
                <a:prstClr val="black"/>
              </a:solidFill>
              <a:latin typeface="Arial" panose="020B0604020202020204" pitchFamily="34" charset="0"/>
              <a:ea typeface="等线" panose="02010600030101010101" pitchFamily="2" charset="-122"/>
              <a:cs typeface="Arial" panose="020B0604020202020204" pitchFamily="34" charset="0"/>
            </a:endParaRPr>
          </a:p>
        </p:txBody>
      </p:sp>
      <p:sp>
        <p:nvSpPr>
          <p:cNvPr id="6" name="TextBox 5">
            <a:extLst>
              <a:ext uri="{FF2B5EF4-FFF2-40B4-BE49-F238E27FC236}">
                <a16:creationId xmlns:a16="http://schemas.microsoft.com/office/drawing/2014/main" id="{E3AFCC5F-86D6-F7D9-B2CB-E888B8B595F7}"/>
              </a:ext>
            </a:extLst>
          </p:cNvPr>
          <p:cNvSpPr txBox="1"/>
          <p:nvPr/>
        </p:nvSpPr>
        <p:spPr>
          <a:xfrm>
            <a:off x="1248878" y="1645920"/>
            <a:ext cx="4360243" cy="646331"/>
          </a:xfrm>
          <a:prstGeom prst="rect">
            <a:avLst/>
          </a:prstGeom>
          <a:noFill/>
        </p:spPr>
        <p:txBody>
          <a:bodyPr wrap="square" rtlCol="0">
            <a:spAutoFit/>
          </a:bodyPr>
          <a:lstStyle/>
          <a:p>
            <a:r>
              <a:rPr lang="en-US" altLang="zh-CN" dirty="0" err="1">
                <a:latin typeface="Arial Narrow" panose="020B0606020202030204" pitchFamily="34" charset="0"/>
              </a:rPr>
              <a:t>Chenxu</a:t>
            </a:r>
            <a:r>
              <a:rPr lang="en-US" altLang="zh-CN" dirty="0">
                <a:latin typeface="Arial Narrow" panose="020B0606020202030204" pitchFamily="34" charset="0"/>
              </a:rPr>
              <a:t> Li, </a:t>
            </a:r>
            <a:r>
              <a:rPr lang="en-US" altLang="zh-CN" dirty="0" err="1">
                <a:latin typeface="Arial Narrow" panose="020B0606020202030204" pitchFamily="34" charset="0"/>
              </a:rPr>
              <a:t>Haotian</a:t>
            </a:r>
            <a:r>
              <a:rPr lang="en-US" altLang="zh-CN" dirty="0">
                <a:latin typeface="Arial Narrow" panose="020B0606020202030204" pitchFamily="34" charset="0"/>
              </a:rPr>
              <a:t> Wang, </a:t>
            </a:r>
            <a:r>
              <a:rPr lang="en-US" altLang="zh-CN" dirty="0" err="1">
                <a:latin typeface="Arial Narrow" panose="020B0606020202030204" pitchFamily="34" charset="0"/>
              </a:rPr>
              <a:t>Zhihan</a:t>
            </a:r>
            <a:r>
              <a:rPr lang="en-US" altLang="zh-CN" dirty="0">
                <a:latin typeface="Arial Narrow" panose="020B0606020202030204" pitchFamily="34" charset="0"/>
              </a:rPr>
              <a:t> Xiao, </a:t>
            </a:r>
            <a:r>
              <a:rPr lang="en-US" altLang="zh-CN" dirty="0" err="1">
                <a:latin typeface="Arial Narrow" panose="020B0606020202030204" pitchFamily="34" charset="0"/>
              </a:rPr>
              <a:t>Shuyi</a:t>
            </a:r>
            <a:r>
              <a:rPr lang="en-US" altLang="zh-CN" dirty="0">
                <a:latin typeface="Arial Narrow" panose="020B0606020202030204" pitchFamily="34" charset="0"/>
              </a:rPr>
              <a:t> </a:t>
            </a:r>
            <a:r>
              <a:rPr lang="en-US" altLang="zh-CN" dirty="0" err="1">
                <a:latin typeface="Arial Narrow" panose="020B0606020202030204" pitchFamily="34" charset="0"/>
              </a:rPr>
              <a:t>Jin</a:t>
            </a:r>
            <a:r>
              <a:rPr lang="en-US" altLang="zh-CN" dirty="0">
                <a:latin typeface="Arial Narrow" panose="020B0606020202030204" pitchFamily="34" charset="0"/>
              </a:rPr>
              <a:t>,</a:t>
            </a:r>
          </a:p>
          <a:p>
            <a:r>
              <a:rPr lang="en-US" altLang="zh-CN" dirty="0">
                <a:latin typeface="Arial Narrow" panose="020B0606020202030204" pitchFamily="34" charset="0"/>
              </a:rPr>
              <a:t>Teoh </a:t>
            </a:r>
            <a:r>
              <a:rPr lang="en-US" altLang="zh-CN" dirty="0" err="1">
                <a:latin typeface="Arial Narrow" panose="020B0606020202030204" pitchFamily="34" charset="0"/>
              </a:rPr>
              <a:t>Teik</a:t>
            </a:r>
            <a:r>
              <a:rPr lang="en-US" altLang="zh-CN" dirty="0">
                <a:latin typeface="Arial Narrow" panose="020B0606020202030204" pitchFamily="34" charset="0"/>
              </a:rPr>
              <a:t> Toe</a:t>
            </a:r>
            <a:endParaRPr lang="zh-CN" altLang="en-US" dirty="0">
              <a:latin typeface="Arial Narrow" panose="020B0606020202030204" pitchFamily="34" charset="0"/>
            </a:endParaRPr>
          </a:p>
        </p:txBody>
      </p:sp>
      <p:sp>
        <p:nvSpPr>
          <p:cNvPr id="7" name="TextBox 6">
            <a:extLst>
              <a:ext uri="{FF2B5EF4-FFF2-40B4-BE49-F238E27FC236}">
                <a16:creationId xmlns:a16="http://schemas.microsoft.com/office/drawing/2014/main" id="{5A901F8C-AD11-519F-096B-9C1E3D6C095F}"/>
              </a:ext>
            </a:extLst>
          </p:cNvPr>
          <p:cNvSpPr txBox="1"/>
          <p:nvPr/>
        </p:nvSpPr>
        <p:spPr>
          <a:xfrm>
            <a:off x="248745" y="2133045"/>
            <a:ext cx="6054291" cy="830997"/>
          </a:xfrm>
          <a:prstGeom prst="rect">
            <a:avLst/>
          </a:prstGeom>
          <a:noFill/>
        </p:spPr>
        <p:txBody>
          <a:bodyPr wrap="square" rtlCol="0">
            <a:spAutoFit/>
          </a:bodyPr>
          <a:lstStyle/>
          <a:p>
            <a:pPr algn="ctr"/>
            <a:r>
              <a:rPr lang="en-US" altLang="zh-CN" sz="2400" b="1" dirty="0"/>
              <a:t>T</a:t>
            </a:r>
            <a:r>
              <a:rPr lang="en-US" altLang="zh-CN" b="1" dirty="0"/>
              <a:t>HE </a:t>
            </a:r>
            <a:r>
              <a:rPr lang="en-US" altLang="zh-CN" sz="2400" b="1" dirty="0"/>
              <a:t>U</a:t>
            </a:r>
            <a:r>
              <a:rPr lang="en-US" altLang="zh-CN" b="1" dirty="0"/>
              <a:t>TILIZATION OF </a:t>
            </a:r>
            <a:r>
              <a:rPr lang="en-US" altLang="zh-CN" sz="2400" b="1" dirty="0"/>
              <a:t>R</a:t>
            </a:r>
            <a:r>
              <a:rPr lang="en-US" altLang="zh-CN" b="1" dirty="0"/>
              <a:t>ESNET </a:t>
            </a:r>
            <a:r>
              <a:rPr lang="en-US" altLang="zh-CN" sz="2400" b="1" dirty="0"/>
              <a:t>M</a:t>
            </a:r>
            <a:r>
              <a:rPr lang="en-US" altLang="zh-CN" b="1" dirty="0"/>
              <a:t>ODEL IN </a:t>
            </a:r>
            <a:r>
              <a:rPr lang="en-US" altLang="zh-CN" sz="2400" b="1" dirty="0"/>
              <a:t>W</a:t>
            </a:r>
            <a:r>
              <a:rPr lang="en-US" altLang="zh-CN" b="1" dirty="0"/>
              <a:t>HITE </a:t>
            </a:r>
            <a:r>
              <a:rPr lang="en-US" altLang="zh-CN" sz="2400" b="1" dirty="0"/>
              <a:t>B</a:t>
            </a:r>
            <a:r>
              <a:rPr lang="en-US" altLang="zh-CN" b="1" dirty="0"/>
              <a:t>LOOD</a:t>
            </a:r>
          </a:p>
          <a:p>
            <a:pPr algn="ctr"/>
            <a:r>
              <a:rPr lang="en-US" altLang="zh-CN" b="1" dirty="0"/>
              <a:t> </a:t>
            </a:r>
            <a:r>
              <a:rPr lang="en-US" altLang="zh-CN" sz="2400" b="1" dirty="0"/>
              <a:t>C</a:t>
            </a:r>
            <a:r>
              <a:rPr lang="en-US" altLang="zh-CN" b="1" dirty="0"/>
              <a:t>ELL </a:t>
            </a:r>
            <a:r>
              <a:rPr lang="en-US" altLang="zh-CN" sz="2400" b="1" dirty="0"/>
              <a:t>C</a:t>
            </a:r>
            <a:r>
              <a:rPr lang="en-US" altLang="zh-CN" b="1" dirty="0"/>
              <a:t>LASSIFICATION</a:t>
            </a:r>
            <a:endParaRPr lang="zh-CN" altLang="en-US" b="1" dirty="0"/>
          </a:p>
        </p:txBody>
      </p:sp>
      <p:pic>
        <p:nvPicPr>
          <p:cNvPr id="8" name="Picture 7">
            <a:extLst>
              <a:ext uri="{FF2B5EF4-FFF2-40B4-BE49-F238E27FC236}">
                <a16:creationId xmlns:a16="http://schemas.microsoft.com/office/drawing/2014/main" id="{20A7D657-BB73-DD97-D947-9F12D488508F}"/>
              </a:ext>
            </a:extLst>
          </p:cNvPr>
          <p:cNvPicPr>
            <a:picLocks noChangeAspect="1"/>
          </p:cNvPicPr>
          <p:nvPr/>
        </p:nvPicPr>
        <p:blipFill>
          <a:blip r:embed="rId3"/>
          <a:stretch>
            <a:fillRect/>
          </a:stretch>
        </p:blipFill>
        <p:spPr>
          <a:xfrm>
            <a:off x="1716214" y="423949"/>
            <a:ext cx="3590223" cy="759910"/>
          </a:xfrm>
          <a:prstGeom prst="rect">
            <a:avLst/>
          </a:prstGeom>
        </p:spPr>
      </p:pic>
      <p:pic>
        <p:nvPicPr>
          <p:cNvPr id="10" name="Picture 9">
            <a:extLst>
              <a:ext uri="{FF2B5EF4-FFF2-40B4-BE49-F238E27FC236}">
                <a16:creationId xmlns:a16="http://schemas.microsoft.com/office/drawing/2014/main" id="{EDA37723-A8C1-8B38-81B8-4C14588776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4695" y="6543068"/>
            <a:ext cx="3080086" cy="236242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11" name="TextBox 10">
            <a:extLst>
              <a:ext uri="{FF2B5EF4-FFF2-40B4-BE49-F238E27FC236}">
                <a16:creationId xmlns:a16="http://schemas.microsoft.com/office/drawing/2014/main" id="{BEC6FF42-5CC0-E3AA-0C76-075425D3D1DC}"/>
              </a:ext>
            </a:extLst>
          </p:cNvPr>
          <p:cNvSpPr txBox="1"/>
          <p:nvPr/>
        </p:nvSpPr>
        <p:spPr>
          <a:xfrm>
            <a:off x="809398" y="6181068"/>
            <a:ext cx="3180273" cy="276999"/>
          </a:xfrm>
          <a:prstGeom prst="rect">
            <a:avLst/>
          </a:prstGeom>
          <a:noFill/>
        </p:spPr>
        <p:txBody>
          <a:bodyPr wrap="square" rtlCol="0">
            <a:spAutoFit/>
          </a:bodyPr>
          <a:lstStyle/>
          <a:p>
            <a:r>
              <a:rPr lang="en-US" altLang="zh-CN" sz="1200" b="1" dirty="0">
                <a:solidFill>
                  <a:srgbClr val="FF0000"/>
                </a:solidFill>
                <a:latin typeface="Arial" panose="020B0604020202020204" pitchFamily="34" charset="0"/>
                <a:cs typeface="Arial" panose="020B0604020202020204" pitchFamily="34" charset="0"/>
              </a:rPr>
              <a:t>White Blood Cell </a:t>
            </a:r>
            <a:r>
              <a:rPr lang="en-US" altLang="zh-CN" sz="1200" b="1" dirty="0">
                <a:latin typeface="Arial" panose="020B0604020202020204" pitchFamily="34" charset="0"/>
                <a:cs typeface="Arial" panose="020B0604020202020204" pitchFamily="34" charset="0"/>
              </a:rPr>
              <a:t>Samples</a:t>
            </a:r>
            <a:endParaRPr lang="zh-CN" altLang="en-US" sz="1200" b="1" dirty="0">
              <a:latin typeface="Arial" panose="020B0604020202020204" pitchFamily="34" charset="0"/>
              <a:cs typeface="Arial" panose="020B0604020202020204" pitchFamily="34" charset="0"/>
            </a:endParaRPr>
          </a:p>
        </p:txBody>
      </p:sp>
      <p:pic>
        <p:nvPicPr>
          <p:cNvPr id="12" name="图片 1" descr="CNN原理">
            <a:extLst>
              <a:ext uri="{FF2B5EF4-FFF2-40B4-BE49-F238E27FC236}">
                <a16:creationId xmlns:a16="http://schemas.microsoft.com/office/drawing/2014/main" id="{64677342-710A-5F37-54BE-D2CAF5260E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370174">
            <a:off x="3355377" y="3315285"/>
            <a:ext cx="3347156" cy="16595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Rectangle 12">
            <a:extLst>
              <a:ext uri="{FF2B5EF4-FFF2-40B4-BE49-F238E27FC236}">
                <a16:creationId xmlns:a16="http://schemas.microsoft.com/office/drawing/2014/main" id="{B22C6491-80D9-3916-7889-D502F46A1A47}"/>
              </a:ext>
            </a:extLst>
          </p:cNvPr>
          <p:cNvSpPr/>
          <p:nvPr/>
        </p:nvSpPr>
        <p:spPr>
          <a:xfrm>
            <a:off x="3989671" y="2886232"/>
            <a:ext cx="2361426" cy="307777"/>
          </a:xfrm>
          <a:prstGeom prst="rect">
            <a:avLst/>
          </a:prstGeom>
          <a:noFill/>
        </p:spPr>
        <p:txBody>
          <a:bodyPr wrap="square" lIns="91440" tIns="45720" rIns="91440" bIns="45720">
            <a:spAutoFit/>
          </a:bodyPr>
          <a:lstStyle/>
          <a:p>
            <a:pPr algn="ctr"/>
            <a:r>
              <a:rPr lang="en-US" altLang="zh-CN" sz="1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outerShdw blurRad="50800" dist="50800" dir="5400000" algn="ctr" rotWithShape="0">
                    <a:schemeClr val="bg1"/>
                  </a:outerShdw>
                  <a:reflection blurRad="6350" stA="53000" endA="300" endPos="35500" dir="5400000" sy="-90000" algn="bl" rotWithShape="0"/>
                </a:effectLst>
              </a:rPr>
              <a:t>Structure of </a:t>
            </a:r>
            <a:r>
              <a:rPr lang="en-US" altLang="zh-CN" sz="1400" dirty="0">
                <a:ln w="0"/>
                <a:gradFill>
                  <a:gsLst>
                    <a:gs pos="0">
                      <a:schemeClr val="accent5">
                        <a:lumMod val="50000"/>
                      </a:schemeClr>
                    </a:gs>
                    <a:gs pos="50000">
                      <a:schemeClr val="accent5"/>
                    </a:gs>
                    <a:gs pos="100000">
                      <a:schemeClr val="accent5">
                        <a:lumMod val="60000"/>
                        <a:lumOff val="40000"/>
                      </a:schemeClr>
                    </a:gs>
                  </a:gsLst>
                  <a:lin ang="5400000"/>
                </a:gradFill>
                <a:effectLst>
                  <a:outerShdw blurRad="50800" dist="50800" dir="5400000" algn="ctr" rotWithShape="0">
                    <a:schemeClr val="bg1"/>
                  </a:outerShdw>
                  <a:reflection blurRad="6350" stA="53000" endA="300" endPos="35500" dir="5400000" sy="-90000" algn="bl" rotWithShape="0"/>
                </a:effectLst>
              </a:rPr>
              <a:t>CNN Model</a:t>
            </a:r>
            <a:endParaRPr lang="en-US" altLang="zh-CN" sz="1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outerShdw blurRad="50800" dist="50800" dir="5400000" algn="ctr" rotWithShape="0">
                  <a:schemeClr val="bg1"/>
                </a:outerShdw>
                <a:reflection blurRad="6350" stA="53000" endA="300" endPos="35500" dir="5400000" sy="-90000" algn="bl" rotWithShape="0"/>
              </a:effectLst>
            </a:endParaRPr>
          </a:p>
        </p:txBody>
      </p:sp>
      <p:pic>
        <p:nvPicPr>
          <p:cNvPr id="14" name="图片 2" descr="20180529150106453">
            <a:extLst>
              <a:ext uri="{FF2B5EF4-FFF2-40B4-BE49-F238E27FC236}">
                <a16:creationId xmlns:a16="http://schemas.microsoft.com/office/drawing/2014/main" id="{E40E68A3-7FE1-0984-08B8-E4DB32C7BF2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28999" y="5661283"/>
            <a:ext cx="3265193" cy="64834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6" name="Rectangle 15">
            <a:extLst>
              <a:ext uri="{FF2B5EF4-FFF2-40B4-BE49-F238E27FC236}">
                <a16:creationId xmlns:a16="http://schemas.microsoft.com/office/drawing/2014/main" id="{AB6AC4B0-05EE-6CA6-C1D4-954F1B2DE948}"/>
              </a:ext>
            </a:extLst>
          </p:cNvPr>
          <p:cNvSpPr/>
          <p:nvPr/>
        </p:nvSpPr>
        <p:spPr>
          <a:xfrm>
            <a:off x="3608866" y="4999310"/>
            <a:ext cx="1658211" cy="584775"/>
          </a:xfrm>
          <a:prstGeom prst="rect">
            <a:avLst/>
          </a:prstGeom>
          <a:noFill/>
          <a:ln>
            <a:noFill/>
          </a:ln>
        </p:spPr>
        <p:txBody>
          <a:bodyPr wrap="none" lIns="91440" tIns="45720" rIns="91440" bIns="45720">
            <a:spAutoFit/>
          </a:bodyPr>
          <a:lstStyle/>
          <a:p>
            <a:pPr algn="ctr"/>
            <a:r>
              <a:rPr lang="en-US" altLang="zh-CN" sz="1600" b="1" cap="none" spc="0" dirty="0">
                <a:ln w="9525">
                  <a:solidFill>
                    <a:schemeClr val="bg1"/>
                  </a:solidFill>
                  <a:prstDash val="solid"/>
                </a:ln>
                <a:solidFill>
                  <a:schemeClr val="accent4">
                    <a:lumMod val="50000"/>
                  </a:schemeClr>
                </a:solidFill>
                <a:effectLst>
                  <a:outerShdw blurRad="50800" dist="38100" dir="13500000" algn="br" rotWithShape="0">
                    <a:prstClr val="black">
                      <a:alpha val="40000"/>
                    </a:prstClr>
                  </a:outerShdw>
                </a:effectLst>
              </a:rPr>
              <a:t>Structure of </a:t>
            </a:r>
          </a:p>
          <a:p>
            <a:pPr algn="ctr"/>
            <a:r>
              <a:rPr lang="en-US" altLang="zh-CN" sz="1600" b="1" cap="none" spc="0" dirty="0">
                <a:ln w="9525">
                  <a:solidFill>
                    <a:schemeClr val="bg1"/>
                  </a:solidFill>
                  <a:prstDash val="solid"/>
                </a:ln>
                <a:solidFill>
                  <a:schemeClr val="accent4">
                    <a:lumMod val="50000"/>
                  </a:schemeClr>
                </a:solidFill>
                <a:effectLst>
                  <a:outerShdw blurRad="50800" dist="38100" dir="13500000" algn="br" rotWithShape="0">
                    <a:prstClr val="black">
                      <a:alpha val="40000"/>
                    </a:prstClr>
                  </a:outerShdw>
                </a:effectLst>
              </a:rPr>
              <a:t>ResNet-50 Model</a:t>
            </a:r>
          </a:p>
        </p:txBody>
      </p:sp>
      <p:cxnSp>
        <p:nvCxnSpPr>
          <p:cNvPr id="18" name="Connector: Curved 17">
            <a:extLst>
              <a:ext uri="{FF2B5EF4-FFF2-40B4-BE49-F238E27FC236}">
                <a16:creationId xmlns:a16="http://schemas.microsoft.com/office/drawing/2014/main" id="{55519ACC-71EA-E7EA-B42E-C85EC3386C7D}"/>
              </a:ext>
            </a:extLst>
          </p:cNvPr>
          <p:cNvCxnSpPr>
            <a:cxnSpLocks/>
          </p:cNvCxnSpPr>
          <p:nvPr/>
        </p:nvCxnSpPr>
        <p:spPr bwMode="auto">
          <a:xfrm rot="5400000">
            <a:off x="3410362" y="5127283"/>
            <a:ext cx="400633" cy="363352"/>
          </a:xfrm>
          <a:prstGeom prst="curvedConnector3">
            <a:avLst>
              <a:gd name="adj1" fmla="val -38893"/>
            </a:avLst>
          </a:prstGeom>
          <a:solidFill>
            <a:schemeClr val="accent1"/>
          </a:solidFill>
          <a:ln w="9525" cap="flat" cmpd="sng" algn="ctr">
            <a:solidFill>
              <a:schemeClr val="tx1"/>
            </a:solidFill>
            <a:prstDash val="solid"/>
            <a:round/>
            <a:headEnd type="none" w="med" len="med"/>
            <a:tailEnd type="triangle"/>
          </a:ln>
          <a:effectLst/>
        </p:spPr>
      </p:cxnSp>
      <p:cxnSp>
        <p:nvCxnSpPr>
          <p:cNvPr id="21" name="Connector: Curved 20">
            <a:extLst>
              <a:ext uri="{FF2B5EF4-FFF2-40B4-BE49-F238E27FC236}">
                <a16:creationId xmlns:a16="http://schemas.microsoft.com/office/drawing/2014/main" id="{9B20B544-9DD3-5EDD-09B3-9A97F8974626}"/>
              </a:ext>
            </a:extLst>
          </p:cNvPr>
          <p:cNvCxnSpPr>
            <a:cxnSpLocks/>
          </p:cNvCxnSpPr>
          <p:nvPr/>
        </p:nvCxnSpPr>
        <p:spPr bwMode="auto">
          <a:xfrm rot="16200000" flipH="1">
            <a:off x="6070506" y="3063162"/>
            <a:ext cx="344167" cy="256283"/>
          </a:xfrm>
          <a:prstGeom prst="curvedConnector3">
            <a:avLst>
              <a:gd name="adj1" fmla="val -340"/>
            </a:avLst>
          </a:prstGeom>
          <a:solidFill>
            <a:schemeClr val="accent1"/>
          </a:solidFill>
          <a:ln w="9525" cap="flat" cmpd="sng" algn="ctr">
            <a:solidFill>
              <a:schemeClr val="tx1"/>
            </a:solidFill>
            <a:prstDash val="solid"/>
            <a:round/>
            <a:headEnd type="none" w="med" len="med"/>
            <a:tailEnd type="triangle"/>
          </a:ln>
          <a:effectLst/>
        </p:spPr>
      </p:cxnSp>
      <p:pic>
        <p:nvPicPr>
          <p:cNvPr id="39" name="Picture 38">
            <a:extLst>
              <a:ext uri="{FF2B5EF4-FFF2-40B4-BE49-F238E27FC236}">
                <a16:creationId xmlns:a16="http://schemas.microsoft.com/office/drawing/2014/main" id="{FEFD9580-3D72-96FE-C09E-FEDF2284409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07911" y="8119516"/>
            <a:ext cx="2186281" cy="1583770"/>
          </a:xfrm>
          <a:prstGeom prst="rect">
            <a:avLst/>
          </a:prstGeom>
        </p:spPr>
      </p:pic>
      <p:sp>
        <p:nvSpPr>
          <p:cNvPr id="40" name="Rectangle 39">
            <a:extLst>
              <a:ext uri="{FF2B5EF4-FFF2-40B4-BE49-F238E27FC236}">
                <a16:creationId xmlns:a16="http://schemas.microsoft.com/office/drawing/2014/main" id="{75B37A90-D1F8-ACD5-E9E1-3560C4ECC298}"/>
              </a:ext>
            </a:extLst>
          </p:cNvPr>
          <p:cNvSpPr/>
          <p:nvPr/>
        </p:nvSpPr>
        <p:spPr>
          <a:xfrm>
            <a:off x="3275890" y="8726302"/>
            <a:ext cx="1298753" cy="707886"/>
          </a:xfrm>
          <a:prstGeom prst="rect">
            <a:avLst/>
          </a:prstGeom>
          <a:noFill/>
        </p:spPr>
        <p:txBody>
          <a:bodyPr wrap="none" lIns="91440" tIns="45720" rIns="91440" bIns="45720">
            <a:spAutoFit/>
          </a:bodyPr>
          <a:lstStyle/>
          <a:p>
            <a:pPr algn="ctr"/>
            <a:r>
              <a:rPr lang="en-US" altLang="zh-CN" sz="2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Model </a:t>
            </a:r>
          </a:p>
          <a:p>
            <a:pPr algn="ctr"/>
            <a:r>
              <a:rPr lang="en-US" altLang="zh-CN" sz="2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Evaluation</a:t>
            </a:r>
          </a:p>
        </p:txBody>
      </p:sp>
      <p:pic>
        <p:nvPicPr>
          <p:cNvPr id="41" name="图片 7" descr="5cac76db88039631b2f74a2e833c82df">
            <a:extLst>
              <a:ext uri="{FF2B5EF4-FFF2-40B4-BE49-F238E27FC236}">
                <a16:creationId xmlns:a16="http://schemas.microsoft.com/office/drawing/2014/main" id="{1645223A-22A0-BED9-1435-5FDD7526955B}"/>
              </a:ext>
            </a:extLst>
          </p:cNvPr>
          <p:cNvPicPr>
            <a:picLocks noChangeAspect="1"/>
          </p:cNvPicPr>
          <p:nvPr/>
        </p:nvPicPr>
        <p:blipFill>
          <a:blip r:embed="rId8"/>
          <a:stretch>
            <a:fillRect/>
          </a:stretch>
        </p:blipFill>
        <p:spPr>
          <a:xfrm>
            <a:off x="3485199" y="6411035"/>
            <a:ext cx="2045424" cy="1583771"/>
          </a:xfrm>
          <a:prstGeom prst="rect">
            <a:avLst/>
          </a:prstGeom>
          <a:ln>
            <a:noFill/>
          </a:ln>
          <a:effectLst>
            <a:outerShdw blurRad="292100" dist="139700" dir="2700000" algn="tl" rotWithShape="0">
              <a:srgbClr val="333333">
                <a:alpha val="65000"/>
              </a:srgbClr>
            </a:outerShdw>
          </a:effectLst>
        </p:spPr>
      </p:pic>
      <p:sp>
        <p:nvSpPr>
          <p:cNvPr id="42" name="Rectangle 41">
            <a:extLst>
              <a:ext uri="{FF2B5EF4-FFF2-40B4-BE49-F238E27FC236}">
                <a16:creationId xmlns:a16="http://schemas.microsoft.com/office/drawing/2014/main" id="{E568E615-8619-9F83-20F4-4FC1FBE56058}"/>
              </a:ext>
            </a:extLst>
          </p:cNvPr>
          <p:cNvSpPr/>
          <p:nvPr/>
        </p:nvSpPr>
        <p:spPr>
          <a:xfrm>
            <a:off x="5601051" y="7018254"/>
            <a:ext cx="1108893" cy="369332"/>
          </a:xfrm>
          <a:prstGeom prst="rect">
            <a:avLst/>
          </a:prstGeom>
          <a:noFill/>
        </p:spPr>
        <p:txBody>
          <a:bodyPr wrap="none" lIns="91440" tIns="45720" rIns="91440" bIns="45720">
            <a:spAutoFit/>
          </a:bodyPr>
          <a:lstStyle/>
          <a:p>
            <a:pPr algn="ctr"/>
            <a:r>
              <a:rPr lang="en-US" altLang="zh-CN" b="0" cap="none" spc="0" dirty="0">
                <a:ln w="0"/>
                <a:solidFill>
                  <a:schemeClr val="tx1"/>
                </a:solidFill>
                <a:effectLst>
                  <a:outerShdw blurRad="38100" dist="19050" dir="2700000" algn="tl" rotWithShape="0">
                    <a:schemeClr val="dk1">
                      <a:alpha val="40000"/>
                    </a:schemeClr>
                  </a:outerShdw>
                </a:effectLst>
              </a:rPr>
              <a:t>Equations</a:t>
            </a:r>
          </a:p>
        </p:txBody>
      </p:sp>
    </p:spTree>
    <p:extLst>
      <p:ext uri="{BB962C8B-B14F-4D97-AF65-F5344CB8AC3E}">
        <p14:creationId xmlns:p14="http://schemas.microsoft.com/office/powerpoint/2010/main" val="3993192819"/>
      </p:ext>
    </p:extLst>
  </p:cSld>
  <p:clrMapOvr>
    <a:masterClrMapping/>
  </p:clrMapOvr>
</p:sld>
</file>

<file path=ppt/theme/theme1.xml><?xml version="1.0" encoding="utf-8"?>
<a:theme xmlns:a="http://schemas.openxmlformats.org/drawingml/2006/main" name="UoG_PowerPoint_16.9">
  <a:themeElements>
    <a:clrScheme name="University colours">
      <a:dk1>
        <a:srgbClr val="002542"/>
      </a:dk1>
      <a:lt1>
        <a:srgbClr val="FFFFFE"/>
      </a:lt1>
      <a:dk2>
        <a:srgbClr val="354047"/>
      </a:dk2>
      <a:lt2>
        <a:srgbClr val="C54520"/>
      </a:lt2>
      <a:accent1>
        <a:srgbClr val="63548B"/>
      </a:accent1>
      <a:accent2>
        <a:srgbClr val="8D0C64"/>
      </a:accent2>
      <a:accent3>
        <a:srgbClr val="CF1C20"/>
      </a:accent3>
      <a:accent4>
        <a:srgbClr val="4B3B7D"/>
      </a:accent4>
      <a:accent5>
        <a:srgbClr val="003824"/>
      </a:accent5>
      <a:accent6>
        <a:srgbClr val="500B29"/>
      </a:accent6>
      <a:hlink>
        <a:srgbClr val="584B3D"/>
      </a:hlink>
      <a:folHlink>
        <a:srgbClr val="0068A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Office Theme</Template>
  <TotalTime>324</TotalTime>
  <Words>149</Words>
  <Application>Microsoft Office PowerPoint</Application>
  <PresentationFormat>A4 Paper (210x297 mm)</PresentationFormat>
  <Paragraphs>13</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Narrow</vt:lpstr>
      <vt:lpstr>Calibri</vt:lpstr>
      <vt:lpstr>Times New Roman</vt:lpstr>
      <vt:lpstr>UoG_PowerPoint_16.9</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雷 厉风行</dc:creator>
  <cp:lastModifiedBy>雷 厉风行</cp:lastModifiedBy>
  <cp:revision>11</cp:revision>
  <dcterms:created xsi:type="dcterms:W3CDTF">2022-08-29T07:53:29Z</dcterms:created>
  <dcterms:modified xsi:type="dcterms:W3CDTF">2022-08-29T16:07:07Z</dcterms:modified>
</cp:coreProperties>
</file>