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193732860930854"/>
          <c:y val="0.11177699010249557"/>
          <c:w val="0.86808110415265949"/>
          <c:h val="0.7764460197950088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712-4974-A165-885DECFD128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712-4974-A165-885DECFD128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712-4974-A165-885DECFD128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712-4974-A165-885DECFD1287}"/>
              </c:ext>
            </c:extLst>
          </c:dPt>
          <c:cat>
            <c:strRef>
              <c:f>Sheet1!$A$2:$A$5</c:f>
              <c:strCache>
                <c:ptCount val="3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B9-4799-A2D2-EFC200F15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41A-43A7-BE20-92BF054337B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41A-43A7-BE20-92BF054337BD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41A-43A7-BE20-92BF054337BD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41A-43A7-BE20-92BF054337BD}"/>
              </c:ext>
            </c:extLst>
          </c:dPt>
          <c:cat>
            <c:strRef>
              <c:f>Sheet1!$A$2:$A$5</c:f>
              <c:strCache>
                <c:ptCount val="3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41A-43A7-BE20-92BF054337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21269184"/>
        <c:axId val="653578656"/>
      </c:barChart>
      <c:catAx>
        <c:axId val="3212691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53578656"/>
        <c:crosses val="autoZero"/>
        <c:auto val="1"/>
        <c:lblAlgn val="ctr"/>
        <c:lblOffset val="100"/>
        <c:noMultiLvlLbl val="0"/>
      </c:catAx>
      <c:valAx>
        <c:axId val="653578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1269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14D06-1F2E-464D-A40A-6F64A5840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B4007B-EDC4-4928-9C60-50D8B9D2A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6F7B43-2AEF-4D12-97B1-8FAEE97D9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D9AC-4CAC-44EF-805B-99AA6028EDA3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06F2B-919A-49A5-A458-69B51C90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E7E9D7-0799-41EF-A0B5-0B4B8830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05CE5-10A4-43DE-BC0E-38B10E53F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96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0F639-35FE-420E-9A80-74F1D145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E79F99-F214-4D70-9864-64F434118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A3A6B3-A03F-41C0-AE1A-2E0ACBC0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D9AC-4CAC-44EF-805B-99AA6028EDA3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FF936A-E37C-4FE1-A9C3-E91291E30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6B3AE3-A343-4EB6-A7A6-BF1CDE41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05CE5-10A4-43DE-BC0E-38B10E53F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61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7468E8-FCDC-46B6-AC17-AC43E448B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815B9C-FC31-4C83-9E94-247807502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B99A0C-7BA4-4D65-89DE-A09FDFC6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D9AC-4CAC-44EF-805B-99AA6028EDA3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B9C6BB-9895-48CD-81CA-C479A695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336705-A379-4D15-B0CC-E9C68687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05CE5-10A4-43DE-BC0E-38B10E53F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9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ED1C7-EAEB-4CC5-8974-1A470939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256170-D93D-40A4-B875-5D83E2E9E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F9BACA-DE95-4445-BA8A-5394990C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D9AC-4CAC-44EF-805B-99AA6028EDA3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F5D2D-5FC6-403D-9F62-7568E30D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5C9ABF-417A-4E11-B316-33EB3527E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05CE5-10A4-43DE-BC0E-38B10E53F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66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6C34A-C458-4730-A68F-0BAF911A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3D2E24-BB35-4064-8F03-2F90B48BB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548FF1-29E8-44B1-8AC4-DB410502F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D9AC-4CAC-44EF-805B-99AA6028EDA3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A53FD-D326-4D67-A7F7-8B16EC56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C79E38-BEB1-424D-B18B-0672D94A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05CE5-10A4-43DE-BC0E-38B10E53F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6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24945-B0EB-4A09-A01D-3AEBD731F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8BF029-73C5-4E7B-8E37-79370FA29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C34A7E-2B94-4093-AD1C-486C2E07F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6E5FC4-AB40-46A4-B201-C9F5DA754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D9AC-4CAC-44EF-805B-99AA6028EDA3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A2CCF4-D0CF-4584-AA76-12AA7DB94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D49B14-D0B8-4E28-BFA6-15B3DB37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05CE5-10A4-43DE-BC0E-38B10E53F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88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0F4F4-EA78-4F92-BC7C-B8B9EC4E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979948-3728-4834-9611-A2EEA9C22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B96A22-E784-4482-A846-0E0C319BE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E8144F-279B-470E-B9CC-03EAB0A06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E9E851-A54C-47BA-BE8A-5847C36A0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905D99-AE56-498C-BDD8-46F4F790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D9AC-4CAC-44EF-805B-99AA6028EDA3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CEEF31-A7A4-43BF-90A4-AD5C91C41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7E0A7F-70AD-4E5B-95CA-C692D6D6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05CE5-10A4-43DE-BC0E-38B10E53F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21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71878-A635-4770-A9EB-AA8339F5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7299AF-8889-4CDA-B7EE-AB6FE0EC6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D9AC-4CAC-44EF-805B-99AA6028EDA3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C2F3FB-1029-448F-99CA-893242F0B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C7124E-AE5E-46A9-A538-82FEB194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05CE5-10A4-43DE-BC0E-38B10E53F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64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63E6D4-4410-482A-A0EC-607836219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D9AC-4CAC-44EF-805B-99AA6028EDA3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0F5366-131B-49F9-87A2-6E72B78EB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095647-6E8A-4252-94B5-4C50DA07D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05CE5-10A4-43DE-BC0E-38B10E53F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13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F33FE-0803-4B6B-B49E-36D06C417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47855-5CEC-4677-9251-EE0B840DD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8B167A-ADEF-48B3-8F26-29338760C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984A16-5EEA-478F-8A42-BCFA0EB6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D9AC-4CAC-44EF-805B-99AA6028EDA3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89F9B0-3A20-40CB-8C95-3F383FF5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950102-9A18-430D-A47A-780F4F30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05CE5-10A4-43DE-BC0E-38B10E53F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99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4247D-EC41-4AD7-8EBC-EDC56BD72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D058C2-F3B3-4266-9534-9F7856E09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23DCD7-27E1-4823-A6F5-25FEA6E80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1EE3FB-48A0-4969-9E4C-EB9E092B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D9AC-4CAC-44EF-805B-99AA6028EDA3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31FA32-1EF3-4F72-A431-5E50DB909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DF7E48-6D47-4204-88A3-58940993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05CE5-10A4-43DE-BC0E-38B10E53F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22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243B6F-CD27-4EFA-B417-B6BDED8CF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E6AE5B-2C32-4926-8593-06142D369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768D78-DEF1-427D-AA5E-C93F0569E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DD9AC-4CAC-44EF-805B-99AA6028EDA3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19216B-D3AB-4984-85BD-E7810D079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21AC1A-BE8D-4A8C-8F29-A1D4BB88D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05CE5-10A4-43DE-BC0E-38B10E53F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5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>
            <a:extLst>
              <a:ext uri="{FF2B5EF4-FFF2-40B4-BE49-F238E27FC236}">
                <a16:creationId xmlns:a16="http://schemas.microsoft.com/office/drawing/2014/main" id="{9A189105-A7EB-4A2F-B432-F922BB977C38}"/>
              </a:ext>
            </a:extLst>
          </p:cNvPr>
          <p:cNvGrpSpPr/>
          <p:nvPr/>
        </p:nvGrpSpPr>
        <p:grpSpPr>
          <a:xfrm>
            <a:off x="1552659" y="309858"/>
            <a:ext cx="7971536" cy="2923529"/>
            <a:chOff x="1623568" y="813403"/>
            <a:chExt cx="7971536" cy="2923529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A00B17B-96BD-4F4D-8497-B21BA64ED2A5}"/>
                </a:ext>
              </a:extLst>
            </p:cNvPr>
            <p:cNvGrpSpPr/>
            <p:nvPr/>
          </p:nvGrpSpPr>
          <p:grpSpPr>
            <a:xfrm>
              <a:off x="1623568" y="813403"/>
              <a:ext cx="2235200" cy="2105112"/>
              <a:chOff x="1727200" y="3008376"/>
              <a:chExt cx="2235200" cy="1083333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5D97E096-D9BC-4FA5-AA82-17ECBA5F81A8}"/>
                  </a:ext>
                </a:extLst>
              </p:cNvPr>
              <p:cNvSpPr/>
              <p:nvPr/>
            </p:nvSpPr>
            <p:spPr>
              <a:xfrm>
                <a:off x="1727200" y="3020291"/>
                <a:ext cx="1856509" cy="107141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7C5362C-0135-4C4E-A8E9-FEBAB0288E1B}"/>
                  </a:ext>
                </a:extLst>
              </p:cNvPr>
              <p:cNvSpPr txBox="1"/>
              <p:nvPr/>
            </p:nvSpPr>
            <p:spPr>
              <a:xfrm>
                <a:off x="1727200" y="3008376"/>
                <a:ext cx="2235200" cy="966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err="1"/>
                  <a:t>BorderDecorator</a:t>
                </a:r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en-US" altLang="ko-KR" sz="1400" dirty="0"/>
                  <a:t>_component</a:t>
                </a:r>
              </a:p>
              <a:p>
                <a:endParaRPr lang="en-US" altLang="ko-KR" sz="1400" dirty="0"/>
              </a:p>
              <a:p>
                <a:r>
                  <a:rPr lang="en-US" altLang="ko-KR" sz="1200" dirty="0"/>
                  <a:t>void Draw()</a:t>
                </a:r>
              </a:p>
              <a:p>
                <a:r>
                  <a:rPr lang="en-US" altLang="ko-KR" sz="1200" dirty="0"/>
                  <a:t>{</a:t>
                </a:r>
              </a:p>
              <a:p>
                <a:r>
                  <a:rPr lang="en-US" altLang="ko-KR" sz="1200" dirty="0"/>
                  <a:t>   _component-&gt;Draw();</a:t>
                </a:r>
              </a:p>
              <a:p>
                <a:r>
                  <a:rPr lang="en-US" altLang="ko-KR" sz="1200" dirty="0"/>
                  <a:t>   </a:t>
                </a:r>
                <a:r>
                  <a:rPr lang="en-US" altLang="ko-KR" sz="1200" dirty="0" err="1"/>
                  <a:t>ScrollTo</a:t>
                </a:r>
                <a:r>
                  <a:rPr lang="en-US" altLang="ko-KR" sz="1200" dirty="0"/>
                  <a:t>(int);</a:t>
                </a:r>
              </a:p>
              <a:p>
                <a:r>
                  <a:rPr lang="en-US" altLang="ko-KR" sz="1200" dirty="0"/>
                  <a:t>}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B05D0D9-8DE1-498C-B540-29582AEB4A9F}"/>
                </a:ext>
              </a:extLst>
            </p:cNvPr>
            <p:cNvGrpSpPr/>
            <p:nvPr/>
          </p:nvGrpSpPr>
          <p:grpSpPr>
            <a:xfrm>
              <a:off x="4446016" y="1202021"/>
              <a:ext cx="1856509" cy="2092882"/>
              <a:chOff x="1727200" y="3008376"/>
              <a:chExt cx="1856509" cy="963787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1CD595B-8F62-4F70-A5EE-37680502C1B3}"/>
                  </a:ext>
                </a:extLst>
              </p:cNvPr>
              <p:cNvSpPr/>
              <p:nvPr/>
            </p:nvSpPr>
            <p:spPr>
              <a:xfrm>
                <a:off x="1727200" y="3020291"/>
                <a:ext cx="1856509" cy="95187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3E69E82-BB19-4D26-A6B2-9AE443A209DE}"/>
                  </a:ext>
                </a:extLst>
              </p:cNvPr>
              <p:cNvSpPr txBox="1"/>
              <p:nvPr/>
            </p:nvSpPr>
            <p:spPr>
              <a:xfrm>
                <a:off x="1727200" y="3008376"/>
                <a:ext cx="1856509" cy="963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err="1"/>
                  <a:t>ScrollDecorator</a:t>
                </a:r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en-US" altLang="ko-KR" sz="1400" dirty="0"/>
                  <a:t>_component</a:t>
                </a:r>
              </a:p>
              <a:p>
                <a:endParaRPr lang="en-US" altLang="ko-KR" sz="1400" dirty="0"/>
              </a:p>
              <a:p>
                <a:r>
                  <a:rPr lang="en-US" altLang="ko-KR" sz="1200" dirty="0"/>
                  <a:t>void Draw()</a:t>
                </a:r>
              </a:p>
              <a:p>
                <a:r>
                  <a:rPr lang="en-US" altLang="ko-KR" sz="1200" dirty="0"/>
                  <a:t>{</a:t>
                </a:r>
              </a:p>
              <a:p>
                <a:r>
                  <a:rPr lang="en-US" altLang="ko-KR" sz="1200" dirty="0"/>
                  <a:t>   _component-&gt;Draw();</a:t>
                </a:r>
              </a:p>
              <a:p>
                <a:r>
                  <a:rPr lang="en-US" altLang="ko-KR" sz="1200" dirty="0"/>
                  <a:t>   </a:t>
                </a:r>
                <a:r>
                  <a:rPr lang="en-US" altLang="ko-KR" sz="1200" dirty="0" err="1"/>
                  <a:t>ScrollTo</a:t>
                </a:r>
                <a:r>
                  <a:rPr lang="en-US" altLang="ko-KR" sz="1200" dirty="0"/>
                  <a:t>(int);</a:t>
                </a:r>
              </a:p>
              <a:p>
                <a:r>
                  <a:rPr lang="en-US" altLang="ko-KR" sz="1200" dirty="0"/>
                  <a:t>}</a:t>
                </a:r>
              </a:p>
              <a:p>
                <a:endParaRPr lang="en-US" altLang="ko-KR" sz="1400" dirty="0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6CCDDE5-A6DF-4302-A632-3E3CCE815903}"/>
                </a:ext>
              </a:extLst>
            </p:cNvPr>
            <p:cNvGrpSpPr/>
            <p:nvPr/>
          </p:nvGrpSpPr>
          <p:grpSpPr>
            <a:xfrm>
              <a:off x="7323328" y="1669930"/>
              <a:ext cx="1856509" cy="2067002"/>
              <a:chOff x="1727200" y="3008376"/>
              <a:chExt cx="1856509" cy="1083333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EDD5C3BE-B7A1-4A42-98A2-DCCA15BC970A}"/>
                  </a:ext>
                </a:extLst>
              </p:cNvPr>
              <p:cNvSpPr/>
              <p:nvPr/>
            </p:nvSpPr>
            <p:spPr>
              <a:xfrm>
                <a:off x="1727200" y="3020291"/>
                <a:ext cx="1856509" cy="107141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713F74B-0BE6-4564-B911-A4BAE7B778F4}"/>
                  </a:ext>
                </a:extLst>
              </p:cNvPr>
              <p:cNvSpPr txBox="1"/>
              <p:nvPr/>
            </p:nvSpPr>
            <p:spPr>
              <a:xfrm>
                <a:off x="1727200" y="3008376"/>
                <a:ext cx="18565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err="1"/>
                  <a:t>TextView</a:t>
                </a:r>
                <a:endParaRPr lang="en-US" altLang="ko-KR" sz="1400" dirty="0"/>
              </a:p>
              <a:p>
                <a:endParaRPr lang="en-US" altLang="ko-KR" sz="1400" dirty="0"/>
              </a:p>
            </p:txBody>
          </p:sp>
        </p:grp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C93AB7F9-841C-44CC-99AC-8FABA08F323B}"/>
                </a:ext>
              </a:extLst>
            </p:cNvPr>
            <p:cNvCxnSpPr>
              <a:cxnSpLocks/>
            </p:cNvCxnSpPr>
            <p:nvPr/>
          </p:nvCxnSpPr>
          <p:spPr>
            <a:xfrm>
              <a:off x="2859763" y="1387072"/>
              <a:ext cx="15862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3B093D0C-44B9-41C4-A0AE-854C4116DEBA}"/>
                </a:ext>
              </a:extLst>
            </p:cNvPr>
            <p:cNvCxnSpPr>
              <a:cxnSpLocks/>
            </p:cNvCxnSpPr>
            <p:nvPr/>
          </p:nvCxnSpPr>
          <p:spPr>
            <a:xfrm>
              <a:off x="5617464" y="1802698"/>
              <a:ext cx="16601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52A73F3-05CB-47D5-BDA2-42142816A8F7}"/>
                </a:ext>
              </a:extLst>
            </p:cNvPr>
            <p:cNvSpPr/>
            <p:nvPr/>
          </p:nvSpPr>
          <p:spPr>
            <a:xfrm>
              <a:off x="7359904" y="2300587"/>
              <a:ext cx="223520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void Draw()</a:t>
              </a:r>
            </a:p>
            <a:p>
              <a:r>
                <a:rPr lang="en-US" altLang="ko-KR" sz="1200" dirty="0"/>
                <a:t>{</a:t>
              </a:r>
            </a:p>
            <a:p>
              <a:r>
                <a:rPr lang="en-US" altLang="ko-KR" sz="1200" dirty="0"/>
                <a:t>    // text </a:t>
              </a:r>
              <a:r>
                <a:rPr lang="ko-KR" altLang="en-US" sz="1200" dirty="0"/>
                <a:t>그리기</a:t>
              </a:r>
              <a:endParaRPr lang="en-US" altLang="ko-KR" sz="1200" dirty="0"/>
            </a:p>
            <a:p>
              <a:r>
                <a:rPr lang="en-US" altLang="ko-KR" sz="1200" dirty="0"/>
                <a:t>    Draw();</a:t>
              </a:r>
            </a:p>
            <a:p>
              <a:r>
                <a:rPr lang="en-US" altLang="ko-KR" sz="1200" dirty="0"/>
                <a:t>}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477A76A-00C4-4412-BDC4-44510606A571}"/>
              </a:ext>
            </a:extLst>
          </p:cNvPr>
          <p:cNvGrpSpPr/>
          <p:nvPr/>
        </p:nvGrpSpPr>
        <p:grpSpPr>
          <a:xfrm>
            <a:off x="1657096" y="3454078"/>
            <a:ext cx="7938008" cy="2923530"/>
            <a:chOff x="1657096" y="3454078"/>
            <a:chExt cx="7938008" cy="2923530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A90EFB95-243D-4F8F-9242-C156EFF52FEC}"/>
                </a:ext>
              </a:extLst>
            </p:cNvPr>
            <p:cNvGrpSpPr/>
            <p:nvPr/>
          </p:nvGrpSpPr>
          <p:grpSpPr>
            <a:xfrm>
              <a:off x="1657096" y="3454078"/>
              <a:ext cx="2235200" cy="2105112"/>
              <a:chOff x="1727200" y="3008376"/>
              <a:chExt cx="2235200" cy="1083333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2453FF8-D8EB-481A-A1D3-5A93E4FD5A91}"/>
                  </a:ext>
                </a:extLst>
              </p:cNvPr>
              <p:cNvSpPr/>
              <p:nvPr/>
            </p:nvSpPr>
            <p:spPr>
              <a:xfrm>
                <a:off x="1727200" y="3020291"/>
                <a:ext cx="1856509" cy="107141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B66D9EE-01DD-4B58-BD5B-76E5AA6FAA5B}"/>
                  </a:ext>
                </a:extLst>
              </p:cNvPr>
              <p:cNvSpPr txBox="1"/>
              <p:nvPr/>
            </p:nvSpPr>
            <p:spPr>
              <a:xfrm>
                <a:off x="1727200" y="3008376"/>
                <a:ext cx="2235200" cy="966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err="1"/>
                  <a:t>BorderDecorator</a:t>
                </a:r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en-US" altLang="ko-KR" sz="1400" dirty="0"/>
                  <a:t>_component</a:t>
                </a:r>
              </a:p>
              <a:p>
                <a:endParaRPr lang="en-US" altLang="ko-KR" sz="1400" dirty="0"/>
              </a:p>
              <a:p>
                <a:r>
                  <a:rPr lang="en-US" altLang="ko-KR" sz="1200" dirty="0"/>
                  <a:t>void Draw()</a:t>
                </a:r>
              </a:p>
              <a:p>
                <a:r>
                  <a:rPr lang="en-US" altLang="ko-KR" sz="1200" dirty="0"/>
                  <a:t>{</a:t>
                </a:r>
              </a:p>
              <a:p>
                <a:r>
                  <a:rPr lang="en-US" altLang="ko-KR" sz="1200" dirty="0"/>
                  <a:t>   _component-&gt;Draw();</a:t>
                </a:r>
              </a:p>
              <a:p>
                <a:r>
                  <a:rPr lang="en-US" altLang="ko-KR" sz="1200" dirty="0"/>
                  <a:t>   </a:t>
                </a:r>
                <a:r>
                  <a:rPr lang="en-US" altLang="ko-KR" sz="1200" dirty="0" err="1"/>
                  <a:t>ScrollTo</a:t>
                </a:r>
                <a:r>
                  <a:rPr lang="en-US" altLang="ko-KR" sz="1200" dirty="0"/>
                  <a:t>(int);</a:t>
                </a:r>
              </a:p>
              <a:p>
                <a:r>
                  <a:rPr lang="en-US" altLang="ko-KR" sz="1200" dirty="0"/>
                  <a:t>}</a:t>
                </a: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C342604E-5243-488D-8EC6-3FF50E2338F4}"/>
                </a:ext>
              </a:extLst>
            </p:cNvPr>
            <p:cNvGrpSpPr/>
            <p:nvPr/>
          </p:nvGrpSpPr>
          <p:grpSpPr>
            <a:xfrm>
              <a:off x="4479544" y="3842696"/>
              <a:ext cx="1856509" cy="2092882"/>
              <a:chOff x="1727200" y="3008376"/>
              <a:chExt cx="1856509" cy="963787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0821BAB2-3CD3-45E4-BE2D-0BA5375B4F18}"/>
                  </a:ext>
                </a:extLst>
              </p:cNvPr>
              <p:cNvSpPr/>
              <p:nvPr/>
            </p:nvSpPr>
            <p:spPr>
              <a:xfrm>
                <a:off x="1727200" y="3020291"/>
                <a:ext cx="1856509" cy="95187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132FDAF-1934-4DBE-89D7-AA85D419E395}"/>
                  </a:ext>
                </a:extLst>
              </p:cNvPr>
              <p:cNvSpPr txBox="1"/>
              <p:nvPr/>
            </p:nvSpPr>
            <p:spPr>
              <a:xfrm>
                <a:off x="1727200" y="3008376"/>
                <a:ext cx="1856509" cy="963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err="1"/>
                  <a:t>ScrollDecorator</a:t>
                </a:r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en-US" altLang="ko-KR" sz="1400" dirty="0"/>
                  <a:t>_component</a:t>
                </a:r>
              </a:p>
              <a:p>
                <a:endParaRPr lang="en-US" altLang="ko-KR" sz="1400" dirty="0"/>
              </a:p>
              <a:p>
                <a:r>
                  <a:rPr lang="en-US" altLang="ko-KR" sz="1200" dirty="0"/>
                  <a:t>void Draw()</a:t>
                </a:r>
              </a:p>
              <a:p>
                <a:r>
                  <a:rPr lang="en-US" altLang="ko-KR" sz="1200" dirty="0"/>
                  <a:t>{</a:t>
                </a:r>
              </a:p>
              <a:p>
                <a:r>
                  <a:rPr lang="en-US" altLang="ko-KR" sz="1200" dirty="0"/>
                  <a:t>   _component-&gt;Draw();</a:t>
                </a:r>
              </a:p>
              <a:p>
                <a:r>
                  <a:rPr lang="en-US" altLang="ko-KR" sz="1200" dirty="0"/>
                  <a:t>   </a:t>
                </a:r>
                <a:r>
                  <a:rPr lang="en-US" altLang="ko-KR" sz="1200" dirty="0" err="1"/>
                  <a:t>ScrollTo</a:t>
                </a:r>
                <a:r>
                  <a:rPr lang="en-US" altLang="ko-KR" sz="1200" dirty="0"/>
                  <a:t>(int);</a:t>
                </a:r>
              </a:p>
              <a:p>
                <a:r>
                  <a:rPr lang="en-US" altLang="ko-KR" sz="1200" dirty="0"/>
                  <a:t>}</a:t>
                </a:r>
              </a:p>
              <a:p>
                <a:endParaRPr lang="en-US" altLang="ko-KR" sz="1400" dirty="0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D10DD5CA-9524-45A4-9CCB-4E765374B197}"/>
                </a:ext>
              </a:extLst>
            </p:cNvPr>
            <p:cNvGrpSpPr/>
            <p:nvPr/>
          </p:nvGrpSpPr>
          <p:grpSpPr>
            <a:xfrm>
              <a:off x="7323328" y="4301701"/>
              <a:ext cx="1862605" cy="2075907"/>
              <a:chOff x="1657096" y="3003709"/>
              <a:chExt cx="1862605" cy="1088000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60C1CC28-45F8-45AA-BEE8-AB53A0DF92FA}"/>
                  </a:ext>
                </a:extLst>
              </p:cNvPr>
              <p:cNvSpPr/>
              <p:nvPr/>
            </p:nvSpPr>
            <p:spPr>
              <a:xfrm>
                <a:off x="1663192" y="3020291"/>
                <a:ext cx="1856509" cy="107141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E003422-DD0B-4CAC-9C9F-2F00753902F8}"/>
                  </a:ext>
                </a:extLst>
              </p:cNvPr>
              <p:cNvSpPr txBox="1"/>
              <p:nvPr/>
            </p:nvSpPr>
            <p:spPr>
              <a:xfrm>
                <a:off x="1657096" y="3003709"/>
                <a:ext cx="18565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err="1"/>
                  <a:t>TextView</a:t>
                </a:r>
                <a:endParaRPr lang="en-US" altLang="ko-KR" sz="1400" dirty="0"/>
              </a:p>
              <a:p>
                <a:endParaRPr lang="en-US" altLang="ko-KR" sz="1400" dirty="0"/>
              </a:p>
            </p:txBody>
          </p:sp>
        </p:grp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2D5F7BFB-A3FD-49EB-8B5F-CF762EB644F8}"/>
                </a:ext>
              </a:extLst>
            </p:cNvPr>
            <p:cNvCxnSpPr>
              <a:cxnSpLocks/>
            </p:cNvCxnSpPr>
            <p:nvPr/>
          </p:nvCxnSpPr>
          <p:spPr>
            <a:xfrm>
              <a:off x="2893291" y="4027747"/>
              <a:ext cx="15862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C462A4FC-8549-4CFB-8272-DDD9FD7C9629}"/>
                </a:ext>
              </a:extLst>
            </p:cNvPr>
            <p:cNvCxnSpPr>
              <a:cxnSpLocks/>
            </p:cNvCxnSpPr>
            <p:nvPr/>
          </p:nvCxnSpPr>
          <p:spPr>
            <a:xfrm>
              <a:off x="5650992" y="4443373"/>
              <a:ext cx="16601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D0A4335-77F6-4A20-8AAF-1593AFD41DFA}"/>
                </a:ext>
              </a:extLst>
            </p:cNvPr>
            <p:cNvSpPr/>
            <p:nvPr/>
          </p:nvSpPr>
          <p:spPr>
            <a:xfrm>
              <a:off x="7359904" y="4902073"/>
              <a:ext cx="22352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ko-KR" sz="1200" dirty="0"/>
            </a:p>
            <a:p>
              <a:r>
                <a:rPr lang="en-US" altLang="ko-KR" sz="1200" dirty="0"/>
                <a:t>void Draw()</a:t>
              </a:r>
            </a:p>
            <a:p>
              <a:r>
                <a:rPr lang="en-US" altLang="ko-KR" sz="1200" dirty="0"/>
                <a:t>{</a:t>
              </a:r>
            </a:p>
            <a:p>
              <a:r>
                <a:rPr lang="en-US" altLang="ko-KR" sz="1200" dirty="0"/>
                <a:t>    // text </a:t>
              </a:r>
              <a:r>
                <a:rPr lang="ko-KR" altLang="en-US" sz="1200" dirty="0"/>
                <a:t>그리기</a:t>
              </a:r>
              <a:endParaRPr lang="en-US" altLang="ko-KR" sz="1200" dirty="0"/>
            </a:p>
            <a:p>
              <a:r>
                <a:rPr lang="en-US" altLang="ko-KR" sz="1200" dirty="0"/>
                <a:t>    Draw();</a:t>
              </a:r>
            </a:p>
            <a:p>
              <a:r>
                <a:rPr lang="en-US" altLang="ko-KR" sz="1200" dirty="0"/>
                <a:t>}</a:t>
              </a:r>
            </a:p>
          </p:txBody>
        </p:sp>
      </p:grp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EB0606F-3AAC-494E-8B30-E83FF8C3C67A}"/>
              </a:ext>
            </a:extLst>
          </p:cNvPr>
          <p:cNvCxnSpPr>
            <a:cxnSpLocks/>
          </p:cNvCxnSpPr>
          <p:nvPr/>
        </p:nvCxnSpPr>
        <p:spPr>
          <a:xfrm>
            <a:off x="3443501" y="4809744"/>
            <a:ext cx="109090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78A2F41-F513-4679-9EF0-68FDFD509988}"/>
              </a:ext>
            </a:extLst>
          </p:cNvPr>
          <p:cNvCxnSpPr>
            <a:cxnSpLocks/>
          </p:cNvCxnSpPr>
          <p:nvPr/>
        </p:nvCxnSpPr>
        <p:spPr>
          <a:xfrm>
            <a:off x="6336053" y="5218176"/>
            <a:ext cx="109090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7EF685C-699A-4F75-B659-3BA2CD44DD1D}"/>
              </a:ext>
            </a:extLst>
          </p:cNvPr>
          <p:cNvSpPr txBox="1"/>
          <p:nvPr/>
        </p:nvSpPr>
        <p:spPr>
          <a:xfrm>
            <a:off x="3797808" y="4494965"/>
            <a:ext cx="18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6429237-A6D1-4885-8CA1-EB8C8B64CFFD}"/>
              </a:ext>
            </a:extLst>
          </p:cNvPr>
          <p:cNvSpPr txBox="1"/>
          <p:nvPr/>
        </p:nvSpPr>
        <p:spPr>
          <a:xfrm>
            <a:off x="6646303" y="4884755"/>
            <a:ext cx="18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AB5930-63B2-4820-966E-496AA982F119}"/>
              </a:ext>
            </a:extLst>
          </p:cNvPr>
          <p:cNvSpPr txBox="1"/>
          <p:nvPr/>
        </p:nvSpPr>
        <p:spPr>
          <a:xfrm>
            <a:off x="7426960" y="5613226"/>
            <a:ext cx="18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B5B0B1D-7AD4-49C8-988E-5BDAB3807ACC}"/>
              </a:ext>
            </a:extLst>
          </p:cNvPr>
          <p:cNvSpPr txBox="1"/>
          <p:nvPr/>
        </p:nvSpPr>
        <p:spPr>
          <a:xfrm>
            <a:off x="4510162" y="5180276"/>
            <a:ext cx="18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395B88-41E1-4C18-9E4C-C17570CA8D52}"/>
              </a:ext>
            </a:extLst>
          </p:cNvPr>
          <p:cNvSpPr txBox="1"/>
          <p:nvPr/>
        </p:nvSpPr>
        <p:spPr>
          <a:xfrm>
            <a:off x="1657096" y="4800854"/>
            <a:ext cx="18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2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BB49AFF7-8A81-4706-AE41-60C05371A3A9}"/>
              </a:ext>
            </a:extLst>
          </p:cNvPr>
          <p:cNvGrpSpPr/>
          <p:nvPr/>
        </p:nvGrpSpPr>
        <p:grpSpPr>
          <a:xfrm>
            <a:off x="1415561" y="2303585"/>
            <a:ext cx="6386147" cy="2541031"/>
            <a:chOff x="1415561" y="2303585"/>
            <a:chExt cx="6386147" cy="254103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6DB9C7D-181B-4071-8338-FF986DF03E0B}"/>
                </a:ext>
              </a:extLst>
            </p:cNvPr>
            <p:cNvGrpSpPr/>
            <p:nvPr/>
          </p:nvGrpSpPr>
          <p:grpSpPr>
            <a:xfrm>
              <a:off x="3868614" y="2303585"/>
              <a:ext cx="3933094" cy="1790755"/>
              <a:chOff x="3789484" y="2804746"/>
              <a:chExt cx="3933094" cy="1790755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9E6D6ED-C985-449B-A818-8BC14B9BAD63}"/>
                  </a:ext>
                </a:extLst>
              </p:cNvPr>
              <p:cNvSpPr txBox="1"/>
              <p:nvPr/>
            </p:nvSpPr>
            <p:spPr>
              <a:xfrm>
                <a:off x="3789484" y="2804746"/>
                <a:ext cx="170570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/>
                  <a:t>TCPClosed</a:t>
                </a:r>
                <a:endParaRPr lang="ko-KR" altLang="en-US" dirty="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5BBFCD-1ED1-428D-98B8-C298C5C5BD47}"/>
                  </a:ext>
                </a:extLst>
              </p:cNvPr>
              <p:cNvSpPr txBox="1"/>
              <p:nvPr/>
            </p:nvSpPr>
            <p:spPr>
              <a:xfrm>
                <a:off x="6016870" y="4226169"/>
                <a:ext cx="170570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/>
                  <a:t>TCPListen</a:t>
                </a:r>
                <a:endParaRPr lang="ko-KR" altLang="en-US"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5F98BD-5A13-4215-B1AC-0DAD28AD8EF9}"/>
                </a:ext>
              </a:extLst>
            </p:cNvPr>
            <p:cNvSpPr txBox="1"/>
            <p:nvPr/>
          </p:nvSpPr>
          <p:spPr>
            <a:xfrm>
              <a:off x="1752597" y="3725008"/>
              <a:ext cx="1887417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TCPEstablished</a:t>
              </a:r>
              <a:endParaRPr lang="ko-KR" altLang="en-US" dirty="0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157EBAE1-2713-49BD-A4B8-947526919F7F}"/>
                </a:ext>
              </a:extLst>
            </p:cNvPr>
            <p:cNvCxnSpPr>
              <a:cxnSpLocks/>
              <a:stCxn id="5" idx="0"/>
              <a:endCxn id="2" idx="2"/>
            </p:cNvCxnSpPr>
            <p:nvPr/>
          </p:nvCxnSpPr>
          <p:spPr>
            <a:xfrm flipV="1">
              <a:off x="2696306" y="2672917"/>
              <a:ext cx="2025162" cy="1052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73BAC0-D090-4180-AABE-683227B8AC16}"/>
                </a:ext>
              </a:extLst>
            </p:cNvPr>
            <p:cNvSpPr txBox="1"/>
            <p:nvPr/>
          </p:nvSpPr>
          <p:spPr>
            <a:xfrm>
              <a:off x="5943599" y="2948326"/>
              <a:ext cx="1705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PassiveOpen</a:t>
              </a:r>
              <a:r>
                <a:rPr lang="en-US" altLang="ko-KR" dirty="0"/>
                <a:t>()</a:t>
              </a:r>
              <a:endParaRPr lang="ko-KR" altLang="en-US" dirty="0"/>
            </a:p>
          </p:txBody>
        </p:sp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CE4B8E40-1CFA-4CEE-97F2-17262AC8B1F4}"/>
                </a:ext>
              </a:extLst>
            </p:cNvPr>
            <p:cNvCxnSpPr>
              <a:stCxn id="5" idx="2"/>
              <a:endCxn id="5" idx="1"/>
            </p:cNvCxnSpPr>
            <p:nvPr/>
          </p:nvCxnSpPr>
          <p:spPr>
            <a:xfrm rot="5400000" flipH="1">
              <a:off x="2132119" y="3530153"/>
              <a:ext cx="184666" cy="943709"/>
            </a:xfrm>
            <a:prstGeom prst="curvedConnector4">
              <a:avLst>
                <a:gd name="adj1" fmla="val -199972"/>
                <a:gd name="adj2" fmla="val 12701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355EA9-3F47-4A41-930A-867F454DD39D}"/>
                </a:ext>
              </a:extLst>
            </p:cNvPr>
            <p:cNvSpPr txBox="1"/>
            <p:nvPr/>
          </p:nvSpPr>
          <p:spPr>
            <a:xfrm>
              <a:off x="1415561" y="4475284"/>
              <a:ext cx="1280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Transmit()</a:t>
              </a:r>
              <a:endParaRPr lang="ko-KR" altLang="en-US" dirty="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A3A324E9-3F08-4F72-964C-86AE8C221576}"/>
                </a:ext>
              </a:extLst>
            </p:cNvPr>
            <p:cNvCxnSpPr>
              <a:stCxn id="3" idx="1"/>
              <a:endCxn id="5" idx="3"/>
            </p:cNvCxnSpPr>
            <p:nvPr/>
          </p:nvCxnSpPr>
          <p:spPr>
            <a:xfrm flipH="1">
              <a:off x="3640014" y="3909674"/>
              <a:ext cx="24559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F4B3E39-FCCB-49DB-8042-D7158E3DE881}"/>
                </a:ext>
              </a:extLst>
            </p:cNvPr>
            <p:cNvSpPr txBox="1"/>
            <p:nvPr/>
          </p:nvSpPr>
          <p:spPr>
            <a:xfrm>
              <a:off x="4566872" y="3909674"/>
              <a:ext cx="117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Send()</a:t>
              </a:r>
              <a:endParaRPr lang="ko-KR" altLang="en-US" dirty="0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1E46805C-A835-4DD0-B408-887234D3ED0A}"/>
                </a:ext>
              </a:extLst>
            </p:cNvPr>
            <p:cNvCxnSpPr/>
            <p:nvPr/>
          </p:nvCxnSpPr>
          <p:spPr>
            <a:xfrm flipH="1">
              <a:off x="2892669" y="2672917"/>
              <a:ext cx="2074985" cy="1052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5539F5FE-6D4F-4C0E-A2FC-96935931C24D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>
              <a:off x="4721468" y="2672917"/>
              <a:ext cx="2227386" cy="1052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B5C7811-DE5B-43AA-97F7-2844E909F456}"/>
                </a:ext>
              </a:extLst>
            </p:cNvPr>
            <p:cNvSpPr txBox="1"/>
            <p:nvPr/>
          </p:nvSpPr>
          <p:spPr>
            <a:xfrm>
              <a:off x="3238498" y="2719616"/>
              <a:ext cx="1222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Close()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E0BA11E-C4DF-422F-A302-2C8483D60A1F}"/>
                </a:ext>
              </a:extLst>
            </p:cNvPr>
            <p:cNvSpPr txBox="1"/>
            <p:nvPr/>
          </p:nvSpPr>
          <p:spPr>
            <a:xfrm>
              <a:off x="3543298" y="3244334"/>
              <a:ext cx="1705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ActiveOpen</a:t>
              </a:r>
              <a:r>
                <a:rPr lang="en-US" altLang="ko-KR" dirty="0"/>
                <a:t>()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0170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B83473D-B2F6-4D80-ADA8-4BAB403AB2DD}"/>
              </a:ext>
            </a:extLst>
          </p:cNvPr>
          <p:cNvSpPr/>
          <p:nvPr/>
        </p:nvSpPr>
        <p:spPr>
          <a:xfrm>
            <a:off x="4643669" y="4088067"/>
            <a:ext cx="1784838" cy="870439"/>
          </a:xfrm>
          <a:prstGeom prst="rect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 = 50%</a:t>
            </a:r>
          </a:p>
          <a:p>
            <a:pPr algn="ctr"/>
            <a:r>
              <a:rPr lang="en-US" altLang="ko-KR" sz="1600" dirty="0"/>
              <a:t>B = 20%</a:t>
            </a:r>
          </a:p>
          <a:p>
            <a:pPr algn="ctr"/>
            <a:r>
              <a:rPr lang="en-US" altLang="ko-KR" sz="1600" dirty="0"/>
              <a:t>C = 30%</a:t>
            </a:r>
            <a:endParaRPr lang="ko-KR" altLang="en-US" sz="1600" dirty="0"/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91850382-F210-4521-93F7-4F4573F20F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0833309"/>
              </p:ext>
            </p:extLst>
          </p:nvPr>
        </p:nvGraphicFramePr>
        <p:xfrm>
          <a:off x="6787396" y="1801122"/>
          <a:ext cx="2117968" cy="1249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D4BA7FBF-EAE7-404D-994C-DC768D4013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0461435"/>
              </p:ext>
            </p:extLst>
          </p:nvPr>
        </p:nvGraphicFramePr>
        <p:xfrm>
          <a:off x="4449886" y="1801122"/>
          <a:ext cx="2117968" cy="1249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183DB8C8-50DF-446D-95A8-605261DD7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25067"/>
              </p:ext>
            </p:extLst>
          </p:nvPr>
        </p:nvGraphicFramePr>
        <p:xfrm>
          <a:off x="1699493" y="1847037"/>
          <a:ext cx="224443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541682559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4158029419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883824405"/>
                    </a:ext>
                  </a:extLst>
                </a:gridCol>
              </a:tblGrid>
              <a:tr h="2177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230118"/>
                  </a:ext>
                </a:extLst>
              </a:tr>
              <a:tr h="2177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512210"/>
                  </a:ext>
                </a:extLst>
              </a:tr>
              <a:tr h="2177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838365"/>
                  </a:ext>
                </a:extLst>
              </a:tr>
              <a:tr h="2177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540987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807ADAD-DC65-485E-B31E-4731F650021A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3154218" y="3114121"/>
            <a:ext cx="2381870" cy="9739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D200CDC-1985-471B-8E87-786AA0B4815F}"/>
              </a:ext>
            </a:extLst>
          </p:cNvPr>
          <p:cNvCxnSpPr>
            <a:cxnSpLocks/>
            <a:stCxn id="2" idx="0"/>
            <a:endCxn id="13" idx="2"/>
          </p:cNvCxnSpPr>
          <p:nvPr/>
        </p:nvCxnSpPr>
        <p:spPr>
          <a:xfrm flipH="1" flipV="1">
            <a:off x="5508870" y="3050932"/>
            <a:ext cx="27218" cy="10371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562529E-9F48-4FBA-BCD6-231F9F66036B}"/>
              </a:ext>
            </a:extLst>
          </p:cNvPr>
          <p:cNvCxnSpPr>
            <a:cxnSpLocks/>
            <a:stCxn id="2" idx="0"/>
            <a:endCxn id="12" idx="2"/>
          </p:cNvCxnSpPr>
          <p:nvPr/>
        </p:nvCxnSpPr>
        <p:spPr>
          <a:xfrm flipV="1">
            <a:off x="5536088" y="3050932"/>
            <a:ext cx="2310292" cy="10371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1151D9A-A81F-4B24-89F2-FF891024BC2F}"/>
              </a:ext>
            </a:extLst>
          </p:cNvPr>
          <p:cNvCxnSpPr>
            <a:cxnSpLocks/>
          </p:cNvCxnSpPr>
          <p:nvPr/>
        </p:nvCxnSpPr>
        <p:spPr>
          <a:xfrm flipH="1">
            <a:off x="6768924" y="4607859"/>
            <a:ext cx="780384" cy="815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C1BAA8B-7F6F-449D-AE32-9FACE2EB4793}"/>
              </a:ext>
            </a:extLst>
          </p:cNvPr>
          <p:cNvCxnSpPr>
            <a:cxnSpLocks/>
          </p:cNvCxnSpPr>
          <p:nvPr/>
        </p:nvCxnSpPr>
        <p:spPr>
          <a:xfrm>
            <a:off x="2926861" y="3114121"/>
            <a:ext cx="2430230" cy="97394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2FE5BD3-2E76-4837-8B26-DDF5796FA6C5}"/>
              </a:ext>
            </a:extLst>
          </p:cNvPr>
          <p:cNvCxnSpPr>
            <a:cxnSpLocks/>
          </p:cNvCxnSpPr>
          <p:nvPr/>
        </p:nvCxnSpPr>
        <p:spPr>
          <a:xfrm>
            <a:off x="5569705" y="3041085"/>
            <a:ext cx="21799" cy="104698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D2237F6-A237-4D09-BA84-431F93F6FC64}"/>
              </a:ext>
            </a:extLst>
          </p:cNvPr>
          <p:cNvCxnSpPr>
            <a:cxnSpLocks/>
          </p:cNvCxnSpPr>
          <p:nvPr/>
        </p:nvCxnSpPr>
        <p:spPr>
          <a:xfrm flipH="1">
            <a:off x="5778277" y="3050932"/>
            <a:ext cx="2192174" cy="101744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BB8088A-5EB8-4F7F-9763-1AF2C390577D}"/>
              </a:ext>
            </a:extLst>
          </p:cNvPr>
          <p:cNvGrpSpPr/>
          <p:nvPr/>
        </p:nvGrpSpPr>
        <p:grpSpPr>
          <a:xfrm>
            <a:off x="6787396" y="4231625"/>
            <a:ext cx="2029688" cy="276999"/>
            <a:chOff x="6787396" y="4139262"/>
            <a:chExt cx="2029688" cy="276999"/>
          </a:xfrm>
        </p:grpSpPr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B28140A9-85B5-4094-A0C6-4F3598184797}"/>
                </a:ext>
              </a:extLst>
            </p:cNvPr>
            <p:cNvCxnSpPr>
              <a:cxnSpLocks/>
            </p:cNvCxnSpPr>
            <p:nvPr/>
          </p:nvCxnSpPr>
          <p:spPr>
            <a:xfrm>
              <a:off x="6787396" y="4297219"/>
              <a:ext cx="780384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662FAE0-58E7-48E7-9696-D803F3220ED3}"/>
                </a:ext>
              </a:extLst>
            </p:cNvPr>
            <p:cNvSpPr txBox="1"/>
            <p:nvPr/>
          </p:nvSpPr>
          <p:spPr>
            <a:xfrm>
              <a:off x="7570174" y="4139262"/>
              <a:ext cx="1246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Notify change</a:t>
              </a:r>
              <a:endParaRPr lang="ko-KR" altLang="en-US" sz="1200" dirty="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7386ED28-8579-4771-B5F4-07BB967C1802}"/>
              </a:ext>
            </a:extLst>
          </p:cNvPr>
          <p:cNvSpPr txBox="1"/>
          <p:nvPr/>
        </p:nvSpPr>
        <p:spPr>
          <a:xfrm>
            <a:off x="7570173" y="4467456"/>
            <a:ext cx="1784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Request modifications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4538EC1-DFC7-432D-90A5-AAC68D29D763}"/>
              </a:ext>
            </a:extLst>
          </p:cNvPr>
          <p:cNvSpPr txBox="1"/>
          <p:nvPr/>
        </p:nvSpPr>
        <p:spPr>
          <a:xfrm>
            <a:off x="2314200" y="1582846"/>
            <a:ext cx="1125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스프레드 시트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F1A8BC1-C802-418B-8945-6190259CD416}"/>
              </a:ext>
            </a:extLst>
          </p:cNvPr>
          <p:cNvSpPr txBox="1"/>
          <p:nvPr/>
        </p:nvSpPr>
        <p:spPr>
          <a:xfrm>
            <a:off x="5264959" y="1582846"/>
            <a:ext cx="68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바 차트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38E9537-68CA-4D65-AB97-37E9DFC43739}"/>
              </a:ext>
            </a:extLst>
          </p:cNvPr>
          <p:cNvSpPr txBox="1"/>
          <p:nvPr/>
        </p:nvSpPr>
        <p:spPr>
          <a:xfrm>
            <a:off x="7501482" y="1592082"/>
            <a:ext cx="937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1189361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1572FB5-B415-4CDC-A22E-ED52AF5E464A}"/>
              </a:ext>
            </a:extLst>
          </p:cNvPr>
          <p:cNvGrpSpPr/>
          <p:nvPr/>
        </p:nvGrpSpPr>
        <p:grpSpPr>
          <a:xfrm>
            <a:off x="2463244" y="1238353"/>
            <a:ext cx="3948034" cy="3213574"/>
            <a:chOff x="4409830" y="3417074"/>
            <a:chExt cx="3948034" cy="321357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D31F284-09C4-4BAE-923F-0D5713682F92}"/>
                </a:ext>
              </a:extLst>
            </p:cNvPr>
            <p:cNvGrpSpPr/>
            <p:nvPr/>
          </p:nvGrpSpPr>
          <p:grpSpPr>
            <a:xfrm>
              <a:off x="4409830" y="3428999"/>
              <a:ext cx="1090241" cy="3201649"/>
              <a:chOff x="4409830" y="3428999"/>
              <a:chExt cx="1090241" cy="3201649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FA03FD52-F069-4703-967F-3A12C507B8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015" y="3701562"/>
                <a:ext cx="0" cy="29290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AAB7579-D3CE-45C7-9D0E-28381A227AFC}"/>
                  </a:ext>
                </a:extLst>
              </p:cNvPr>
              <p:cNvSpPr/>
              <p:nvPr/>
            </p:nvSpPr>
            <p:spPr>
              <a:xfrm>
                <a:off x="4655041" y="3916972"/>
                <a:ext cx="286235" cy="25474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E04B15-6F96-4BE9-B796-2A38414CA025}"/>
                  </a:ext>
                </a:extLst>
              </p:cNvPr>
              <p:cNvSpPr txBox="1"/>
              <p:nvPr/>
            </p:nvSpPr>
            <p:spPr>
              <a:xfrm>
                <a:off x="4409830" y="3428999"/>
                <a:ext cx="10902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Subject</a:t>
                </a:r>
                <a:endParaRPr lang="ko-KR" altLang="en-US" sz="1200" dirty="0"/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63FA45B-1EF9-4979-9C5D-C443C1717045}"/>
                </a:ext>
              </a:extLst>
            </p:cNvPr>
            <p:cNvGrpSpPr/>
            <p:nvPr/>
          </p:nvGrpSpPr>
          <p:grpSpPr>
            <a:xfrm>
              <a:off x="5887668" y="3417074"/>
              <a:ext cx="1045185" cy="3213574"/>
              <a:chOff x="4395417" y="3424563"/>
              <a:chExt cx="1045185" cy="3213574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91857721-9685-4354-9DE0-DBE347F364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015" y="3701562"/>
                <a:ext cx="0" cy="293657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6851C8E-C95E-4583-9ADB-CB1516F65E90}"/>
                  </a:ext>
                </a:extLst>
              </p:cNvPr>
              <p:cNvSpPr/>
              <p:nvPr/>
            </p:nvSpPr>
            <p:spPr>
              <a:xfrm>
                <a:off x="4646783" y="3939046"/>
                <a:ext cx="286235" cy="79639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CB188A1-244E-4A57-8287-389D80A3EABC}"/>
                  </a:ext>
                </a:extLst>
              </p:cNvPr>
              <p:cNvSpPr txBox="1"/>
              <p:nvPr/>
            </p:nvSpPr>
            <p:spPr>
              <a:xfrm>
                <a:off x="4395417" y="3424563"/>
                <a:ext cx="10451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Observer 1</a:t>
                </a:r>
                <a:endParaRPr lang="ko-KR" altLang="en-US" sz="1200" dirty="0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C53C677-761F-47A3-9DF0-3D309664293A}"/>
                </a:ext>
              </a:extLst>
            </p:cNvPr>
            <p:cNvGrpSpPr/>
            <p:nvPr/>
          </p:nvGrpSpPr>
          <p:grpSpPr>
            <a:xfrm>
              <a:off x="7320451" y="3426899"/>
              <a:ext cx="1037413" cy="3203749"/>
              <a:chOff x="4323249" y="3426899"/>
              <a:chExt cx="1037413" cy="3203749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451AEE93-973B-4E94-94D5-CBC9A1A51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015" y="3701562"/>
                <a:ext cx="0" cy="29290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E977B8A-E5EA-4186-9D17-2AC22FF229F6}"/>
                  </a:ext>
                </a:extLst>
              </p:cNvPr>
              <p:cNvSpPr/>
              <p:nvPr/>
            </p:nvSpPr>
            <p:spPr>
              <a:xfrm>
                <a:off x="4642333" y="5756030"/>
                <a:ext cx="286235" cy="7083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4E5610-E19B-4D9F-AA06-1E8135C4274B}"/>
                  </a:ext>
                </a:extLst>
              </p:cNvPr>
              <p:cNvSpPr txBox="1"/>
              <p:nvPr/>
            </p:nvSpPr>
            <p:spPr>
              <a:xfrm>
                <a:off x="4323249" y="3426899"/>
                <a:ext cx="1037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Observer 2</a:t>
                </a:r>
                <a:endParaRPr lang="ko-KR" altLang="en-US" sz="1200" dirty="0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3CD1CA7-A49B-4726-83B3-5DD265015124}"/>
                </a:ext>
              </a:extLst>
            </p:cNvPr>
            <p:cNvGrpSpPr/>
            <p:nvPr/>
          </p:nvGrpSpPr>
          <p:grpSpPr>
            <a:xfrm>
              <a:off x="4983392" y="3932028"/>
              <a:ext cx="1508983" cy="276999"/>
              <a:chOff x="4983392" y="3932028"/>
              <a:chExt cx="1508983" cy="276999"/>
            </a:xfrm>
          </p:grpSpPr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2E440658-3472-47DD-A615-E8EF859081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83392" y="4200484"/>
                <a:ext cx="1087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63BB39-24BA-439A-97BF-3BAEE10F8F0F}"/>
                  </a:ext>
                </a:extLst>
              </p:cNvPr>
              <p:cNvSpPr txBox="1"/>
              <p:nvPr/>
            </p:nvSpPr>
            <p:spPr>
              <a:xfrm>
                <a:off x="5351332" y="3932028"/>
                <a:ext cx="11410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/>
                  <a:t>SetState</a:t>
                </a:r>
                <a:r>
                  <a:rPr lang="en-US" altLang="ko-KR" sz="1200" dirty="0"/>
                  <a:t>()</a:t>
                </a:r>
                <a:endParaRPr lang="ko-KR" altLang="en-US" sz="1200" dirty="0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67A8C4A-498C-4FEE-BECB-4FFCD7A28422}"/>
                </a:ext>
              </a:extLst>
            </p:cNvPr>
            <p:cNvGrpSpPr/>
            <p:nvPr/>
          </p:nvGrpSpPr>
          <p:grpSpPr>
            <a:xfrm>
              <a:off x="4929549" y="5712660"/>
              <a:ext cx="2709986" cy="276999"/>
              <a:chOff x="3386006" y="4649402"/>
              <a:chExt cx="2709986" cy="276999"/>
            </a:xfrm>
          </p:grpSpPr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5790D973-B9C1-4D93-B8F2-AA04A9C636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11406" y="4894918"/>
                <a:ext cx="26845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2757C6-D1F8-4D2B-AD95-2A4A61173F68}"/>
                  </a:ext>
                </a:extLst>
              </p:cNvPr>
              <p:cNvSpPr txBox="1"/>
              <p:nvPr/>
            </p:nvSpPr>
            <p:spPr>
              <a:xfrm>
                <a:off x="3386006" y="4649402"/>
                <a:ext cx="11410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Update()</a:t>
                </a:r>
                <a:endParaRPr lang="ko-KR" altLang="en-US" sz="1200" dirty="0"/>
              </a:p>
            </p:txBody>
          </p:sp>
        </p:grp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2FD6A4-A6C2-4AF2-98D5-7DB96D156925}"/>
              </a:ext>
            </a:extLst>
          </p:cNvPr>
          <p:cNvSpPr/>
          <p:nvPr/>
        </p:nvSpPr>
        <p:spPr>
          <a:xfrm>
            <a:off x="4185562" y="2767027"/>
            <a:ext cx="286235" cy="810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BF4D128-006C-407F-9EEB-DFE7A7DB35A7}"/>
              </a:ext>
            </a:extLst>
          </p:cNvPr>
          <p:cNvCxnSpPr/>
          <p:nvPr/>
        </p:nvCxnSpPr>
        <p:spPr>
          <a:xfrm flipH="1">
            <a:off x="2994690" y="4119418"/>
            <a:ext cx="2698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6A33BC7-8AB7-4064-8D8A-D113168C5123}"/>
              </a:ext>
            </a:extLst>
          </p:cNvPr>
          <p:cNvSpPr txBox="1"/>
          <p:nvPr/>
        </p:nvSpPr>
        <p:spPr>
          <a:xfrm>
            <a:off x="4838142" y="3867434"/>
            <a:ext cx="852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GetState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7001116-AE0D-4E45-BBC3-3B1E03F1B153}"/>
              </a:ext>
            </a:extLst>
          </p:cNvPr>
          <p:cNvCxnSpPr>
            <a:cxnSpLocks/>
          </p:cNvCxnSpPr>
          <p:nvPr/>
        </p:nvCxnSpPr>
        <p:spPr>
          <a:xfrm>
            <a:off x="3008363" y="2934328"/>
            <a:ext cx="1141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3B49AA7-C51D-4831-92D4-C45E3BE67378}"/>
              </a:ext>
            </a:extLst>
          </p:cNvPr>
          <p:cNvCxnSpPr>
            <a:cxnSpLocks/>
          </p:cNvCxnSpPr>
          <p:nvPr/>
        </p:nvCxnSpPr>
        <p:spPr>
          <a:xfrm flipH="1">
            <a:off x="2979551" y="3429000"/>
            <a:ext cx="1206011" cy="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4560053-D660-4544-A7DE-1A2F03F7264B}"/>
              </a:ext>
            </a:extLst>
          </p:cNvPr>
          <p:cNvSpPr txBox="1"/>
          <p:nvPr/>
        </p:nvSpPr>
        <p:spPr>
          <a:xfrm>
            <a:off x="3404746" y="3179845"/>
            <a:ext cx="852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GetState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6207FC-78F3-45D4-9C53-7DE260B7B793}"/>
              </a:ext>
            </a:extLst>
          </p:cNvPr>
          <p:cNvSpPr txBox="1"/>
          <p:nvPr/>
        </p:nvSpPr>
        <p:spPr>
          <a:xfrm>
            <a:off x="2924132" y="2697989"/>
            <a:ext cx="1141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Update()</a:t>
            </a:r>
            <a:endParaRPr lang="ko-KR" altLang="en-US" sz="12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02EDCD8-AB28-4F24-B18A-0F81CAEBFD4C}"/>
              </a:ext>
            </a:extLst>
          </p:cNvPr>
          <p:cNvCxnSpPr/>
          <p:nvPr/>
        </p:nvCxnSpPr>
        <p:spPr>
          <a:xfrm flipH="1">
            <a:off x="2225964" y="2382982"/>
            <a:ext cx="4824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32228CF6-A3F5-404A-81B7-023DF9CDBDA7}"/>
              </a:ext>
            </a:extLst>
          </p:cNvPr>
          <p:cNvCxnSpPr>
            <a:cxnSpLocks/>
          </p:cNvCxnSpPr>
          <p:nvPr/>
        </p:nvCxnSpPr>
        <p:spPr>
          <a:xfrm>
            <a:off x="2223472" y="2382982"/>
            <a:ext cx="503455" cy="384045"/>
          </a:xfrm>
          <a:prstGeom prst="bentConnector3">
            <a:avLst>
              <a:gd name="adj1" fmla="val -13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76DA202-182B-448A-A18D-9195A82822A7}"/>
              </a:ext>
            </a:extLst>
          </p:cNvPr>
          <p:cNvSpPr txBox="1"/>
          <p:nvPr/>
        </p:nvSpPr>
        <p:spPr>
          <a:xfrm>
            <a:off x="1545384" y="2420990"/>
            <a:ext cx="1141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Notify()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4603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id="{49A4EF86-8F39-4D4E-8796-4939FD3C9072}"/>
              </a:ext>
            </a:extLst>
          </p:cNvPr>
          <p:cNvGrpSpPr/>
          <p:nvPr/>
        </p:nvGrpSpPr>
        <p:grpSpPr>
          <a:xfrm>
            <a:off x="2235689" y="1269517"/>
            <a:ext cx="4728668" cy="3204241"/>
            <a:chOff x="2235689" y="1269517"/>
            <a:chExt cx="4728668" cy="3204241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417974D4-B281-4442-8AA2-B6ACA1B6ADFF}"/>
                </a:ext>
              </a:extLst>
            </p:cNvPr>
            <p:cNvGrpSpPr/>
            <p:nvPr/>
          </p:nvGrpSpPr>
          <p:grpSpPr>
            <a:xfrm>
              <a:off x="2235689" y="1567858"/>
              <a:ext cx="4728668" cy="2905900"/>
              <a:chOff x="760044" y="1963513"/>
              <a:chExt cx="4728668" cy="2905900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8E0FE969-85F6-471B-8A52-C1856001E16B}"/>
                  </a:ext>
                </a:extLst>
              </p:cNvPr>
              <p:cNvGrpSpPr/>
              <p:nvPr/>
            </p:nvGrpSpPr>
            <p:grpSpPr>
              <a:xfrm>
                <a:off x="760044" y="1981098"/>
                <a:ext cx="750359" cy="2888315"/>
                <a:chOff x="2345592" y="1981098"/>
                <a:chExt cx="750359" cy="2888315"/>
              </a:xfrm>
            </p:grpSpPr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87E428A5-7F4F-4815-AB2D-B665462C2A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32452" y="2249306"/>
                  <a:ext cx="0" cy="262010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736B0BB9-40B2-403F-8FA0-8B0DD27032DD}"/>
                    </a:ext>
                  </a:extLst>
                </p:cNvPr>
                <p:cNvSpPr/>
                <p:nvPr/>
              </p:nvSpPr>
              <p:spPr>
                <a:xfrm>
                  <a:off x="2583712" y="2413285"/>
                  <a:ext cx="286235" cy="55678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102C3AF-F3E4-4EA2-BF36-92A208C3D1DE}"/>
                    </a:ext>
                  </a:extLst>
                </p:cNvPr>
                <p:cNvSpPr txBox="1"/>
                <p:nvPr/>
              </p:nvSpPr>
              <p:spPr>
                <a:xfrm>
                  <a:off x="2345592" y="1981098"/>
                  <a:ext cx="75035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err="1"/>
                    <a:t>aClient</a:t>
                  </a:r>
                  <a:endParaRPr lang="ko-KR" altLang="en-US" sz="1200" dirty="0"/>
                </a:p>
              </p:txBody>
            </p:sp>
          </p:grpSp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BCD7C58D-9E24-4EF2-B98A-BA4A220C3E6C}"/>
                  </a:ext>
                </a:extLst>
              </p:cNvPr>
              <p:cNvGrpSpPr/>
              <p:nvPr/>
            </p:nvGrpSpPr>
            <p:grpSpPr>
              <a:xfrm>
                <a:off x="1672808" y="1963513"/>
                <a:ext cx="1691155" cy="2905899"/>
                <a:chOff x="2167128" y="1963514"/>
                <a:chExt cx="1691155" cy="2905899"/>
              </a:xfrm>
            </p:grpSpPr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605D6743-917F-49FD-AC9B-CB3C1BDBFA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32452" y="2249306"/>
                  <a:ext cx="0" cy="262010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83B9756C-23E3-4107-B33F-0D00D5ACA2C8}"/>
                    </a:ext>
                  </a:extLst>
                </p:cNvPr>
                <p:cNvSpPr/>
                <p:nvPr/>
              </p:nvSpPr>
              <p:spPr>
                <a:xfrm>
                  <a:off x="2592758" y="3100961"/>
                  <a:ext cx="286235" cy="168559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938FED2-CEAF-44DC-8A8A-146B614CADBC}"/>
                    </a:ext>
                  </a:extLst>
                </p:cNvPr>
                <p:cNvSpPr txBox="1"/>
                <p:nvPr/>
              </p:nvSpPr>
              <p:spPr>
                <a:xfrm>
                  <a:off x="2167128" y="1963514"/>
                  <a:ext cx="169115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err="1"/>
                    <a:t>aFontDialogDirector</a:t>
                  </a:r>
                  <a:endParaRPr lang="ko-KR" altLang="en-US" sz="1200" dirty="0"/>
                </a:p>
              </p:txBody>
            </p:sp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A1A501B5-6E58-4961-8D50-FEA8884AD67E}"/>
                  </a:ext>
                </a:extLst>
              </p:cNvPr>
              <p:cNvGrpSpPr/>
              <p:nvPr/>
            </p:nvGrpSpPr>
            <p:grpSpPr>
              <a:xfrm>
                <a:off x="2089898" y="1972306"/>
                <a:ext cx="2228109" cy="2897106"/>
                <a:chOff x="577994" y="1972307"/>
                <a:chExt cx="2228109" cy="2897106"/>
              </a:xfrm>
            </p:grpSpPr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B189B446-14A9-4F77-A3FC-D0104D4896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40081" y="2249306"/>
                  <a:ext cx="0" cy="262010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20024755-3D6D-414A-8A2C-BF72D6AA405F}"/>
                    </a:ext>
                  </a:extLst>
                </p:cNvPr>
                <p:cNvSpPr/>
                <p:nvPr/>
              </p:nvSpPr>
              <p:spPr>
                <a:xfrm>
                  <a:off x="577994" y="2628902"/>
                  <a:ext cx="286235" cy="32098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47E29B1-D29E-4FFE-B417-D2A90DC88C70}"/>
                    </a:ext>
                  </a:extLst>
                </p:cNvPr>
                <p:cNvSpPr txBox="1"/>
                <p:nvPr/>
              </p:nvSpPr>
              <p:spPr>
                <a:xfrm>
                  <a:off x="1852059" y="1972307"/>
                  <a:ext cx="9540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err="1"/>
                    <a:t>aListBox</a:t>
                  </a:r>
                  <a:endParaRPr lang="ko-KR" altLang="en-US" sz="1200" dirty="0"/>
                </a:p>
              </p:txBody>
            </p:sp>
          </p:grp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18B75D82-941D-4BBD-9097-25850AE46417}"/>
                  </a:ext>
                </a:extLst>
              </p:cNvPr>
              <p:cNvGrpSpPr/>
              <p:nvPr/>
            </p:nvGrpSpPr>
            <p:grpSpPr>
              <a:xfrm>
                <a:off x="4348489" y="1963514"/>
                <a:ext cx="1140223" cy="2897106"/>
                <a:chOff x="1611504" y="1963515"/>
                <a:chExt cx="1140223" cy="2897106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FB703B5D-1FC3-4830-8131-424820E5C4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0012" y="2240514"/>
                  <a:ext cx="0" cy="262010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6E3556A3-5FA8-4C14-8765-4CDA6293C87F}"/>
                    </a:ext>
                  </a:extLst>
                </p:cNvPr>
                <p:cNvSpPr/>
                <p:nvPr/>
              </p:nvSpPr>
              <p:spPr>
                <a:xfrm>
                  <a:off x="1885076" y="4052401"/>
                  <a:ext cx="286235" cy="72536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082601D-1694-4B40-9DCE-F8DB735B8375}"/>
                    </a:ext>
                  </a:extLst>
                </p:cNvPr>
                <p:cNvSpPr txBox="1"/>
                <p:nvPr/>
              </p:nvSpPr>
              <p:spPr>
                <a:xfrm>
                  <a:off x="1611504" y="1963515"/>
                  <a:ext cx="114022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err="1"/>
                    <a:t>anEntryField</a:t>
                  </a:r>
                  <a:endParaRPr lang="ko-KR" altLang="en-US" sz="1200" dirty="0"/>
                </a:p>
              </p:txBody>
            </p:sp>
          </p:grp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A8CC378-3389-446B-843C-8B7E91915870}"/>
                  </a:ext>
                </a:extLst>
              </p:cNvPr>
              <p:cNvSpPr/>
              <p:nvPr/>
            </p:nvSpPr>
            <p:spPr>
              <a:xfrm>
                <a:off x="3628156" y="3113309"/>
                <a:ext cx="286235" cy="5040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B5AAB805-89D8-43F9-9C6C-0CB7D58492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5164" y="2691677"/>
                <a:ext cx="7759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A1BF35-13C8-4B9B-B89D-E8740DE876B0}"/>
                  </a:ext>
                </a:extLst>
              </p:cNvPr>
              <p:cNvSpPr txBox="1"/>
              <p:nvPr/>
            </p:nvSpPr>
            <p:spPr>
              <a:xfrm>
                <a:off x="1248604" y="2448945"/>
                <a:ext cx="99469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err="1"/>
                  <a:t>ShowDialog</a:t>
                </a:r>
                <a:r>
                  <a:rPr lang="en-US" altLang="ko-KR" sz="1000" dirty="0"/>
                  <a:t>()</a:t>
                </a:r>
                <a:endParaRPr lang="ko-KR" altLang="en-US" sz="1000" dirty="0"/>
              </a:p>
            </p:txBody>
          </p: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053BF347-F56F-4E95-B28C-8A10B65135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0484" y="3217642"/>
                <a:ext cx="12076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5EC7A1-95CF-4863-9417-4624AA3C4C30}"/>
                  </a:ext>
                </a:extLst>
              </p:cNvPr>
              <p:cNvSpPr txBox="1"/>
              <p:nvPr/>
            </p:nvSpPr>
            <p:spPr>
              <a:xfrm>
                <a:off x="2529610" y="2993848"/>
                <a:ext cx="12179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err="1"/>
                  <a:t>WidgetChanged</a:t>
                </a:r>
                <a:r>
                  <a:rPr lang="en-US" altLang="ko-KR" sz="1000" dirty="0"/>
                  <a:t>()</a:t>
                </a:r>
                <a:endParaRPr lang="ko-KR" altLang="en-US" sz="1000" dirty="0"/>
              </a:p>
            </p:txBody>
          </p:sp>
        </p:grp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30D5052-A5F3-4088-9752-209BA05D6621}"/>
                </a:ext>
              </a:extLst>
            </p:cNvPr>
            <p:cNvSpPr/>
            <p:nvPr/>
          </p:nvSpPr>
          <p:spPr>
            <a:xfrm>
              <a:off x="5088900" y="3509995"/>
              <a:ext cx="286235" cy="504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228B1A9A-0EC3-44C2-A5A9-9EA2BF802921}"/>
                </a:ext>
              </a:extLst>
            </p:cNvPr>
            <p:cNvCxnSpPr>
              <a:cxnSpLocks/>
            </p:cNvCxnSpPr>
            <p:nvPr/>
          </p:nvCxnSpPr>
          <p:spPr>
            <a:xfrm>
              <a:off x="3877731" y="4244555"/>
              <a:ext cx="22025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7573B10-3CA8-41B1-9924-28C249109147}"/>
                </a:ext>
              </a:extLst>
            </p:cNvPr>
            <p:cNvSpPr txBox="1"/>
            <p:nvPr/>
          </p:nvSpPr>
          <p:spPr>
            <a:xfrm>
              <a:off x="3821588" y="4007126"/>
              <a:ext cx="7919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SetText</a:t>
              </a:r>
              <a:r>
                <a:rPr lang="en-US" altLang="ko-KR" sz="1000" dirty="0"/>
                <a:t>()</a:t>
              </a:r>
              <a:endParaRPr lang="ko-KR" altLang="en-US" sz="1000" dirty="0"/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B580A8E3-01D3-4656-AA94-BA1C6EE7077A}"/>
                </a:ext>
              </a:extLst>
            </p:cNvPr>
            <p:cNvCxnSpPr>
              <a:cxnSpLocks/>
            </p:cNvCxnSpPr>
            <p:nvPr/>
          </p:nvCxnSpPr>
          <p:spPr>
            <a:xfrm>
              <a:off x="3874343" y="3611685"/>
              <a:ext cx="1229458" cy="3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A684E06-866C-4A0C-80E6-9F910554D723}"/>
                </a:ext>
              </a:extLst>
            </p:cNvPr>
            <p:cNvSpPr txBox="1"/>
            <p:nvPr/>
          </p:nvSpPr>
          <p:spPr>
            <a:xfrm>
              <a:off x="3817783" y="3368953"/>
              <a:ext cx="9946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GetSelection</a:t>
              </a:r>
              <a:r>
                <a:rPr lang="en-US" altLang="ko-KR" sz="1000" dirty="0"/>
                <a:t>()</a:t>
              </a:r>
              <a:endParaRPr lang="ko-KR" altLang="en-US" sz="10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94ECA47-BA8E-4602-A3CD-D1003339D1B7}"/>
                </a:ext>
              </a:extLst>
            </p:cNvPr>
            <p:cNvSpPr txBox="1"/>
            <p:nvPr/>
          </p:nvSpPr>
          <p:spPr>
            <a:xfrm>
              <a:off x="3339713" y="1277562"/>
              <a:ext cx="877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Mediator</a:t>
              </a:r>
              <a:endParaRPr lang="ko-KR" altLang="en-US" sz="12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C51A5F5-8888-4152-9567-0525169F54AD}"/>
                </a:ext>
              </a:extLst>
            </p:cNvPr>
            <p:cNvSpPr txBox="1"/>
            <p:nvPr/>
          </p:nvSpPr>
          <p:spPr>
            <a:xfrm>
              <a:off x="5276791" y="1269517"/>
              <a:ext cx="964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Colleagues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0943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3DE73688-6E12-476A-8980-CE75380B51F6}"/>
              </a:ext>
            </a:extLst>
          </p:cNvPr>
          <p:cNvGrpSpPr/>
          <p:nvPr/>
        </p:nvGrpSpPr>
        <p:grpSpPr>
          <a:xfrm>
            <a:off x="2088934" y="996309"/>
            <a:ext cx="4274524" cy="2922877"/>
            <a:chOff x="2088934" y="996309"/>
            <a:chExt cx="4274524" cy="292287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E955DAA3-EB98-4F62-8F8C-200EC925D3C5}"/>
                </a:ext>
              </a:extLst>
            </p:cNvPr>
            <p:cNvGrpSpPr/>
            <p:nvPr/>
          </p:nvGrpSpPr>
          <p:grpSpPr>
            <a:xfrm>
              <a:off x="2088934" y="996309"/>
              <a:ext cx="4274524" cy="2922877"/>
              <a:chOff x="580292" y="1946536"/>
              <a:chExt cx="4274524" cy="2922877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38DA11D0-1DE2-400D-88C8-0AE55134F082}"/>
                  </a:ext>
                </a:extLst>
              </p:cNvPr>
              <p:cNvGrpSpPr/>
              <p:nvPr/>
            </p:nvGrpSpPr>
            <p:grpSpPr>
              <a:xfrm>
                <a:off x="695665" y="1981672"/>
                <a:ext cx="1090241" cy="2887741"/>
                <a:chOff x="2281213" y="1981672"/>
                <a:chExt cx="1090241" cy="2887741"/>
              </a:xfrm>
            </p:grpSpPr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A24462FF-48C3-4DAF-8424-D480B213AD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32452" y="2249306"/>
                  <a:ext cx="0" cy="262010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A3BF70E-0877-45E8-87C9-526260A214A4}"/>
                    </a:ext>
                  </a:extLst>
                </p:cNvPr>
                <p:cNvSpPr/>
                <p:nvPr/>
              </p:nvSpPr>
              <p:spPr>
                <a:xfrm>
                  <a:off x="2589334" y="3924325"/>
                  <a:ext cx="286235" cy="86223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4541F8A-31BC-466F-8C54-5165D21FDEE1}"/>
                    </a:ext>
                  </a:extLst>
                </p:cNvPr>
                <p:cNvSpPr txBox="1"/>
                <p:nvPr/>
              </p:nvSpPr>
              <p:spPr>
                <a:xfrm>
                  <a:off x="2281213" y="1981672"/>
                  <a:ext cx="10902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err="1"/>
                    <a:t>aCaretaker</a:t>
                  </a:r>
                  <a:endParaRPr lang="ko-KR" altLang="en-US" sz="1200" dirty="0"/>
                </a:p>
              </p:txBody>
            </p:sp>
          </p:grpSp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B9540B9A-13A4-48AE-B444-14D9DBC7872E}"/>
                  </a:ext>
                </a:extLst>
              </p:cNvPr>
              <p:cNvGrpSpPr/>
              <p:nvPr/>
            </p:nvGrpSpPr>
            <p:grpSpPr>
              <a:xfrm>
                <a:off x="2251924" y="1953366"/>
                <a:ext cx="1300100" cy="2876474"/>
                <a:chOff x="2746244" y="1953367"/>
                <a:chExt cx="1300100" cy="2876474"/>
              </a:xfrm>
            </p:grpSpPr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BF6AD4D6-4426-4052-AC14-4C9734FE6C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6129" y="2209734"/>
                  <a:ext cx="0" cy="262010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566F504B-54B1-4A11-836D-F834D3FF538D}"/>
                    </a:ext>
                  </a:extLst>
                </p:cNvPr>
                <p:cNvSpPr/>
                <p:nvPr/>
              </p:nvSpPr>
              <p:spPr>
                <a:xfrm>
                  <a:off x="3099512" y="2472034"/>
                  <a:ext cx="286235" cy="97797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CD3125C-2A64-4651-AD3C-A9B126DF10E7}"/>
                    </a:ext>
                  </a:extLst>
                </p:cNvPr>
                <p:cNvSpPr txBox="1"/>
                <p:nvPr/>
              </p:nvSpPr>
              <p:spPr>
                <a:xfrm>
                  <a:off x="2746244" y="1953367"/>
                  <a:ext cx="13001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err="1"/>
                    <a:t>anOriginator</a:t>
                  </a:r>
                  <a:endParaRPr lang="ko-KR" altLang="en-US" sz="1200" dirty="0"/>
                </a:p>
              </p:txBody>
            </p:sp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3D730D67-BA00-4411-AECB-4296D02029EB}"/>
                  </a:ext>
                </a:extLst>
              </p:cNvPr>
              <p:cNvGrpSpPr/>
              <p:nvPr/>
            </p:nvGrpSpPr>
            <p:grpSpPr>
              <a:xfrm>
                <a:off x="3774006" y="1946536"/>
                <a:ext cx="1016496" cy="2922876"/>
                <a:chOff x="2262102" y="1946537"/>
                <a:chExt cx="1016496" cy="2922876"/>
              </a:xfrm>
            </p:grpSpPr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4BE9AE48-7064-4767-9044-DD28383142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32452" y="2249306"/>
                  <a:ext cx="0" cy="262010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FA478DFA-4377-4BB2-B373-8FEA63626217}"/>
                    </a:ext>
                  </a:extLst>
                </p:cNvPr>
                <p:cNvSpPr/>
                <p:nvPr/>
              </p:nvSpPr>
              <p:spPr>
                <a:xfrm>
                  <a:off x="2592758" y="2585572"/>
                  <a:ext cx="286235" cy="36883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14EAAA0-8898-4FA0-95F1-8EF5D6B1C998}"/>
                    </a:ext>
                  </a:extLst>
                </p:cNvPr>
                <p:cNvSpPr txBox="1"/>
                <p:nvPr/>
              </p:nvSpPr>
              <p:spPr>
                <a:xfrm>
                  <a:off x="2262102" y="1946537"/>
                  <a:ext cx="10164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err="1"/>
                    <a:t>aMemento</a:t>
                  </a:r>
                  <a:endParaRPr lang="ko-KR" altLang="en-US" sz="1200" dirty="0"/>
                </a:p>
              </p:txBody>
            </p:sp>
          </p:grp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D99CFDB-1EFC-4B25-8EBD-54CD8C7E9AFB}"/>
                  </a:ext>
                </a:extLst>
              </p:cNvPr>
              <p:cNvSpPr/>
              <p:nvPr/>
            </p:nvSpPr>
            <p:spPr>
              <a:xfrm>
                <a:off x="4100260" y="4149969"/>
                <a:ext cx="286235" cy="5040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3BCCE243-B235-4B26-B511-C4FC2C31BD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1427" y="2672862"/>
                <a:ext cx="120883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B453FA-47CF-4E50-939F-6B82ABE9946C}"/>
                  </a:ext>
                </a:extLst>
              </p:cNvPr>
              <p:cNvSpPr txBox="1"/>
              <p:nvPr/>
            </p:nvSpPr>
            <p:spPr>
              <a:xfrm>
                <a:off x="2822826" y="2448762"/>
                <a:ext cx="17753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new Memento</a:t>
                </a:r>
                <a:endParaRPr lang="ko-KR" altLang="en-US" sz="1000" dirty="0"/>
              </a:p>
            </p:txBody>
          </p: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A6CABD8A-7B3F-4698-9ACD-D4F5BF9139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1427" y="3191608"/>
                <a:ext cx="120883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817CE9F-79C5-4297-AFFC-BF113AE590E7}"/>
                  </a:ext>
                </a:extLst>
              </p:cNvPr>
              <p:cNvSpPr txBox="1"/>
              <p:nvPr/>
            </p:nvSpPr>
            <p:spPr>
              <a:xfrm>
                <a:off x="2837473" y="2971890"/>
                <a:ext cx="18672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err="1"/>
                  <a:t>SetState</a:t>
                </a:r>
                <a:r>
                  <a:rPr lang="en-US" altLang="ko-KR" sz="1000" dirty="0"/>
                  <a:t>()</a:t>
                </a:r>
                <a:endParaRPr lang="ko-KR" altLang="en-US" sz="1000" dirty="0"/>
              </a:p>
            </p:txBody>
          </p: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E4242F9E-D7E8-466B-9ABF-574A75D6B8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0021" y="4100080"/>
                <a:ext cx="13110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DC623B-A6C5-43AB-A852-52213FA20946}"/>
                  </a:ext>
                </a:extLst>
              </p:cNvPr>
              <p:cNvSpPr txBox="1"/>
              <p:nvPr/>
            </p:nvSpPr>
            <p:spPr>
              <a:xfrm>
                <a:off x="968982" y="4106762"/>
                <a:ext cx="22225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err="1"/>
                  <a:t>SetMemento</a:t>
                </a:r>
                <a:r>
                  <a:rPr lang="en-US" altLang="ko-KR" sz="1000" dirty="0"/>
                  <a:t>(</a:t>
                </a:r>
                <a:r>
                  <a:rPr lang="en-US" altLang="ko-KR" sz="1000" dirty="0" err="1"/>
                  <a:t>aMemento</a:t>
                </a:r>
                <a:r>
                  <a:rPr lang="en-US" altLang="ko-KR" sz="1000" dirty="0"/>
                  <a:t>)</a:t>
                </a:r>
                <a:endParaRPr lang="ko-KR" altLang="en-US" sz="1000" dirty="0"/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ADE092A7-C816-4196-8E6E-FC3BC5D517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292" y="3818058"/>
                <a:ext cx="4274524" cy="0"/>
              </a:xfrm>
              <a:prstGeom prst="line">
                <a:avLst/>
              </a:prstGeom>
              <a:ln w="28575">
                <a:solidFill>
                  <a:schemeClr val="tx2">
                    <a:lumMod val="20000"/>
                    <a:lumOff val="8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C8A8CA8-1C24-4826-A8C9-175FAE879FA2}"/>
                </a:ext>
              </a:extLst>
            </p:cNvPr>
            <p:cNvSpPr/>
            <p:nvPr/>
          </p:nvSpPr>
          <p:spPr>
            <a:xfrm>
              <a:off x="2485850" y="1381405"/>
              <a:ext cx="286235" cy="10936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EADA71C-5849-48A0-979F-DE423386819F}"/>
                </a:ext>
              </a:extLst>
            </p:cNvPr>
            <p:cNvSpPr/>
            <p:nvPr/>
          </p:nvSpPr>
          <p:spPr>
            <a:xfrm>
              <a:off x="5602200" y="2151669"/>
              <a:ext cx="286235" cy="3688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696C45E-B26C-4E72-BCC3-A77E8E6CE966}"/>
                </a:ext>
              </a:extLst>
            </p:cNvPr>
            <p:cNvSpPr/>
            <p:nvPr/>
          </p:nvSpPr>
          <p:spPr>
            <a:xfrm>
              <a:off x="4120926" y="3079166"/>
              <a:ext cx="286235" cy="7306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912EDE8-9C77-4255-804C-9EFDA0E8174E}"/>
                </a:ext>
              </a:extLst>
            </p:cNvPr>
            <p:cNvSpPr txBox="1"/>
            <p:nvPr/>
          </p:nvSpPr>
          <p:spPr>
            <a:xfrm>
              <a:off x="4341592" y="3221558"/>
              <a:ext cx="7216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GetState</a:t>
              </a:r>
              <a:r>
                <a:rPr lang="en-US" altLang="ko-KR" sz="1000" dirty="0"/>
                <a:t>()</a:t>
              </a:r>
              <a:endParaRPr lang="ko-KR" altLang="en-US" sz="1000" dirty="0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981C284-631F-4198-8D79-A7154ADF8D12}"/>
                </a:ext>
              </a:extLst>
            </p:cNvPr>
            <p:cNvCxnSpPr>
              <a:cxnSpLocks/>
            </p:cNvCxnSpPr>
            <p:nvPr/>
          </p:nvCxnSpPr>
          <p:spPr>
            <a:xfrm>
              <a:off x="4407161" y="3251281"/>
              <a:ext cx="12017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008E99F9-B592-4D23-85AB-38E9829DDFAA}"/>
                </a:ext>
              </a:extLst>
            </p:cNvPr>
            <p:cNvCxnSpPr>
              <a:cxnSpLocks/>
            </p:cNvCxnSpPr>
            <p:nvPr/>
          </p:nvCxnSpPr>
          <p:spPr>
            <a:xfrm>
              <a:off x="2772085" y="1697316"/>
              <a:ext cx="13376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EAB01DD-B47C-4C97-947B-722153067C48}"/>
                </a:ext>
              </a:extLst>
            </p:cNvPr>
            <p:cNvSpPr txBox="1"/>
            <p:nvPr/>
          </p:nvSpPr>
          <p:spPr>
            <a:xfrm>
              <a:off x="2749428" y="1451966"/>
              <a:ext cx="12247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CreateMemento</a:t>
              </a:r>
              <a:r>
                <a:rPr lang="en-US" altLang="ko-KR" sz="1000" dirty="0"/>
                <a:t>()</a:t>
              </a:r>
              <a:endParaRPr lang="ko-KR" altLang="en-US" sz="1000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E70B6C3-DD9F-4BE9-8AB7-7083E20E50B9}"/>
              </a:ext>
            </a:extLst>
          </p:cNvPr>
          <p:cNvGrpSpPr/>
          <p:nvPr/>
        </p:nvGrpSpPr>
        <p:grpSpPr>
          <a:xfrm>
            <a:off x="6845418" y="1629870"/>
            <a:ext cx="2971683" cy="3114580"/>
            <a:chOff x="6845418" y="1629870"/>
            <a:chExt cx="2971683" cy="311458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4CD129A-7181-4F48-B4F6-66A3D0A4714D}"/>
                </a:ext>
              </a:extLst>
            </p:cNvPr>
            <p:cNvSpPr/>
            <p:nvPr/>
          </p:nvSpPr>
          <p:spPr>
            <a:xfrm>
              <a:off x="7135945" y="2047949"/>
              <a:ext cx="685800" cy="1151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F4E8476-60B3-4F0E-8875-26836E317B75}"/>
                </a:ext>
              </a:extLst>
            </p:cNvPr>
            <p:cNvSpPr/>
            <p:nvPr/>
          </p:nvSpPr>
          <p:spPr>
            <a:xfrm>
              <a:off x="8758823" y="3221558"/>
              <a:ext cx="681866" cy="11341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1647402E-F50D-42EF-A632-5AD1A91046C5}"/>
                </a:ext>
              </a:extLst>
            </p:cNvPr>
            <p:cNvCxnSpPr>
              <a:cxnSpLocks/>
            </p:cNvCxnSpPr>
            <p:nvPr/>
          </p:nvCxnSpPr>
          <p:spPr>
            <a:xfrm>
              <a:off x="7821745" y="3199742"/>
              <a:ext cx="952978" cy="2181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F40451D-4A90-42A4-9BAB-D74E15325772}"/>
                </a:ext>
              </a:extLst>
            </p:cNvPr>
            <p:cNvSpPr txBox="1"/>
            <p:nvPr/>
          </p:nvSpPr>
          <p:spPr>
            <a:xfrm>
              <a:off x="7748356" y="2861018"/>
              <a:ext cx="2068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constraint</a:t>
              </a:r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D14EFC0-D732-408F-968D-C4CF830A19D8}"/>
                </a:ext>
              </a:extLst>
            </p:cNvPr>
            <p:cNvSpPr txBox="1"/>
            <p:nvPr/>
          </p:nvSpPr>
          <p:spPr>
            <a:xfrm>
              <a:off x="6845418" y="1629870"/>
              <a:ext cx="1214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Graphic A</a:t>
              </a:r>
              <a:endParaRPr lang="ko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9E826CC-2445-474E-8D00-751CC70F576C}"/>
                </a:ext>
              </a:extLst>
            </p:cNvPr>
            <p:cNvSpPr txBox="1"/>
            <p:nvPr/>
          </p:nvSpPr>
          <p:spPr>
            <a:xfrm>
              <a:off x="8492549" y="4375118"/>
              <a:ext cx="1214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Graphic B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3634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>
            <a:extLst>
              <a:ext uri="{FF2B5EF4-FFF2-40B4-BE49-F238E27FC236}">
                <a16:creationId xmlns:a16="http://schemas.microsoft.com/office/drawing/2014/main" id="{8BB06B0F-A4B2-401C-9CD1-46907F6C8D9D}"/>
              </a:ext>
            </a:extLst>
          </p:cNvPr>
          <p:cNvGrpSpPr/>
          <p:nvPr/>
        </p:nvGrpSpPr>
        <p:grpSpPr>
          <a:xfrm>
            <a:off x="1696445" y="1684247"/>
            <a:ext cx="7939924" cy="3925245"/>
            <a:chOff x="1696445" y="1684247"/>
            <a:chExt cx="8523906" cy="4054855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1163F92-6794-4F4B-B81D-1EBC80DDECA3}"/>
                </a:ext>
              </a:extLst>
            </p:cNvPr>
            <p:cNvGrpSpPr/>
            <p:nvPr/>
          </p:nvGrpSpPr>
          <p:grpSpPr>
            <a:xfrm>
              <a:off x="1696445" y="1750500"/>
              <a:ext cx="1657911" cy="3973291"/>
              <a:chOff x="2332133" y="2011175"/>
              <a:chExt cx="1099829" cy="2858238"/>
            </a:xfrm>
          </p:grpSpPr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BC488155-F43C-4125-A523-A7CB263A87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2452" y="2249306"/>
                <a:ext cx="0" cy="26201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89E64F10-AAC8-4887-B1C1-7812A818B533}"/>
                  </a:ext>
                </a:extLst>
              </p:cNvPr>
              <p:cNvSpPr/>
              <p:nvPr/>
            </p:nvSpPr>
            <p:spPr>
              <a:xfrm>
                <a:off x="2594968" y="2377120"/>
                <a:ext cx="286235" cy="236447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827D8F7-A84F-4279-B82E-8FD6D653D585}"/>
                  </a:ext>
                </a:extLst>
              </p:cNvPr>
              <p:cNvSpPr txBox="1"/>
              <p:nvPr/>
            </p:nvSpPr>
            <p:spPr>
              <a:xfrm>
                <a:off x="2332133" y="2011175"/>
                <a:ext cx="1099829" cy="199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/>
                  <a:t>anObjectStructure</a:t>
                </a:r>
                <a:endParaRPr lang="ko-KR" altLang="en-US" sz="1200" dirty="0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D87369F-01C1-48BC-A2B2-4D3B904C2371}"/>
                </a:ext>
              </a:extLst>
            </p:cNvPr>
            <p:cNvGrpSpPr/>
            <p:nvPr/>
          </p:nvGrpSpPr>
          <p:grpSpPr>
            <a:xfrm>
              <a:off x="3623241" y="1741691"/>
              <a:ext cx="1657909" cy="3982099"/>
              <a:chOff x="2175453" y="2004838"/>
              <a:chExt cx="1186723" cy="2864575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1D4EB679-AFFE-4447-B6C4-5A4F4C28CC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2452" y="2249306"/>
                <a:ext cx="0" cy="26201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1B3D53F-15A4-435C-9A91-97FED05720B5}"/>
                  </a:ext>
                </a:extLst>
              </p:cNvPr>
              <p:cNvSpPr/>
              <p:nvPr/>
            </p:nvSpPr>
            <p:spPr>
              <a:xfrm>
                <a:off x="2592758" y="3100961"/>
                <a:ext cx="286235" cy="45407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6DE0BE6-45E1-48AB-9300-54A59209BD6F}"/>
                  </a:ext>
                </a:extLst>
              </p:cNvPr>
              <p:cNvSpPr txBox="1"/>
              <p:nvPr/>
            </p:nvSpPr>
            <p:spPr>
              <a:xfrm>
                <a:off x="2175453" y="2004838"/>
                <a:ext cx="1186723" cy="199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/>
                  <a:t>aConcreteElementA</a:t>
                </a:r>
                <a:endParaRPr lang="ko-KR" altLang="en-US" sz="1200" dirty="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205DCCF-CCE8-4AFE-98DE-562DE3A0962B}"/>
                </a:ext>
              </a:extLst>
            </p:cNvPr>
            <p:cNvGrpSpPr/>
            <p:nvPr/>
          </p:nvGrpSpPr>
          <p:grpSpPr>
            <a:xfrm>
              <a:off x="4196748" y="1732295"/>
              <a:ext cx="2943941" cy="4006807"/>
              <a:chOff x="549073" y="1998079"/>
              <a:chExt cx="1952959" cy="2882349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7686584D-2266-464C-A639-98E859E430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9003" y="2260321"/>
                <a:ext cx="0" cy="26201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0523DB65-0DB1-4482-AFE1-516BC8063859}"/>
                  </a:ext>
                </a:extLst>
              </p:cNvPr>
              <p:cNvSpPr/>
              <p:nvPr/>
            </p:nvSpPr>
            <p:spPr>
              <a:xfrm>
                <a:off x="549073" y="2453524"/>
                <a:ext cx="271522" cy="4286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3C86E51-A520-441C-A31D-899D66FC0729}"/>
                  </a:ext>
                </a:extLst>
              </p:cNvPr>
              <p:cNvSpPr txBox="1"/>
              <p:nvPr/>
            </p:nvSpPr>
            <p:spPr>
              <a:xfrm>
                <a:off x="1361809" y="1998079"/>
                <a:ext cx="1140223" cy="205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/>
                  <a:t>aConcreteElementB</a:t>
                </a:r>
                <a:endParaRPr lang="ko-KR" altLang="en-US" sz="1200" dirty="0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4E58AB26-AFEF-43F7-97B5-3C6659F3A696}"/>
                </a:ext>
              </a:extLst>
            </p:cNvPr>
            <p:cNvGrpSpPr/>
            <p:nvPr/>
          </p:nvGrpSpPr>
          <p:grpSpPr>
            <a:xfrm>
              <a:off x="8501549" y="1684247"/>
              <a:ext cx="1718802" cy="4027321"/>
              <a:chOff x="1611504" y="1963515"/>
              <a:chExt cx="1140223" cy="2897106"/>
            </a:xfrm>
          </p:grpSpPr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85E17E17-48BA-4415-803B-816ED7D3CC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0012" y="2197342"/>
                <a:ext cx="0" cy="266327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536E5CB-718A-4CE5-9318-364AC5F61D68}"/>
                  </a:ext>
                </a:extLst>
              </p:cNvPr>
              <p:cNvSpPr txBox="1"/>
              <p:nvPr/>
            </p:nvSpPr>
            <p:spPr>
              <a:xfrm>
                <a:off x="1611504" y="1963515"/>
                <a:ext cx="1140223" cy="199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/>
                  <a:t>aConcreteVisitor</a:t>
                </a:r>
                <a:endParaRPr lang="ko-KR" altLang="en-US" sz="1200" dirty="0"/>
              </a:p>
            </p:txBody>
          </p:sp>
        </p:grp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8E94A91-1B26-47F5-B33A-B35D35F4586B}"/>
                </a:ext>
              </a:extLst>
            </p:cNvPr>
            <p:cNvCxnSpPr>
              <a:cxnSpLocks/>
            </p:cNvCxnSpPr>
            <p:nvPr/>
          </p:nvCxnSpPr>
          <p:spPr>
            <a:xfrm>
              <a:off x="2518378" y="2493081"/>
              <a:ext cx="16783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B72606-A4F1-46A9-A4B3-82F1B79EEEC3}"/>
                </a:ext>
              </a:extLst>
            </p:cNvPr>
            <p:cNvSpPr txBox="1"/>
            <p:nvPr/>
          </p:nvSpPr>
          <p:spPr>
            <a:xfrm>
              <a:off x="2500383" y="2266144"/>
              <a:ext cx="14994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Accept(</a:t>
              </a:r>
              <a:r>
                <a:rPr lang="en-US" altLang="ko-KR" sz="1000" dirty="0" err="1"/>
                <a:t>aVisitor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436CBCD-7A38-4382-9FAC-9D0B1B7ACF06}"/>
                </a:ext>
              </a:extLst>
            </p:cNvPr>
            <p:cNvSpPr/>
            <p:nvPr/>
          </p:nvSpPr>
          <p:spPr>
            <a:xfrm>
              <a:off x="5919199" y="4087271"/>
              <a:ext cx="353097" cy="7006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DD5ED9B0-538C-4BB1-9707-A30E91D9E633}"/>
                </a:ext>
              </a:extLst>
            </p:cNvPr>
            <p:cNvCxnSpPr>
              <a:cxnSpLocks/>
            </p:cNvCxnSpPr>
            <p:nvPr/>
          </p:nvCxnSpPr>
          <p:spPr>
            <a:xfrm>
              <a:off x="6272296" y="4288550"/>
              <a:ext cx="26653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1F4A4B-2EC0-48EF-B053-32337A492959}"/>
                </a:ext>
              </a:extLst>
            </p:cNvPr>
            <p:cNvSpPr txBox="1"/>
            <p:nvPr/>
          </p:nvSpPr>
          <p:spPr>
            <a:xfrm>
              <a:off x="6195030" y="4036543"/>
              <a:ext cx="34730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VisitConcreteElementB</a:t>
              </a:r>
              <a:r>
                <a:rPr lang="en-US" altLang="ko-KR" sz="1000" dirty="0"/>
                <a:t>(</a:t>
              </a:r>
              <a:r>
                <a:rPr lang="en-US" altLang="ko-KR" sz="1000" dirty="0" err="1"/>
                <a:t>aConcreteElementB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F16494E6-EB6B-49CA-A678-C767AB77F840}"/>
                </a:ext>
              </a:extLst>
            </p:cNvPr>
            <p:cNvCxnSpPr>
              <a:cxnSpLocks/>
            </p:cNvCxnSpPr>
            <p:nvPr/>
          </p:nvCxnSpPr>
          <p:spPr>
            <a:xfrm>
              <a:off x="2537941" y="4191502"/>
              <a:ext cx="33812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23BBC1-0455-4F9E-95B6-543BD2746E6B}"/>
                </a:ext>
              </a:extLst>
            </p:cNvPr>
            <p:cNvSpPr txBox="1"/>
            <p:nvPr/>
          </p:nvSpPr>
          <p:spPr>
            <a:xfrm>
              <a:off x="7971628" y="3134156"/>
              <a:ext cx="999257" cy="254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OperationA</a:t>
              </a:r>
              <a:r>
                <a:rPr lang="en-US" altLang="ko-KR" sz="1000" dirty="0"/>
                <a:t>()</a:t>
              </a:r>
              <a:endParaRPr lang="ko-KR" altLang="en-US" sz="1000" dirty="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A025C477-ADB4-40BF-8541-846C7F6BC0FE}"/>
                </a:ext>
              </a:extLst>
            </p:cNvPr>
            <p:cNvCxnSpPr>
              <a:cxnSpLocks/>
            </p:cNvCxnSpPr>
            <p:nvPr/>
          </p:nvCxnSpPr>
          <p:spPr>
            <a:xfrm>
              <a:off x="4626580" y="2609256"/>
              <a:ext cx="43110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34873FA-DF7D-44EA-9C9C-1AA7A806F64D}"/>
                </a:ext>
              </a:extLst>
            </p:cNvPr>
            <p:cNvSpPr txBox="1"/>
            <p:nvPr/>
          </p:nvSpPr>
          <p:spPr>
            <a:xfrm>
              <a:off x="4608585" y="2382319"/>
              <a:ext cx="30364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VisitConcreteElementA</a:t>
              </a:r>
              <a:r>
                <a:rPr lang="en-US" altLang="ko-KR" sz="1000" dirty="0"/>
                <a:t>(</a:t>
              </a:r>
              <a:r>
                <a:rPr lang="en-US" altLang="ko-KR" sz="1000" dirty="0" err="1"/>
                <a:t>aConcreteElementA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901B9C6-59BB-4121-B975-279152409946}"/>
                </a:ext>
              </a:extLst>
            </p:cNvPr>
            <p:cNvSpPr/>
            <p:nvPr/>
          </p:nvSpPr>
          <p:spPr>
            <a:xfrm>
              <a:off x="8937597" y="2254208"/>
              <a:ext cx="399884" cy="13506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41562BF9-A887-4D33-B285-5FBE1A52EB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6044" y="3374590"/>
              <a:ext cx="43315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70B175D-89D5-49C9-BDE8-3DA1A31ACB9C}"/>
                </a:ext>
              </a:extLst>
            </p:cNvPr>
            <p:cNvSpPr txBox="1"/>
            <p:nvPr/>
          </p:nvSpPr>
          <p:spPr>
            <a:xfrm>
              <a:off x="2479446" y="3964160"/>
              <a:ext cx="12274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Accept(</a:t>
              </a:r>
              <a:r>
                <a:rPr lang="en-US" altLang="ko-KR" sz="1000" dirty="0" err="1"/>
                <a:t>aVisitor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9C1F036-2367-41B2-ADB7-9D11F9C2DB7D}"/>
                </a:ext>
              </a:extLst>
            </p:cNvPr>
            <p:cNvSpPr/>
            <p:nvPr/>
          </p:nvSpPr>
          <p:spPr>
            <a:xfrm>
              <a:off x="8955870" y="4191502"/>
              <a:ext cx="353097" cy="10575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0B6F641-673E-4260-ACEB-6918F74A9491}"/>
                </a:ext>
              </a:extLst>
            </p:cNvPr>
            <p:cNvSpPr/>
            <p:nvPr/>
          </p:nvSpPr>
          <p:spPr>
            <a:xfrm>
              <a:off x="5923926" y="4913186"/>
              <a:ext cx="353097" cy="7006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824164BE-C265-47A8-98F2-46FEDC9490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2297" y="5056852"/>
              <a:ext cx="26985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8B53A52-1CC1-4052-B314-DECE37799E89}"/>
                </a:ext>
              </a:extLst>
            </p:cNvPr>
            <p:cNvSpPr txBox="1"/>
            <p:nvPr/>
          </p:nvSpPr>
          <p:spPr>
            <a:xfrm>
              <a:off x="7971628" y="4837635"/>
              <a:ext cx="999258" cy="254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OperationB</a:t>
              </a:r>
              <a:r>
                <a:rPr lang="en-US" altLang="ko-KR" sz="1000" dirty="0"/>
                <a:t>()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2964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5E95054-83B2-45CD-9D43-D959CC03B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019444"/>
              </p:ext>
            </p:extLst>
          </p:nvPr>
        </p:nvGraphicFramePr>
        <p:xfrm>
          <a:off x="2032000" y="719666"/>
          <a:ext cx="8128000" cy="88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434418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64279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Adapter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Bridge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893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 개발된 상태에서 두 클래스를 호환할 수 있는</a:t>
                      </a:r>
                      <a:b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새로운 클래스를 만들기 위해 적용하는 패턴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 단계에서 한 클래스의 표현과 구현을 나누어 사용하기 위해 적용하는 패턴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763541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074E1A2-EB0C-4372-9323-211CF4AA74F3}"/>
              </a:ext>
            </a:extLst>
          </p:cNvPr>
          <p:cNvSpPr/>
          <p:nvPr/>
        </p:nvSpPr>
        <p:spPr>
          <a:xfrm>
            <a:off x="2466848" y="883582"/>
            <a:ext cx="73152" cy="60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75C59882-8975-4F7C-9F61-247326334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477129"/>
              </p:ext>
            </p:extLst>
          </p:nvPr>
        </p:nvGraphicFramePr>
        <p:xfrm>
          <a:off x="2133600" y="2220976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434418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64279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Adapter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Facade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893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서로 다른 인터페이스를 일치시키려 노력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여러 객체를 모아 새로운 인터페이스를 만듦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76354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766F88C-04B6-4954-AF5A-ABF9EDF256A7}"/>
              </a:ext>
            </a:extLst>
          </p:cNvPr>
          <p:cNvSpPr/>
          <p:nvPr/>
        </p:nvSpPr>
        <p:spPr>
          <a:xfrm>
            <a:off x="2649728" y="2530856"/>
            <a:ext cx="73152" cy="60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0D1F69E6-09AA-4A13-B678-6EA7657DC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312357"/>
              </p:ext>
            </p:extLst>
          </p:nvPr>
        </p:nvGraphicFramePr>
        <p:xfrm>
          <a:off x="2292096" y="3574966"/>
          <a:ext cx="8128000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434418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64279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Composite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Decorator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8934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재귀적 합성 기법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객체가 상위 또는 하위 객체를 소유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0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객체 추상화에 초점을 두어 잘 구조화된 클래스는 복합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독립 객체를 모두 표현 가능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상속 없이 객체에 새로운 서비스를 추가하기 위해 계통을 달리함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여러 객체를 모아 새로운 인터페이스를 만듦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763541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CD626DBA-B0FD-45DD-836C-0656093EC2A2}"/>
              </a:ext>
            </a:extLst>
          </p:cNvPr>
          <p:cNvSpPr/>
          <p:nvPr/>
        </p:nvSpPr>
        <p:spPr>
          <a:xfrm>
            <a:off x="2487168" y="3789002"/>
            <a:ext cx="73152" cy="60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8486C07C-0C4B-4748-BB11-2FF154AB0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020692"/>
              </p:ext>
            </p:extLst>
          </p:nvPr>
        </p:nvGraphicFramePr>
        <p:xfrm>
          <a:off x="2365248" y="5048842"/>
          <a:ext cx="8128000" cy="1442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434418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64279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Proxy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Decorator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8934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객체를 합성하여 동일한 인터페이스를 제공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0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 접근을 대리하고 생성 시기를 제어</a:t>
                      </a:r>
                      <a:br>
                        <a:rPr lang="ko-KR" altLang="en-US" sz="1200" dirty="0"/>
                      </a:b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실제 객체가 실제 기능을 실행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프록시의 독립적인 기능은 없음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독립적인 기능이 있음</a:t>
                      </a:r>
                      <a:br>
                        <a:rPr lang="ko-KR" altLang="en-US" sz="1200" dirty="0"/>
                      </a:b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재귀적 합성으로 기능을 제공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763541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75A1875D-473F-4146-A7B8-D11039C09454}"/>
              </a:ext>
            </a:extLst>
          </p:cNvPr>
          <p:cNvSpPr/>
          <p:nvPr/>
        </p:nvSpPr>
        <p:spPr>
          <a:xfrm>
            <a:off x="2560320" y="5262878"/>
            <a:ext cx="73152" cy="60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73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C87D4F2-1DE1-4332-940C-340238E48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806805"/>
              </p:ext>
            </p:extLst>
          </p:nvPr>
        </p:nvGraphicFramePr>
        <p:xfrm>
          <a:off x="5539409" y="1574579"/>
          <a:ext cx="580942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086374739"/>
                    </a:ext>
                  </a:extLst>
                </a:gridCol>
                <a:gridCol w="1245705">
                  <a:extLst>
                    <a:ext uri="{9D8B030D-6E8A-4147-A177-3AD203B41FA5}">
                      <a16:colId xmlns:a16="http://schemas.microsoft.com/office/drawing/2014/main" val="1259631250"/>
                    </a:ext>
                  </a:extLst>
                </a:gridCol>
                <a:gridCol w="3039717">
                  <a:extLst>
                    <a:ext uri="{9D8B030D-6E8A-4147-A177-3AD203B41FA5}">
                      <a16:colId xmlns:a16="http://schemas.microsoft.com/office/drawing/2014/main" val="4197946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0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0x00411127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ClassA</a:t>
                      </a:r>
                      <a:r>
                        <a:rPr lang="en-US" altLang="ko-KR" dirty="0"/>
                        <a:t>::</a:t>
                      </a:r>
                      <a:r>
                        <a:rPr lang="en-US" altLang="ko-KR" dirty="0" err="1"/>
                        <a:t>print_first</a:t>
                      </a:r>
                      <a:r>
                        <a:rPr lang="en-US" altLang="ko-KR" dirty="0"/>
                        <a:t>(void)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873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0x0041107d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ClassA</a:t>
                      </a:r>
                      <a:r>
                        <a:rPr lang="en-US" altLang="ko-KR" dirty="0"/>
                        <a:t>::</a:t>
                      </a:r>
                      <a:r>
                        <a:rPr lang="en-US" altLang="ko-KR" dirty="0" err="1"/>
                        <a:t>print_second</a:t>
                      </a:r>
                      <a:r>
                        <a:rPr lang="en-US" altLang="ko-KR" dirty="0"/>
                        <a:t>(void)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810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0x00411005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ClassA</a:t>
                      </a:r>
                      <a:r>
                        <a:rPr lang="en-US" altLang="ko-KR" dirty="0"/>
                        <a:t>::</a:t>
                      </a:r>
                      <a:r>
                        <a:rPr lang="en-US" altLang="ko-KR" dirty="0" err="1"/>
                        <a:t>print_third</a:t>
                      </a:r>
                      <a:r>
                        <a:rPr lang="en-US" altLang="ko-KR" dirty="0"/>
                        <a:t>(void)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40246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E9BD4FE-E4F5-4256-922A-175148B3F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570960"/>
              </p:ext>
            </p:extLst>
          </p:nvPr>
        </p:nvGraphicFramePr>
        <p:xfrm>
          <a:off x="5539409" y="3873831"/>
          <a:ext cx="580942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086374739"/>
                    </a:ext>
                  </a:extLst>
                </a:gridCol>
                <a:gridCol w="1245705">
                  <a:extLst>
                    <a:ext uri="{9D8B030D-6E8A-4147-A177-3AD203B41FA5}">
                      <a16:colId xmlns:a16="http://schemas.microsoft.com/office/drawing/2014/main" val="1259631250"/>
                    </a:ext>
                  </a:extLst>
                </a:gridCol>
                <a:gridCol w="3039717">
                  <a:extLst>
                    <a:ext uri="{9D8B030D-6E8A-4147-A177-3AD203B41FA5}">
                      <a16:colId xmlns:a16="http://schemas.microsoft.com/office/drawing/2014/main" val="4197946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0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0x0041119a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ClassB</a:t>
                      </a:r>
                      <a:r>
                        <a:rPr lang="en-US" altLang="ko-KR" dirty="0"/>
                        <a:t>::</a:t>
                      </a:r>
                      <a:r>
                        <a:rPr lang="en-US" altLang="ko-KR" dirty="0" err="1"/>
                        <a:t>print_first</a:t>
                      </a:r>
                      <a:r>
                        <a:rPr lang="en-US" altLang="ko-KR" dirty="0"/>
                        <a:t>(void)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873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0x00411168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ClassB</a:t>
                      </a:r>
                      <a:r>
                        <a:rPr lang="en-US" altLang="ko-KR" dirty="0"/>
                        <a:t>::</a:t>
                      </a:r>
                      <a:r>
                        <a:rPr lang="en-US" altLang="ko-KR" dirty="0" err="1"/>
                        <a:t>print_second</a:t>
                      </a:r>
                      <a:r>
                        <a:rPr lang="en-US" altLang="ko-KR" dirty="0"/>
                        <a:t>(void)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810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0x00411005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ClassA</a:t>
                      </a:r>
                      <a:r>
                        <a:rPr lang="en-US" altLang="ko-KR" dirty="0"/>
                        <a:t>::</a:t>
                      </a:r>
                      <a:r>
                        <a:rPr lang="en-US" altLang="ko-KR" dirty="0" err="1"/>
                        <a:t>print_third</a:t>
                      </a:r>
                      <a:r>
                        <a:rPr lang="en-US" altLang="ko-KR" dirty="0"/>
                        <a:t>(void)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402463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BA8FD245-D228-4FFA-B312-36FF4A4F8058}"/>
              </a:ext>
            </a:extLst>
          </p:cNvPr>
          <p:cNvGrpSpPr/>
          <p:nvPr/>
        </p:nvGrpSpPr>
        <p:grpSpPr>
          <a:xfrm>
            <a:off x="805068" y="1156134"/>
            <a:ext cx="3682449" cy="1611141"/>
            <a:chOff x="805068" y="1156134"/>
            <a:chExt cx="3682449" cy="16111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B67EBD6-6B5E-47EE-B933-65E7E5B1E5A0}"/>
                </a:ext>
              </a:extLst>
            </p:cNvPr>
            <p:cNvSpPr/>
            <p:nvPr/>
          </p:nvSpPr>
          <p:spPr>
            <a:xfrm>
              <a:off x="843169" y="1601084"/>
              <a:ext cx="3644348" cy="1166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0x00417b58 char * name “class A”</a:t>
              </a:r>
            </a:p>
            <a:p>
              <a:r>
                <a:rPr lang="en-US" altLang="ko-KR" dirty="0"/>
                <a:t>0x00417b34 (void**) __</a:t>
              </a:r>
              <a:r>
                <a:rPr lang="en-US" altLang="ko-KR" dirty="0" err="1"/>
                <a:t>vfptr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3ABD994-AED8-4AE4-8FBB-1C1335AB27EA}"/>
                </a:ext>
              </a:extLst>
            </p:cNvPr>
            <p:cNvSpPr txBox="1"/>
            <p:nvPr/>
          </p:nvSpPr>
          <p:spPr>
            <a:xfrm>
              <a:off x="805068" y="1156134"/>
              <a:ext cx="11711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A</a:t>
              </a:r>
              <a:endParaRPr lang="ko-KR" altLang="en-US" sz="280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78543CE-8D73-4E09-9FBF-0476A9BD1210}"/>
              </a:ext>
            </a:extLst>
          </p:cNvPr>
          <p:cNvGrpSpPr/>
          <p:nvPr/>
        </p:nvGrpSpPr>
        <p:grpSpPr>
          <a:xfrm>
            <a:off x="757444" y="3429000"/>
            <a:ext cx="3730073" cy="1611022"/>
            <a:chOff x="757444" y="3429000"/>
            <a:chExt cx="3730073" cy="161102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D4CD2FC-B468-423A-98CD-2090E0F93750}"/>
                </a:ext>
              </a:extLst>
            </p:cNvPr>
            <p:cNvSpPr/>
            <p:nvPr/>
          </p:nvSpPr>
          <p:spPr>
            <a:xfrm>
              <a:off x="843169" y="3873831"/>
              <a:ext cx="3644348" cy="1166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0x00417b64 char * name “class B”</a:t>
              </a:r>
            </a:p>
            <a:p>
              <a:r>
                <a:rPr lang="en-US" altLang="ko-KR" dirty="0"/>
                <a:t>0x00417b48 (void**) __</a:t>
              </a:r>
              <a:r>
                <a:rPr lang="en-US" altLang="ko-KR" dirty="0" err="1"/>
                <a:t>vfptr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E382F6-A76B-4DF9-988C-D5B5D1258F56}"/>
                </a:ext>
              </a:extLst>
            </p:cNvPr>
            <p:cNvSpPr txBox="1"/>
            <p:nvPr/>
          </p:nvSpPr>
          <p:spPr>
            <a:xfrm>
              <a:off x="757444" y="3429000"/>
              <a:ext cx="11711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B</a:t>
              </a:r>
              <a:endParaRPr lang="ko-KR" altLang="en-US" sz="2800" dirty="0"/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4D5957C-2305-49BC-996D-2544EFF6386E}"/>
              </a:ext>
            </a:extLst>
          </p:cNvPr>
          <p:cNvCxnSpPr>
            <a:cxnSpLocks/>
          </p:cNvCxnSpPr>
          <p:nvPr/>
        </p:nvCxnSpPr>
        <p:spPr>
          <a:xfrm flipV="1">
            <a:off x="3848100" y="1800225"/>
            <a:ext cx="1609725" cy="600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D6E54C4-A150-45F4-8523-3CFD06BB03BE}"/>
              </a:ext>
            </a:extLst>
          </p:cNvPr>
          <p:cNvCxnSpPr>
            <a:cxnSpLocks/>
          </p:cNvCxnSpPr>
          <p:nvPr/>
        </p:nvCxnSpPr>
        <p:spPr>
          <a:xfrm flipV="1">
            <a:off x="3768379" y="4090726"/>
            <a:ext cx="1689446" cy="5247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FC3E15-BFCB-45FE-AD65-E21A579CB6E8}"/>
              </a:ext>
            </a:extLst>
          </p:cNvPr>
          <p:cNvSpPr txBox="1"/>
          <p:nvPr/>
        </p:nvSpPr>
        <p:spPr>
          <a:xfrm>
            <a:off x="5457825" y="1191049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의 가상 함수 테이블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F56364-4CED-4A53-8C38-C2800911F5D1}"/>
              </a:ext>
            </a:extLst>
          </p:cNvPr>
          <p:cNvSpPr txBox="1"/>
          <p:nvPr/>
        </p:nvSpPr>
        <p:spPr>
          <a:xfrm>
            <a:off x="5510420" y="3505944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r>
              <a:rPr lang="ko-KR" altLang="en-US" dirty="0"/>
              <a:t>의 가상 함수 테이블</a:t>
            </a:r>
          </a:p>
        </p:txBody>
      </p:sp>
    </p:spTree>
    <p:extLst>
      <p:ext uri="{BB962C8B-B14F-4D97-AF65-F5344CB8AC3E}">
        <p14:creationId xmlns:p14="http://schemas.microsoft.com/office/powerpoint/2010/main" val="324858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14208A57-3A0E-4923-8CD1-36DF0FF8CF42}"/>
              </a:ext>
            </a:extLst>
          </p:cNvPr>
          <p:cNvGrpSpPr/>
          <p:nvPr/>
        </p:nvGrpSpPr>
        <p:grpSpPr>
          <a:xfrm>
            <a:off x="2688336" y="1146048"/>
            <a:ext cx="6004562" cy="3889249"/>
            <a:chOff x="2688336" y="1146048"/>
            <a:chExt cx="6004562" cy="3889249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ADCBCCF6-58AD-4DB4-AFA0-333DB6A27B2A}"/>
                </a:ext>
              </a:extLst>
            </p:cNvPr>
            <p:cNvSpPr/>
            <p:nvPr/>
          </p:nvSpPr>
          <p:spPr>
            <a:xfrm>
              <a:off x="4401312" y="1146048"/>
              <a:ext cx="1816608" cy="6949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column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A615C798-E231-43BA-BA1D-F9E135F2CEF1}"/>
                </a:ext>
              </a:extLst>
            </p:cNvPr>
            <p:cNvSpPr/>
            <p:nvPr/>
          </p:nvSpPr>
          <p:spPr>
            <a:xfrm>
              <a:off x="2688336" y="2200656"/>
              <a:ext cx="1456944" cy="6949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row</a:t>
              </a:r>
              <a:endParaRPr lang="ko-KR" altLang="en-US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BB47336-3C74-478A-8FD8-DB59AF324A63}"/>
                </a:ext>
              </a:extLst>
            </p:cNvPr>
            <p:cNvSpPr/>
            <p:nvPr/>
          </p:nvSpPr>
          <p:spPr>
            <a:xfrm>
              <a:off x="4581144" y="2200656"/>
              <a:ext cx="1456944" cy="6949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row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5423D29-49FD-4208-97C9-6E8A29035F88}"/>
                </a:ext>
              </a:extLst>
            </p:cNvPr>
            <p:cNvSpPr/>
            <p:nvPr/>
          </p:nvSpPr>
          <p:spPr>
            <a:xfrm>
              <a:off x="6589778" y="2218944"/>
              <a:ext cx="1456944" cy="6949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row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0E1D337-63A8-40EB-8F62-2E4BF672ECF5}"/>
                </a:ext>
              </a:extLst>
            </p:cNvPr>
            <p:cNvSpPr/>
            <p:nvPr/>
          </p:nvSpPr>
          <p:spPr>
            <a:xfrm>
              <a:off x="2688336" y="3822192"/>
              <a:ext cx="5742432" cy="1213105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F6E03EC-9220-4653-A288-D5684015BD36}"/>
                </a:ext>
              </a:extLst>
            </p:cNvPr>
            <p:cNvSpPr/>
            <p:nvPr/>
          </p:nvSpPr>
          <p:spPr>
            <a:xfrm>
              <a:off x="2798064" y="3977641"/>
              <a:ext cx="445008" cy="45110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281F160-2D40-4226-BC27-5890FEFEE4BE}"/>
                </a:ext>
              </a:extLst>
            </p:cNvPr>
            <p:cNvSpPr/>
            <p:nvPr/>
          </p:nvSpPr>
          <p:spPr>
            <a:xfrm>
              <a:off x="3304032" y="3989832"/>
              <a:ext cx="445008" cy="45110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8D489EA-A86A-4AAC-A017-E3B84FE6803C}"/>
                </a:ext>
              </a:extLst>
            </p:cNvPr>
            <p:cNvSpPr/>
            <p:nvPr/>
          </p:nvSpPr>
          <p:spPr>
            <a:xfrm>
              <a:off x="3810000" y="3965450"/>
              <a:ext cx="445008" cy="45110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6D77CAD-F788-4A08-8719-CD202BE34E4D}"/>
                </a:ext>
              </a:extLst>
            </p:cNvPr>
            <p:cNvSpPr/>
            <p:nvPr/>
          </p:nvSpPr>
          <p:spPr>
            <a:xfrm>
              <a:off x="4315968" y="3977641"/>
              <a:ext cx="445008" cy="45110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338F4CD-2EFF-4C6C-AB32-6572A7CDBD45}"/>
                </a:ext>
              </a:extLst>
            </p:cNvPr>
            <p:cNvSpPr/>
            <p:nvPr/>
          </p:nvSpPr>
          <p:spPr>
            <a:xfrm>
              <a:off x="6306314" y="4451605"/>
              <a:ext cx="445008" cy="451103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332BB3D-4B58-49F2-B246-813B02FB0B14}"/>
                </a:ext>
              </a:extLst>
            </p:cNvPr>
            <p:cNvSpPr/>
            <p:nvPr/>
          </p:nvSpPr>
          <p:spPr>
            <a:xfrm>
              <a:off x="6812282" y="4463796"/>
              <a:ext cx="445008" cy="451103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909D4C3-E6CB-4A34-BA9D-0FE5DB3379B3}"/>
                </a:ext>
              </a:extLst>
            </p:cNvPr>
            <p:cNvSpPr/>
            <p:nvPr/>
          </p:nvSpPr>
          <p:spPr>
            <a:xfrm>
              <a:off x="7318250" y="4439414"/>
              <a:ext cx="445008" cy="451103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y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B36087D-A1EF-4D1A-8386-373D1456CF22}"/>
                </a:ext>
              </a:extLst>
            </p:cNvPr>
            <p:cNvSpPr/>
            <p:nvPr/>
          </p:nvSpPr>
          <p:spPr>
            <a:xfrm>
              <a:off x="7824218" y="4451605"/>
              <a:ext cx="445008" cy="451103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z</a:t>
              </a:r>
              <a:endParaRPr lang="ko-KR" altLang="en-US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51F76ADA-2265-4CC6-ABD0-39923F217195}"/>
                </a:ext>
              </a:extLst>
            </p:cNvPr>
            <p:cNvCxnSpPr>
              <a:stCxn id="2" idx="4"/>
              <a:endCxn id="3" idx="7"/>
            </p:cNvCxnSpPr>
            <p:nvPr/>
          </p:nvCxnSpPr>
          <p:spPr>
            <a:xfrm flipH="1">
              <a:off x="3931915" y="1840992"/>
              <a:ext cx="1377701" cy="461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D6E657DF-213B-4E9E-A1B9-F515CC3DFFAF}"/>
                </a:ext>
              </a:extLst>
            </p:cNvPr>
            <p:cNvCxnSpPr>
              <a:stCxn id="2" idx="4"/>
              <a:endCxn id="4" idx="0"/>
            </p:cNvCxnSpPr>
            <p:nvPr/>
          </p:nvCxnSpPr>
          <p:spPr>
            <a:xfrm>
              <a:off x="5309616" y="1840992"/>
              <a:ext cx="0" cy="359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A05F83F2-DA6B-4D78-B517-30283CCD71FB}"/>
                </a:ext>
              </a:extLst>
            </p:cNvPr>
            <p:cNvCxnSpPr>
              <a:stCxn id="2" idx="4"/>
              <a:endCxn id="5" idx="1"/>
            </p:cNvCxnSpPr>
            <p:nvPr/>
          </p:nvCxnSpPr>
          <p:spPr>
            <a:xfrm>
              <a:off x="5309616" y="1840992"/>
              <a:ext cx="1493527" cy="479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연결선: 구부러짐 21">
              <a:extLst>
                <a:ext uri="{FF2B5EF4-FFF2-40B4-BE49-F238E27FC236}">
                  <a16:creationId xmlns:a16="http://schemas.microsoft.com/office/drawing/2014/main" id="{180481F9-784A-407B-9680-DC4907FF043E}"/>
                </a:ext>
              </a:extLst>
            </p:cNvPr>
            <p:cNvCxnSpPr>
              <a:cxnSpLocks/>
              <a:stCxn id="4" idx="4"/>
              <a:endCxn id="7" idx="0"/>
            </p:cNvCxnSpPr>
            <p:nvPr/>
          </p:nvCxnSpPr>
          <p:spPr>
            <a:xfrm rot="5400000">
              <a:off x="3624072" y="2292096"/>
              <a:ext cx="1082041" cy="2289048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8B3A94D2-70CC-4868-82FF-7D00E2F592DE}"/>
                </a:ext>
              </a:extLst>
            </p:cNvPr>
            <p:cNvCxnSpPr>
              <a:cxnSpLocks/>
              <a:stCxn id="4" idx="4"/>
              <a:endCxn id="34" idx="0"/>
            </p:cNvCxnSpPr>
            <p:nvPr/>
          </p:nvCxnSpPr>
          <p:spPr>
            <a:xfrm rot="5400000">
              <a:off x="4347552" y="3537624"/>
              <a:ext cx="1604088" cy="320040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연결선: 구부러짐 27">
              <a:extLst>
                <a:ext uri="{FF2B5EF4-FFF2-40B4-BE49-F238E27FC236}">
                  <a16:creationId xmlns:a16="http://schemas.microsoft.com/office/drawing/2014/main" id="{7C0DA29F-4748-4552-9D3D-66B6B06422EA}"/>
                </a:ext>
              </a:extLst>
            </p:cNvPr>
            <p:cNvCxnSpPr>
              <a:cxnSpLocks/>
              <a:stCxn id="4" idx="4"/>
              <a:endCxn id="31" idx="0"/>
            </p:cNvCxnSpPr>
            <p:nvPr/>
          </p:nvCxnSpPr>
          <p:spPr>
            <a:xfrm rot="5400000">
              <a:off x="3855720" y="3051050"/>
              <a:ext cx="1609347" cy="1298446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05841D8-4689-4100-AA6A-E73D527C1D9B}"/>
                </a:ext>
              </a:extLst>
            </p:cNvPr>
            <p:cNvSpPr txBox="1"/>
            <p:nvPr/>
          </p:nvSpPr>
          <p:spPr>
            <a:xfrm>
              <a:off x="5398479" y="3178205"/>
              <a:ext cx="1638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“apparent”</a:t>
              </a:r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3ED8A74-13AB-4141-95C6-362827EE0267}"/>
                </a:ext>
              </a:extLst>
            </p:cNvPr>
            <p:cNvSpPr/>
            <p:nvPr/>
          </p:nvSpPr>
          <p:spPr>
            <a:xfrm>
              <a:off x="3788666" y="4504947"/>
              <a:ext cx="445008" cy="45110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</a:t>
              </a:r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E05B7CD-1571-45EE-A628-9BF662D2C161}"/>
                </a:ext>
              </a:extLst>
            </p:cNvPr>
            <p:cNvSpPr/>
            <p:nvPr/>
          </p:nvSpPr>
          <p:spPr>
            <a:xfrm>
              <a:off x="4767072" y="4499688"/>
              <a:ext cx="445008" cy="45110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</a:t>
              </a:r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86C7F2A-14F7-46C5-A681-8E3EF126AC26}"/>
                </a:ext>
              </a:extLst>
            </p:cNvPr>
            <p:cNvSpPr/>
            <p:nvPr/>
          </p:nvSpPr>
          <p:spPr>
            <a:xfrm>
              <a:off x="5547361" y="4483240"/>
              <a:ext cx="445008" cy="45110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</a:t>
              </a:r>
              <a:endParaRPr lang="ko-KR" altLang="en-US" dirty="0"/>
            </a:p>
          </p:txBody>
        </p:sp>
        <p:cxnSp>
          <p:nvCxnSpPr>
            <p:cNvPr id="41" name="연결선: 구부러짐 40">
              <a:extLst>
                <a:ext uri="{FF2B5EF4-FFF2-40B4-BE49-F238E27FC236}">
                  <a16:creationId xmlns:a16="http://schemas.microsoft.com/office/drawing/2014/main" id="{8E2F05CE-F5B1-45C5-AE60-6D4CDF20247B}"/>
                </a:ext>
              </a:extLst>
            </p:cNvPr>
            <p:cNvCxnSpPr>
              <a:stCxn id="4" idx="4"/>
              <a:endCxn id="37" idx="0"/>
            </p:cNvCxnSpPr>
            <p:nvPr/>
          </p:nvCxnSpPr>
          <p:spPr>
            <a:xfrm rot="16200000" flipH="1">
              <a:off x="4745920" y="3459295"/>
              <a:ext cx="1587640" cy="46024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820CABD-7ECE-4AFA-83F4-18B3A96DC76E}"/>
                </a:ext>
              </a:extLst>
            </p:cNvPr>
            <p:cNvSpPr txBox="1"/>
            <p:nvPr/>
          </p:nvSpPr>
          <p:spPr>
            <a:xfrm>
              <a:off x="6891532" y="3460810"/>
              <a:ext cx="1801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flyweight pool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403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2F869731-DB61-4CCB-A85C-16704DA08E90}"/>
              </a:ext>
            </a:extLst>
          </p:cNvPr>
          <p:cNvGrpSpPr/>
          <p:nvPr/>
        </p:nvGrpSpPr>
        <p:grpSpPr>
          <a:xfrm>
            <a:off x="76200" y="684111"/>
            <a:ext cx="12382499" cy="6461328"/>
            <a:chOff x="76200" y="684111"/>
            <a:chExt cx="12382499" cy="646132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3DFAA2D-EF09-4ED6-A0B0-244C27E66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645" y="684111"/>
              <a:ext cx="6689929" cy="3061979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2987756-AC73-4B40-B832-1F90AE425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00" y="3943350"/>
              <a:ext cx="7581900" cy="2571750"/>
            </a:xfrm>
            <a:prstGeom prst="rect">
              <a:avLst/>
            </a:prstGeom>
          </p:spPr>
        </p:pic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3FEDBF0-D39F-475B-80E3-90FC8ADCAB2B}"/>
                </a:ext>
              </a:extLst>
            </p:cNvPr>
            <p:cNvGrpSpPr/>
            <p:nvPr/>
          </p:nvGrpSpPr>
          <p:grpSpPr>
            <a:xfrm>
              <a:off x="5895975" y="1298625"/>
              <a:ext cx="6410179" cy="1968450"/>
              <a:chOff x="5781821" y="2246440"/>
              <a:chExt cx="6410179" cy="1968450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5D7C3117-E1BE-4221-89D4-C55359B41C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81821" y="2246440"/>
                <a:ext cx="6410179" cy="1968450"/>
              </a:xfrm>
              <a:prstGeom prst="rect">
                <a:avLst/>
              </a:prstGeom>
            </p:spPr>
          </p:pic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B3DE7A1-BEFB-4AA8-8352-90DC84BC9A39}"/>
                  </a:ext>
                </a:extLst>
              </p:cNvPr>
              <p:cNvSpPr/>
              <p:nvPr/>
            </p:nvSpPr>
            <p:spPr>
              <a:xfrm>
                <a:off x="7890387" y="3057832"/>
                <a:ext cx="2549014" cy="68825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A9F731C-0514-44CE-99E3-A439AA9C9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95974" y="5202339"/>
              <a:ext cx="6562725" cy="194310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161C35C-B831-42AF-8979-A62F938769AE}"/>
                </a:ext>
              </a:extLst>
            </p:cNvPr>
            <p:cNvSpPr/>
            <p:nvPr/>
          </p:nvSpPr>
          <p:spPr>
            <a:xfrm>
              <a:off x="8271241" y="5796192"/>
              <a:ext cx="2806334" cy="6882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BB7C31D2-A6C7-4617-9BFF-20027D5478F7}"/>
                </a:ext>
              </a:extLst>
            </p:cNvPr>
            <p:cNvCxnSpPr>
              <a:stCxn id="5" idx="3"/>
              <a:endCxn id="9" idx="3"/>
            </p:cNvCxnSpPr>
            <p:nvPr/>
          </p:nvCxnSpPr>
          <p:spPr>
            <a:xfrm>
              <a:off x="10553555" y="2454146"/>
              <a:ext cx="524020" cy="3686175"/>
            </a:xfrm>
            <a:prstGeom prst="curvedConnector3">
              <a:avLst>
                <a:gd name="adj1" fmla="val 221784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7415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2E08D1F-C970-40D2-BCF3-80ABEC933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297297"/>
              </p:ext>
            </p:extLst>
          </p:nvPr>
        </p:nvGraphicFramePr>
        <p:xfrm>
          <a:off x="1495670" y="253673"/>
          <a:ext cx="1757485" cy="828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485">
                  <a:extLst>
                    <a:ext uri="{9D8B030D-6E8A-4147-A177-3AD203B41FA5}">
                      <a16:colId xmlns:a16="http://schemas.microsoft.com/office/drawing/2014/main" val="914735596"/>
                    </a:ext>
                  </a:extLst>
                </a:gridCol>
              </a:tblGrid>
              <a:tr h="2738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저장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0694"/>
                  </a:ext>
                </a:extLst>
              </a:tr>
              <a:tr h="462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handler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375491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CE7C244-3BDE-447F-8277-486BDF0FE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688392"/>
              </p:ext>
            </p:extLst>
          </p:nvPr>
        </p:nvGraphicFramePr>
        <p:xfrm>
          <a:off x="1495670" y="1338059"/>
          <a:ext cx="1757485" cy="828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485">
                  <a:extLst>
                    <a:ext uri="{9D8B030D-6E8A-4147-A177-3AD203B41FA5}">
                      <a16:colId xmlns:a16="http://schemas.microsoft.com/office/drawing/2014/main" val="914735596"/>
                    </a:ext>
                  </a:extLst>
                </a:gridCol>
              </a:tblGrid>
              <a:tr h="2738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저장 안함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0694"/>
                  </a:ext>
                </a:extLst>
              </a:tr>
              <a:tr h="462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handler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37549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06F528F-0291-4465-83FD-86C31B879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6700"/>
              </p:ext>
            </p:extLst>
          </p:nvPr>
        </p:nvGraphicFramePr>
        <p:xfrm>
          <a:off x="1495670" y="2396065"/>
          <a:ext cx="1757485" cy="828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485">
                  <a:extLst>
                    <a:ext uri="{9D8B030D-6E8A-4147-A177-3AD203B41FA5}">
                      <a16:colId xmlns:a16="http://schemas.microsoft.com/office/drawing/2014/main" val="914735596"/>
                    </a:ext>
                  </a:extLst>
                </a:gridCol>
              </a:tblGrid>
              <a:tr h="2738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취소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0694"/>
                  </a:ext>
                </a:extLst>
              </a:tr>
              <a:tr h="462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handler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37549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860A0F0-1223-4C65-8EF6-080742B7F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980797"/>
              </p:ext>
            </p:extLst>
          </p:nvPr>
        </p:nvGraphicFramePr>
        <p:xfrm>
          <a:off x="4619872" y="1370835"/>
          <a:ext cx="2572236" cy="82800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572236">
                  <a:extLst>
                    <a:ext uri="{9D8B030D-6E8A-4147-A177-3AD203B41FA5}">
                      <a16:colId xmlns:a16="http://schemas.microsoft.com/office/drawing/2014/main" val="914735596"/>
                    </a:ext>
                  </a:extLst>
                </a:gridCol>
              </a:tblGrid>
              <a:tr h="2738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종료 알림 다이얼로그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0694"/>
                  </a:ext>
                </a:extLst>
              </a:tr>
              <a:tr h="462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handler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375491"/>
                  </a:ext>
                </a:extLst>
              </a:tr>
            </a:tbl>
          </a:graphicData>
        </a:graphic>
      </p:graphicFrame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39390EE1-4E43-4DE1-8437-456028396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015860"/>
              </p:ext>
            </p:extLst>
          </p:nvPr>
        </p:nvGraphicFramePr>
        <p:xfrm>
          <a:off x="7864232" y="1370835"/>
          <a:ext cx="1757485" cy="828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485">
                  <a:extLst>
                    <a:ext uri="{9D8B030D-6E8A-4147-A177-3AD203B41FA5}">
                      <a16:colId xmlns:a16="http://schemas.microsoft.com/office/drawing/2014/main" val="914735596"/>
                    </a:ext>
                  </a:extLst>
                </a:gridCol>
              </a:tblGrid>
              <a:tr h="2738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종료 프로그램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0694"/>
                  </a:ext>
                </a:extLst>
              </a:tr>
              <a:tr h="462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handler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375491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999C79F-A9C1-45DD-9D47-1A2BBB061E44}"/>
              </a:ext>
            </a:extLst>
          </p:cNvPr>
          <p:cNvCxnSpPr/>
          <p:nvPr/>
        </p:nvCxnSpPr>
        <p:spPr>
          <a:xfrm>
            <a:off x="2497017" y="844062"/>
            <a:ext cx="2092569" cy="69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7B08B60-29C6-4226-8A96-8AA37CB48BBD}"/>
              </a:ext>
            </a:extLst>
          </p:cNvPr>
          <p:cNvCxnSpPr>
            <a:cxnSpLocks/>
          </p:cNvCxnSpPr>
          <p:nvPr/>
        </p:nvCxnSpPr>
        <p:spPr>
          <a:xfrm flipV="1">
            <a:off x="2497017" y="1538654"/>
            <a:ext cx="2092569" cy="395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5A1307B-B1A8-4DF9-97C9-C2F3AF7DA46E}"/>
              </a:ext>
            </a:extLst>
          </p:cNvPr>
          <p:cNvCxnSpPr>
            <a:cxnSpLocks/>
          </p:cNvCxnSpPr>
          <p:nvPr/>
        </p:nvCxnSpPr>
        <p:spPr>
          <a:xfrm flipV="1">
            <a:off x="2497017" y="1538654"/>
            <a:ext cx="2092569" cy="147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3161FA8-F6D9-4492-A1E3-6B09758ECF11}"/>
              </a:ext>
            </a:extLst>
          </p:cNvPr>
          <p:cNvCxnSpPr>
            <a:cxnSpLocks/>
          </p:cNvCxnSpPr>
          <p:nvPr/>
        </p:nvCxnSpPr>
        <p:spPr>
          <a:xfrm flipV="1">
            <a:off x="5738201" y="1538654"/>
            <a:ext cx="2126031" cy="395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20DFBF5-DB20-4F02-9AF5-79BE4A487EF3}"/>
              </a:ext>
            </a:extLst>
          </p:cNvPr>
          <p:cNvGrpSpPr/>
          <p:nvPr/>
        </p:nvGrpSpPr>
        <p:grpSpPr>
          <a:xfrm>
            <a:off x="4409830" y="3425866"/>
            <a:ext cx="4061555" cy="2895803"/>
            <a:chOff x="4409830" y="3425866"/>
            <a:chExt cx="4061555" cy="2895803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6F3D8FA1-F15F-4C30-8853-32FC48553C06}"/>
                </a:ext>
              </a:extLst>
            </p:cNvPr>
            <p:cNvGrpSpPr/>
            <p:nvPr/>
          </p:nvGrpSpPr>
          <p:grpSpPr>
            <a:xfrm>
              <a:off x="4409830" y="3428999"/>
              <a:ext cx="1090241" cy="2892670"/>
              <a:chOff x="4409830" y="3428999"/>
              <a:chExt cx="1090241" cy="2892670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2B3C6860-0AF3-4091-92C5-ED5F03091D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015" y="3701562"/>
                <a:ext cx="0" cy="26201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1AA3580-5961-46FC-BFD6-35FA6CC00842}"/>
                  </a:ext>
                </a:extLst>
              </p:cNvPr>
              <p:cNvSpPr/>
              <p:nvPr/>
            </p:nvSpPr>
            <p:spPr>
              <a:xfrm>
                <a:off x="4655041" y="3916972"/>
                <a:ext cx="286235" cy="218928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F1470C-3A04-4AA4-BC66-197BC4076A42}"/>
                  </a:ext>
                </a:extLst>
              </p:cNvPr>
              <p:cNvSpPr txBox="1"/>
              <p:nvPr/>
            </p:nvSpPr>
            <p:spPr>
              <a:xfrm>
                <a:off x="4409830" y="3428999"/>
                <a:ext cx="10902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/>
                  <a:t>저장 버튼</a:t>
                </a:r>
                <a:endParaRPr lang="ko-KR" altLang="en-US" sz="1200" dirty="0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F9B8DD9-5FFB-4D36-ABB2-D04A131585C8}"/>
                </a:ext>
              </a:extLst>
            </p:cNvPr>
            <p:cNvGrpSpPr/>
            <p:nvPr/>
          </p:nvGrpSpPr>
          <p:grpSpPr>
            <a:xfrm>
              <a:off x="5436697" y="3425866"/>
              <a:ext cx="1883755" cy="2888314"/>
              <a:chOff x="3944446" y="3433355"/>
              <a:chExt cx="1883755" cy="2888314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75180544-F8EF-4CA3-8AF3-CFBF48548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015" y="3701562"/>
                <a:ext cx="0" cy="26201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03072AB-C2FE-4D69-AFE6-AAED6C36366D}"/>
                  </a:ext>
                </a:extLst>
              </p:cNvPr>
              <p:cNvSpPr/>
              <p:nvPr/>
            </p:nvSpPr>
            <p:spPr>
              <a:xfrm>
                <a:off x="4655041" y="4403643"/>
                <a:ext cx="286235" cy="170261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EAC63EB-5645-4943-86C0-5DBA440A5DBA}"/>
                  </a:ext>
                </a:extLst>
              </p:cNvPr>
              <p:cNvSpPr txBox="1"/>
              <p:nvPr/>
            </p:nvSpPr>
            <p:spPr>
              <a:xfrm>
                <a:off x="3944446" y="3433355"/>
                <a:ext cx="18837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종료 알림 다이얼로그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005998D-C1DC-4168-948F-DC412AF1955C}"/>
                </a:ext>
              </a:extLst>
            </p:cNvPr>
            <p:cNvGrpSpPr/>
            <p:nvPr/>
          </p:nvGrpSpPr>
          <p:grpSpPr>
            <a:xfrm>
              <a:off x="7257078" y="3428999"/>
              <a:ext cx="1214307" cy="2892670"/>
              <a:chOff x="4259876" y="3428999"/>
              <a:chExt cx="1214307" cy="2892670"/>
            </a:xfrm>
          </p:grpSpPr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B90CA876-2C4A-4FE3-A637-DD25F5A08C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015" y="3701562"/>
                <a:ext cx="0" cy="26201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3273C9C-1FF4-4B2C-AC35-D794994D8589}"/>
                  </a:ext>
                </a:extLst>
              </p:cNvPr>
              <p:cNvSpPr/>
              <p:nvPr/>
            </p:nvSpPr>
            <p:spPr>
              <a:xfrm>
                <a:off x="4655041" y="5380891"/>
                <a:ext cx="286235" cy="7253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45DFCB-4F00-4BBA-BF78-19FEF97BEBB6}"/>
                  </a:ext>
                </a:extLst>
              </p:cNvPr>
              <p:cNvSpPr txBox="1"/>
              <p:nvPr/>
            </p:nvSpPr>
            <p:spPr>
              <a:xfrm>
                <a:off x="4259876" y="3428999"/>
                <a:ext cx="12143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/>
                  <a:t>종료 프로그램</a:t>
                </a:r>
                <a:endParaRPr lang="ko-KR" altLang="en-US" sz="1200" dirty="0"/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FB151966-46E4-46ED-B985-F0A9FA7C9894}"/>
                </a:ext>
              </a:extLst>
            </p:cNvPr>
            <p:cNvGrpSpPr/>
            <p:nvPr/>
          </p:nvGrpSpPr>
          <p:grpSpPr>
            <a:xfrm>
              <a:off x="4954949" y="4116022"/>
              <a:ext cx="1141051" cy="280132"/>
              <a:chOff x="4954949" y="4116022"/>
              <a:chExt cx="1141051" cy="280132"/>
            </a:xfrm>
          </p:grpSpPr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C03FDBFF-A685-44D9-A9FE-FD1DE65B33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950" y="4396154"/>
                <a:ext cx="11410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F9AE4A0-F072-4441-B890-BB2DDECDD5D8}"/>
                  </a:ext>
                </a:extLst>
              </p:cNvPr>
              <p:cNvSpPr txBox="1"/>
              <p:nvPr/>
            </p:nvSpPr>
            <p:spPr>
              <a:xfrm>
                <a:off x="4954949" y="4116022"/>
                <a:ext cx="11410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/>
                  <a:t>HandleHelp</a:t>
                </a:r>
                <a:r>
                  <a:rPr lang="en-US" altLang="ko-KR" sz="1200" dirty="0"/>
                  <a:t>()</a:t>
                </a:r>
                <a:endParaRPr lang="ko-KR" altLang="en-US" sz="1200" dirty="0"/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AC89D882-D49E-463B-8487-EC0B94A70682}"/>
                </a:ext>
              </a:extLst>
            </p:cNvPr>
            <p:cNvGrpSpPr/>
            <p:nvPr/>
          </p:nvGrpSpPr>
          <p:grpSpPr>
            <a:xfrm>
              <a:off x="6498492" y="5179280"/>
              <a:ext cx="1141051" cy="280132"/>
              <a:chOff x="4954949" y="4116022"/>
              <a:chExt cx="1141051" cy="280132"/>
            </a:xfrm>
          </p:grpSpPr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380A94D9-5D6E-4B4D-AF4C-860AF0A93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950" y="4396154"/>
                <a:ext cx="11410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FD028A9-B3B1-425B-BA5D-3D2BFCA42755}"/>
                  </a:ext>
                </a:extLst>
              </p:cNvPr>
              <p:cNvSpPr txBox="1"/>
              <p:nvPr/>
            </p:nvSpPr>
            <p:spPr>
              <a:xfrm>
                <a:off x="4954949" y="4116022"/>
                <a:ext cx="11410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/>
                  <a:t>HandleHelp</a:t>
                </a:r>
                <a:r>
                  <a:rPr lang="en-US" altLang="ko-KR" sz="1200" dirty="0"/>
                  <a:t>()</a:t>
                </a:r>
                <a:endParaRPr lang="ko-KR" alt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9191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0C5841B-8020-407B-AB73-5B3D9C84D338}"/>
              </a:ext>
            </a:extLst>
          </p:cNvPr>
          <p:cNvGrpSpPr/>
          <p:nvPr/>
        </p:nvGrpSpPr>
        <p:grpSpPr>
          <a:xfrm>
            <a:off x="7219971" y="1302563"/>
            <a:ext cx="4061555" cy="2895803"/>
            <a:chOff x="4409830" y="3425866"/>
            <a:chExt cx="4061555" cy="2895803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3DAC24B-D5D3-4180-A2C7-EE38415B54B3}"/>
                </a:ext>
              </a:extLst>
            </p:cNvPr>
            <p:cNvGrpSpPr/>
            <p:nvPr/>
          </p:nvGrpSpPr>
          <p:grpSpPr>
            <a:xfrm>
              <a:off x="4409830" y="3428999"/>
              <a:ext cx="1090241" cy="2892670"/>
              <a:chOff x="4409830" y="3428999"/>
              <a:chExt cx="1090241" cy="2892670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D0FAE5CD-2663-416C-A741-8C0EA38B50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015" y="3701562"/>
                <a:ext cx="0" cy="26201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448B94B-5CFE-4E5C-846E-5002039FC566}"/>
                  </a:ext>
                </a:extLst>
              </p:cNvPr>
              <p:cNvSpPr/>
              <p:nvPr/>
            </p:nvSpPr>
            <p:spPr>
              <a:xfrm>
                <a:off x="4655041" y="3916972"/>
                <a:ext cx="286235" cy="218928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2E0DD8-AE69-486F-A74D-D06B38F8F995}"/>
                  </a:ext>
                </a:extLst>
              </p:cNvPr>
              <p:cNvSpPr txBox="1"/>
              <p:nvPr/>
            </p:nvSpPr>
            <p:spPr>
              <a:xfrm>
                <a:off x="4409830" y="3428999"/>
                <a:ext cx="10902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저장 버튼</a:t>
                </a: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A4E7C5F-5143-4593-9394-EADD6DE5A21E}"/>
                </a:ext>
              </a:extLst>
            </p:cNvPr>
            <p:cNvGrpSpPr/>
            <p:nvPr/>
          </p:nvGrpSpPr>
          <p:grpSpPr>
            <a:xfrm>
              <a:off x="5436697" y="3425866"/>
              <a:ext cx="1883755" cy="2888314"/>
              <a:chOff x="3944446" y="3433355"/>
              <a:chExt cx="1883755" cy="2888314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6D681CB6-46F4-4F78-B809-53CB12AFB3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015" y="3701562"/>
                <a:ext cx="0" cy="26201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62B4AFE3-778F-4D1E-9C58-E422F19717CE}"/>
                  </a:ext>
                </a:extLst>
              </p:cNvPr>
              <p:cNvSpPr/>
              <p:nvPr/>
            </p:nvSpPr>
            <p:spPr>
              <a:xfrm>
                <a:off x="4655041" y="4403643"/>
                <a:ext cx="286235" cy="170261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208D0D-5862-4F1C-AECB-7DD16381BC23}"/>
                  </a:ext>
                </a:extLst>
              </p:cNvPr>
              <p:cNvSpPr txBox="1"/>
              <p:nvPr/>
            </p:nvSpPr>
            <p:spPr>
              <a:xfrm>
                <a:off x="3944446" y="3433355"/>
                <a:ext cx="18837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종료 알림 다이얼로그</a:t>
                </a: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B182081-332B-4C9D-8A2A-D5DCE2A69A52}"/>
                </a:ext>
              </a:extLst>
            </p:cNvPr>
            <p:cNvGrpSpPr/>
            <p:nvPr/>
          </p:nvGrpSpPr>
          <p:grpSpPr>
            <a:xfrm>
              <a:off x="7257078" y="3428999"/>
              <a:ext cx="1214307" cy="2892670"/>
              <a:chOff x="4259876" y="3428999"/>
              <a:chExt cx="1214307" cy="2892670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B09C3EA2-70AD-47A9-81FC-A10BEED787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015" y="3701562"/>
                <a:ext cx="0" cy="26201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1B8F16E-86CB-4BF8-9ACC-9F8CA4E588AF}"/>
                  </a:ext>
                </a:extLst>
              </p:cNvPr>
              <p:cNvSpPr/>
              <p:nvPr/>
            </p:nvSpPr>
            <p:spPr>
              <a:xfrm>
                <a:off x="4655041" y="5380891"/>
                <a:ext cx="286235" cy="7253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91C51F-65E5-404F-B6DB-6BEFD7B5E2CD}"/>
                  </a:ext>
                </a:extLst>
              </p:cNvPr>
              <p:cNvSpPr txBox="1"/>
              <p:nvPr/>
            </p:nvSpPr>
            <p:spPr>
              <a:xfrm>
                <a:off x="4259876" y="3428999"/>
                <a:ext cx="12143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/>
                  <a:t>종료 프로그램</a:t>
                </a:r>
                <a:endParaRPr lang="ko-KR" altLang="en-US" sz="1200" dirty="0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74F70BE-1D45-4BF1-BD79-281E5D86B590}"/>
                </a:ext>
              </a:extLst>
            </p:cNvPr>
            <p:cNvGrpSpPr/>
            <p:nvPr/>
          </p:nvGrpSpPr>
          <p:grpSpPr>
            <a:xfrm>
              <a:off x="4954949" y="4116022"/>
              <a:ext cx="1141051" cy="280132"/>
              <a:chOff x="4954949" y="4116022"/>
              <a:chExt cx="1141051" cy="280132"/>
            </a:xfrm>
          </p:grpSpPr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A869044F-4E5B-45A4-887C-6B784AD58F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950" y="4396154"/>
                <a:ext cx="11410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49DE21-2DA2-4C3B-8767-809BBD90FDFB}"/>
                  </a:ext>
                </a:extLst>
              </p:cNvPr>
              <p:cNvSpPr txBox="1"/>
              <p:nvPr/>
            </p:nvSpPr>
            <p:spPr>
              <a:xfrm>
                <a:off x="4954949" y="4116022"/>
                <a:ext cx="11410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/>
                  <a:t>HandleHelp</a:t>
                </a:r>
                <a:r>
                  <a:rPr lang="en-US" altLang="ko-KR" sz="1200" dirty="0"/>
                  <a:t>()</a:t>
                </a:r>
                <a:endParaRPr lang="ko-KR" altLang="en-US" sz="1200" dirty="0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3F09D18-8F0A-487D-AD48-F8DCB1C03967}"/>
                </a:ext>
              </a:extLst>
            </p:cNvPr>
            <p:cNvGrpSpPr/>
            <p:nvPr/>
          </p:nvGrpSpPr>
          <p:grpSpPr>
            <a:xfrm>
              <a:off x="6498492" y="5179280"/>
              <a:ext cx="1141051" cy="280132"/>
              <a:chOff x="4954949" y="4116022"/>
              <a:chExt cx="1141051" cy="280132"/>
            </a:xfrm>
          </p:grpSpPr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2FE29517-FE9D-4B88-871E-C2D843A67E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950" y="4396154"/>
                <a:ext cx="11410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160706-DDC8-4A50-AF4B-CED148AE652D}"/>
                  </a:ext>
                </a:extLst>
              </p:cNvPr>
              <p:cNvSpPr txBox="1"/>
              <p:nvPr/>
            </p:nvSpPr>
            <p:spPr>
              <a:xfrm>
                <a:off x="4954949" y="4116022"/>
                <a:ext cx="11410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/>
                  <a:t>HandleHelp</a:t>
                </a:r>
                <a:r>
                  <a:rPr lang="en-US" altLang="ko-KR" sz="1200" dirty="0"/>
                  <a:t>()</a:t>
                </a:r>
                <a:endParaRPr lang="ko-KR" altLang="en-US" sz="1200" dirty="0"/>
              </a:p>
            </p:txBody>
          </p:sp>
        </p:grp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784C83CB-C83F-4499-86EE-F7626ECFCE52}"/>
              </a:ext>
            </a:extLst>
          </p:cNvPr>
          <p:cNvGrpSpPr/>
          <p:nvPr/>
        </p:nvGrpSpPr>
        <p:grpSpPr>
          <a:xfrm>
            <a:off x="341437" y="1163413"/>
            <a:ext cx="5653454" cy="2897107"/>
            <a:chOff x="580292" y="1972306"/>
            <a:chExt cx="5653454" cy="2897107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67D73DF-F8A7-4D59-AC59-81400E343A01}"/>
                </a:ext>
              </a:extLst>
            </p:cNvPr>
            <p:cNvGrpSpPr/>
            <p:nvPr/>
          </p:nvGrpSpPr>
          <p:grpSpPr>
            <a:xfrm>
              <a:off x="760044" y="1981098"/>
              <a:ext cx="1090241" cy="2888315"/>
              <a:chOff x="2345592" y="1981098"/>
              <a:chExt cx="1090241" cy="2888315"/>
            </a:xfrm>
          </p:grpSpPr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35844A1E-0324-4808-B1D1-E2EE15886B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2452" y="2249306"/>
                <a:ext cx="0" cy="26201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1946DB93-B1D9-474B-9681-0DA5D02DA081}"/>
                  </a:ext>
                </a:extLst>
              </p:cNvPr>
              <p:cNvSpPr/>
              <p:nvPr/>
            </p:nvSpPr>
            <p:spPr>
              <a:xfrm>
                <a:off x="2589334" y="4229773"/>
                <a:ext cx="286235" cy="55678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F693F2-11DE-42B0-981F-C84EC997CFAC}"/>
                  </a:ext>
                </a:extLst>
              </p:cNvPr>
              <p:cNvSpPr txBox="1"/>
              <p:nvPr/>
            </p:nvSpPr>
            <p:spPr>
              <a:xfrm>
                <a:off x="2345592" y="1981098"/>
                <a:ext cx="10902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/>
                  <a:t>aReceiver</a:t>
                </a:r>
                <a:endParaRPr lang="ko-KR" altLang="en-US" sz="1200" dirty="0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822A08F-7DB7-405D-8F4C-C1EBB88AF350}"/>
                </a:ext>
              </a:extLst>
            </p:cNvPr>
            <p:cNvGrpSpPr/>
            <p:nvPr/>
          </p:nvGrpSpPr>
          <p:grpSpPr>
            <a:xfrm>
              <a:off x="1922100" y="1981097"/>
              <a:ext cx="774208" cy="2888315"/>
              <a:chOff x="2416420" y="1981098"/>
              <a:chExt cx="774208" cy="2888315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C39411CF-6F24-4955-B07E-E22EB06214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2452" y="2249306"/>
                <a:ext cx="0" cy="26201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6F1AC1D2-A37F-4EE6-9FD2-0D2C3057A577}"/>
                  </a:ext>
                </a:extLst>
              </p:cNvPr>
              <p:cNvSpPr/>
              <p:nvPr/>
            </p:nvSpPr>
            <p:spPr>
              <a:xfrm>
                <a:off x="2592758" y="2526305"/>
                <a:ext cx="286235" cy="7846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63A9BED-A3DF-4B84-AC52-A5BAF463E801}"/>
                  </a:ext>
                </a:extLst>
              </p:cNvPr>
              <p:cNvSpPr txBox="1"/>
              <p:nvPr/>
            </p:nvSpPr>
            <p:spPr>
              <a:xfrm>
                <a:off x="2416420" y="1981098"/>
                <a:ext cx="7742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/>
                  <a:t>aClient</a:t>
                </a:r>
                <a:endParaRPr lang="ko-KR" altLang="en-US" sz="1200" dirty="0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4B43A11-319C-4DD1-8084-46ECF8F7B977}"/>
                </a:ext>
              </a:extLst>
            </p:cNvPr>
            <p:cNvGrpSpPr/>
            <p:nvPr/>
          </p:nvGrpSpPr>
          <p:grpSpPr>
            <a:xfrm>
              <a:off x="3747581" y="1981097"/>
              <a:ext cx="1016496" cy="2888315"/>
              <a:chOff x="2235677" y="1981098"/>
              <a:chExt cx="1016496" cy="2888315"/>
            </a:xfrm>
          </p:grpSpPr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CEC6733A-0286-4100-9042-BF9E306C7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2452" y="2249306"/>
                <a:ext cx="0" cy="26201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3E34E1D0-23BE-4492-8233-621DC1203480}"/>
                  </a:ext>
                </a:extLst>
              </p:cNvPr>
              <p:cNvSpPr/>
              <p:nvPr/>
            </p:nvSpPr>
            <p:spPr>
              <a:xfrm>
                <a:off x="2592758" y="2585572"/>
                <a:ext cx="286235" cy="5040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76570B2-0A00-478C-91C2-4BB1A52B4500}"/>
                  </a:ext>
                </a:extLst>
              </p:cNvPr>
              <p:cNvSpPr txBox="1"/>
              <p:nvPr/>
            </p:nvSpPr>
            <p:spPr>
              <a:xfrm>
                <a:off x="2235677" y="1981098"/>
                <a:ext cx="10164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/>
                  <a:t>aCommand</a:t>
                </a:r>
                <a:endParaRPr lang="ko-KR" altLang="en-US" sz="1200" dirty="0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455836A-BE09-4B1D-8AFF-72B2AE429455}"/>
                </a:ext>
              </a:extLst>
            </p:cNvPr>
            <p:cNvGrpSpPr/>
            <p:nvPr/>
          </p:nvGrpSpPr>
          <p:grpSpPr>
            <a:xfrm>
              <a:off x="5050930" y="1972306"/>
              <a:ext cx="1016496" cy="2897106"/>
              <a:chOff x="2313945" y="1972307"/>
              <a:chExt cx="1016496" cy="2897106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5BD15CE5-2265-4A6D-B52A-EE8AE5ED42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2452" y="2249306"/>
                <a:ext cx="0" cy="26201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3704E6D6-D87A-4B76-A400-62399CA4FE97}"/>
                  </a:ext>
                </a:extLst>
              </p:cNvPr>
              <p:cNvSpPr/>
              <p:nvPr/>
            </p:nvSpPr>
            <p:spPr>
              <a:xfrm>
                <a:off x="2589334" y="3928636"/>
                <a:ext cx="286235" cy="7253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250F54C-D8E9-4B25-867D-32B4796041B4}"/>
                  </a:ext>
                </a:extLst>
              </p:cNvPr>
              <p:cNvSpPr txBox="1"/>
              <p:nvPr/>
            </p:nvSpPr>
            <p:spPr>
              <a:xfrm>
                <a:off x="2313945" y="1972307"/>
                <a:ext cx="10164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/>
                  <a:t>anInvoker</a:t>
                </a:r>
                <a:endParaRPr lang="ko-KR" altLang="en-US" sz="1200" dirty="0"/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17D462B-DAF5-4A9A-A436-B715ECFA06C7}"/>
                </a:ext>
              </a:extLst>
            </p:cNvPr>
            <p:cNvSpPr/>
            <p:nvPr/>
          </p:nvSpPr>
          <p:spPr>
            <a:xfrm>
              <a:off x="4100260" y="4149969"/>
              <a:ext cx="286235" cy="5040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5296E58-E72C-4BE8-B7F8-75FACD8B2D90}"/>
                </a:ext>
              </a:extLst>
            </p:cNvPr>
            <p:cNvSpPr/>
            <p:nvPr/>
          </p:nvSpPr>
          <p:spPr>
            <a:xfrm>
              <a:off x="5337792" y="3112415"/>
              <a:ext cx="286235" cy="504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FE7F702C-8C4B-4ADF-9657-8C2B2F713595}"/>
                </a:ext>
              </a:extLst>
            </p:cNvPr>
            <p:cNvCxnSpPr>
              <a:cxnSpLocks/>
            </p:cNvCxnSpPr>
            <p:nvPr/>
          </p:nvCxnSpPr>
          <p:spPr>
            <a:xfrm>
              <a:off x="2384185" y="2672862"/>
              <a:ext cx="1716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41417C2-7C6D-4084-BEF0-500FD7D03BC9}"/>
                </a:ext>
              </a:extLst>
            </p:cNvPr>
            <p:cNvSpPr txBox="1"/>
            <p:nvPr/>
          </p:nvSpPr>
          <p:spPr>
            <a:xfrm>
              <a:off x="2390910" y="2439973"/>
              <a:ext cx="17753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New Command(</a:t>
              </a:r>
              <a:r>
                <a:rPr lang="en-US" altLang="ko-KR" sz="1000" dirty="0" err="1"/>
                <a:t>aReceiver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60506459-0814-473F-B59B-35651AF1DBAA}"/>
                </a:ext>
              </a:extLst>
            </p:cNvPr>
            <p:cNvCxnSpPr/>
            <p:nvPr/>
          </p:nvCxnSpPr>
          <p:spPr>
            <a:xfrm>
              <a:off x="2384177" y="3191608"/>
              <a:ext cx="29387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DD08D72-D43B-4386-8C90-8B170A840F4A}"/>
                </a:ext>
              </a:extLst>
            </p:cNvPr>
            <p:cNvSpPr txBox="1"/>
            <p:nvPr/>
          </p:nvSpPr>
          <p:spPr>
            <a:xfrm>
              <a:off x="2377152" y="2978862"/>
              <a:ext cx="18672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Store Command(</a:t>
              </a:r>
              <a:r>
                <a:rPr lang="en-US" altLang="ko-KR" sz="1000" dirty="0" err="1"/>
                <a:t>aCommand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B12F8BB0-6339-474C-899F-54BDD57F9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6173" y="4356585"/>
              <a:ext cx="27740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AB4733B-4D04-44E9-BE68-5677F7BA95D4}"/>
                </a:ext>
              </a:extLst>
            </p:cNvPr>
            <p:cNvSpPr txBox="1"/>
            <p:nvPr/>
          </p:nvSpPr>
          <p:spPr>
            <a:xfrm>
              <a:off x="3544723" y="4131836"/>
              <a:ext cx="6230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Action()</a:t>
              </a:r>
              <a:endParaRPr lang="ko-KR" altLang="en-US" sz="1000" dirty="0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1666B7CC-8582-42C0-9FF2-96CBD68D6C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4252" y="4200508"/>
              <a:ext cx="8986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881993A-B5F0-4B9C-A555-F90C502DEEE0}"/>
                </a:ext>
              </a:extLst>
            </p:cNvPr>
            <p:cNvSpPr txBox="1"/>
            <p:nvPr/>
          </p:nvSpPr>
          <p:spPr>
            <a:xfrm>
              <a:off x="4710246" y="3970771"/>
              <a:ext cx="7919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Execute()</a:t>
              </a:r>
              <a:endParaRPr lang="ko-KR" altLang="en-US" sz="1000" dirty="0"/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CC748A02-189F-4F90-B400-7F354EC09AF8}"/>
                </a:ext>
              </a:extLst>
            </p:cNvPr>
            <p:cNvCxnSpPr>
              <a:cxnSpLocks/>
            </p:cNvCxnSpPr>
            <p:nvPr/>
          </p:nvCxnSpPr>
          <p:spPr>
            <a:xfrm>
              <a:off x="580292" y="3818058"/>
              <a:ext cx="5653454" cy="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7021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E00993-703F-40CB-AC50-4A594D57FC26}"/>
              </a:ext>
            </a:extLst>
          </p:cNvPr>
          <p:cNvSpPr txBox="1"/>
          <p:nvPr/>
        </p:nvSpPr>
        <p:spPr>
          <a:xfrm>
            <a:off x="1134208" y="5927625"/>
            <a:ext cx="487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 </a:t>
            </a:r>
            <a:r>
              <a:rPr lang="en-US" altLang="ko-KR" dirty="0"/>
              <a:t>: (true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x)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(y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(not</a:t>
            </a:r>
            <a:r>
              <a:rPr lang="ko-KR" altLang="en-US" dirty="0"/>
              <a:t> </a:t>
            </a:r>
            <a:r>
              <a:rPr lang="en-US" altLang="ko-KR" dirty="0"/>
              <a:t>x))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9C59B49-0BE5-4F5D-9C1F-13F113CAE2DF}"/>
              </a:ext>
            </a:extLst>
          </p:cNvPr>
          <p:cNvGrpSpPr/>
          <p:nvPr/>
        </p:nvGrpSpPr>
        <p:grpSpPr>
          <a:xfrm>
            <a:off x="1200886" y="2319704"/>
            <a:ext cx="11073536" cy="3016210"/>
            <a:chOff x="1200886" y="2319704"/>
            <a:chExt cx="11073536" cy="3016210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EA8313DB-E064-41F1-9DD6-92FE1ABD1ECC}"/>
                </a:ext>
              </a:extLst>
            </p:cNvPr>
            <p:cNvGrpSpPr/>
            <p:nvPr/>
          </p:nvGrpSpPr>
          <p:grpSpPr>
            <a:xfrm>
              <a:off x="1200886" y="2319704"/>
              <a:ext cx="10202737" cy="3016210"/>
              <a:chOff x="1200886" y="2319704"/>
              <a:chExt cx="10202737" cy="3016210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3213E1-6179-4B0B-823D-F1C521868486}"/>
                  </a:ext>
                </a:extLst>
              </p:cNvPr>
              <p:cNvSpPr txBox="1"/>
              <p:nvPr/>
            </p:nvSpPr>
            <p:spPr>
              <a:xfrm>
                <a:off x="1200886" y="2335700"/>
                <a:ext cx="489511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BooleanExp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(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복합체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</a:p>
              <a:p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ko-KR" altLang="en-US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부울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식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 (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연산 표현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 </a:t>
                </a:r>
                <a:r>
                  <a:rPr lang="ko-KR" altLang="en-US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부울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식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</a:p>
              <a:p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ex) X and Y</a:t>
                </a:r>
              </a:p>
              <a:p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Evaluate(), Replace(),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Copy()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는 재귀적 호출</a:t>
                </a: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EB9E42-09E0-44EC-8843-A40A5306E826}"/>
                  </a:ext>
                </a:extLst>
              </p:cNvPr>
              <p:cNvSpPr txBox="1"/>
              <p:nvPr/>
            </p:nvSpPr>
            <p:spPr>
              <a:xfrm>
                <a:off x="6005146" y="2319704"/>
                <a:ext cx="5398477" cy="3016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Replace()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재귀적 호출로 새로운 식을 생성한다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부울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식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 (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연산 표현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 </a:t>
                </a:r>
                <a:r>
                  <a:rPr lang="ko-KR" altLang="en-US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부울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식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</a:p>
              <a:p>
                <a:pPr algn="ctr"/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부울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식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*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 (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연산 표현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 </a:t>
                </a:r>
                <a:r>
                  <a:rPr lang="ko-KR" altLang="en-US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부울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식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*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</a:p>
              <a:p>
                <a:endPara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en-US" altLang="ko-KR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return new </a:t>
                </a:r>
                <a:r>
                  <a:rPr lang="en-US" altLang="ko-KR" sz="16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CompExp</a:t>
                </a:r>
                <a:r>
                  <a:rPr lang="en-US" altLang="ko-KR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(operand1-&gt;Replace(…),</a:t>
                </a:r>
              </a:p>
              <a:p>
                <a:r>
                  <a:rPr lang="en-US" altLang="ko-KR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	                    operand2-&gt;Replace(…),…</a:t>
                </a:r>
              </a:p>
              <a:p>
                <a:r>
                  <a:rPr lang="en-US" altLang="ko-KR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	                    </a:t>
                </a:r>
                <a:r>
                  <a:rPr lang="en-US" altLang="ko-KR" sz="16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operandn</a:t>
                </a:r>
                <a:r>
                  <a:rPr lang="en-US" altLang="ko-KR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-&gt;</a:t>
                </a:r>
                <a:r>
                  <a:rPr lang="en-US" altLang="ko-KR" sz="16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Repplace</a:t>
                </a:r>
                <a:r>
                  <a:rPr lang="en-US" altLang="ko-KR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(…));</a:t>
                </a:r>
              </a:p>
              <a:p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220D1763-FDFF-4C45-885B-95F370661D92}"/>
                  </a:ext>
                </a:extLst>
              </p:cNvPr>
              <p:cNvGrpSpPr/>
              <p:nvPr/>
            </p:nvGrpSpPr>
            <p:grpSpPr>
              <a:xfrm>
                <a:off x="7081094" y="2858294"/>
                <a:ext cx="3010632" cy="817686"/>
                <a:chOff x="6019063" y="2866291"/>
                <a:chExt cx="3010632" cy="817686"/>
              </a:xfrm>
            </p:grpSpPr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36CE71D3-074B-427D-B61B-8D35AE527C8F}"/>
                    </a:ext>
                  </a:extLst>
                </p:cNvPr>
                <p:cNvSpPr/>
                <p:nvPr/>
              </p:nvSpPr>
              <p:spPr>
                <a:xfrm>
                  <a:off x="6019063" y="2866291"/>
                  <a:ext cx="1016980" cy="358936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696B85AF-8735-4886-A8EF-F00291D093B2}"/>
                    </a:ext>
                  </a:extLst>
                </p:cNvPr>
                <p:cNvGrpSpPr/>
                <p:nvPr/>
              </p:nvGrpSpPr>
              <p:grpSpPr>
                <a:xfrm>
                  <a:off x="6554665" y="3225228"/>
                  <a:ext cx="2475030" cy="458749"/>
                  <a:chOff x="6554665" y="3225228"/>
                  <a:chExt cx="2475030" cy="458749"/>
                </a:xfrm>
              </p:grpSpPr>
              <p:cxnSp>
                <p:nvCxnSpPr>
                  <p:cNvPr id="9" name="직선 화살표 연결선 8">
                    <a:extLst>
                      <a:ext uri="{FF2B5EF4-FFF2-40B4-BE49-F238E27FC236}">
                        <a16:creationId xmlns:a16="http://schemas.microsoft.com/office/drawing/2014/main" id="{499A6C81-6AB8-4521-B020-F1EF12EF06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54665" y="3225228"/>
                    <a:ext cx="0" cy="45874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F7F51B3-C086-431D-B688-94723ACC3E15}"/>
                      </a:ext>
                    </a:extLst>
                  </p:cNvPr>
                  <p:cNvSpPr txBox="1"/>
                  <p:nvPr/>
                </p:nvSpPr>
                <p:spPr>
                  <a:xfrm>
                    <a:off x="6602292" y="3378857"/>
                    <a:ext cx="242740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050" dirty="0"/>
                      <a:t>Replace(name, </a:t>
                    </a:r>
                    <a:r>
                      <a:rPr lang="ko-KR" altLang="en-US" sz="1050" dirty="0"/>
                      <a:t>다른 </a:t>
                    </a:r>
                    <a:r>
                      <a:rPr lang="ko-KR" altLang="en-US" sz="1050" dirty="0" err="1"/>
                      <a:t>부울</a:t>
                    </a:r>
                    <a:r>
                      <a:rPr lang="ko-KR" altLang="en-US" sz="1050" dirty="0"/>
                      <a:t> 식</a:t>
                    </a:r>
                    <a:r>
                      <a:rPr lang="en-US" altLang="ko-KR" sz="1050" dirty="0"/>
                      <a:t>)</a:t>
                    </a:r>
                    <a:endParaRPr lang="ko-KR" altLang="en-US" sz="1050" dirty="0"/>
                  </a:p>
                </p:txBody>
              </p:sp>
            </p:grpSp>
          </p:grp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00D2EBE-5A7D-490D-81C2-92B6EC0971A9}"/>
                </a:ext>
              </a:extLst>
            </p:cNvPr>
            <p:cNvGrpSpPr/>
            <p:nvPr/>
          </p:nvGrpSpPr>
          <p:grpSpPr>
            <a:xfrm>
              <a:off x="9267458" y="2858294"/>
              <a:ext cx="3006964" cy="825682"/>
              <a:chOff x="8162190" y="2858294"/>
              <a:chExt cx="3006964" cy="825682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C2A6CC8-CD4E-4B2B-8EC4-3F8B457A43BB}"/>
                  </a:ext>
                </a:extLst>
              </p:cNvPr>
              <p:cNvSpPr/>
              <p:nvPr/>
            </p:nvSpPr>
            <p:spPr>
              <a:xfrm>
                <a:off x="8162190" y="2858294"/>
                <a:ext cx="1016980" cy="34854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266E0D0B-610B-4EFE-916B-FBA95E22A51F}"/>
                  </a:ext>
                </a:extLst>
              </p:cNvPr>
              <p:cNvGrpSpPr/>
              <p:nvPr/>
            </p:nvGrpSpPr>
            <p:grpSpPr>
              <a:xfrm>
                <a:off x="8694124" y="3225227"/>
                <a:ext cx="2475030" cy="458749"/>
                <a:chOff x="6554665" y="3225228"/>
                <a:chExt cx="2475030" cy="458749"/>
              </a:xfrm>
            </p:grpSpPr>
            <p:cxnSp>
              <p:nvCxnSpPr>
                <p:cNvPr id="17" name="직선 화살표 연결선 16">
                  <a:extLst>
                    <a:ext uri="{FF2B5EF4-FFF2-40B4-BE49-F238E27FC236}">
                      <a16:creationId xmlns:a16="http://schemas.microsoft.com/office/drawing/2014/main" id="{7BB8A9FB-2BCB-44FB-BC88-76C7D5134C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54665" y="3225228"/>
                  <a:ext cx="0" cy="45874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6DFFB4F-E2D5-407D-A503-2E455F8FE0BD}"/>
                    </a:ext>
                  </a:extLst>
                </p:cNvPr>
                <p:cNvSpPr txBox="1"/>
                <p:nvPr/>
              </p:nvSpPr>
              <p:spPr>
                <a:xfrm>
                  <a:off x="6602292" y="3378857"/>
                  <a:ext cx="242740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dirty="0"/>
                    <a:t>Replace(name, </a:t>
                  </a:r>
                  <a:r>
                    <a:rPr lang="ko-KR" altLang="en-US" sz="1050" dirty="0"/>
                    <a:t>다른 </a:t>
                  </a:r>
                  <a:r>
                    <a:rPr lang="ko-KR" altLang="en-US" sz="1050" dirty="0" err="1"/>
                    <a:t>부울</a:t>
                  </a:r>
                  <a:r>
                    <a:rPr lang="ko-KR" altLang="en-US" sz="1050" dirty="0"/>
                    <a:t> 식</a:t>
                  </a:r>
                  <a:r>
                    <a:rPr lang="en-US" altLang="ko-KR" sz="1050" dirty="0"/>
                    <a:t>)</a:t>
                  </a:r>
                  <a:endParaRPr lang="ko-KR" altLang="en-US" sz="1050" dirty="0"/>
                </a:p>
              </p:txBody>
            </p:sp>
          </p:grp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617CFCD-4F52-4939-9753-E5C4E75ABF85}"/>
              </a:ext>
            </a:extLst>
          </p:cNvPr>
          <p:cNvGrpSpPr/>
          <p:nvPr/>
        </p:nvGrpSpPr>
        <p:grpSpPr>
          <a:xfrm>
            <a:off x="1134207" y="716873"/>
            <a:ext cx="9448800" cy="1783162"/>
            <a:chOff x="1134207" y="716873"/>
            <a:chExt cx="9448800" cy="178316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4C4E0FD-358A-42B3-B4FC-39EEF83E6A7E}"/>
                </a:ext>
              </a:extLst>
            </p:cNvPr>
            <p:cNvSpPr txBox="1"/>
            <p:nvPr/>
          </p:nvSpPr>
          <p:spPr>
            <a:xfrm>
              <a:off x="1134207" y="745709"/>
              <a:ext cx="348102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VariableExp</a:t>
              </a:r>
              <a:r>
                <a:rPr lang="en-US" altLang="ko-KR" dirty="0"/>
                <a:t> (</a:t>
              </a:r>
              <a:r>
                <a:rPr lang="ko-KR" altLang="en-US" dirty="0"/>
                <a:t>단말 노드</a:t>
              </a:r>
              <a:r>
                <a:rPr lang="en-US" altLang="ko-KR" dirty="0"/>
                <a:t>)</a:t>
              </a:r>
            </a:p>
            <a:p>
              <a:r>
                <a:rPr lang="ko-KR" altLang="en-US" dirty="0"/>
                <a:t>이름 </a:t>
              </a:r>
              <a:r>
                <a:rPr lang="en-US" altLang="ko-KR" dirty="0"/>
                <a:t>“name”</a:t>
              </a:r>
            </a:p>
            <a:p>
              <a:r>
                <a:rPr lang="ko-KR" altLang="en-US" dirty="0" err="1"/>
                <a:t>부울</a:t>
              </a:r>
              <a:r>
                <a:rPr lang="ko-KR" altLang="en-US" dirty="0"/>
                <a:t> </a:t>
              </a:r>
              <a:r>
                <a:rPr lang="ko-KR" altLang="en-US" dirty="0" err="1"/>
                <a:t>평가값</a:t>
              </a:r>
              <a:r>
                <a:rPr lang="ko-KR" altLang="en-US" dirty="0"/>
                <a:t> </a:t>
              </a:r>
              <a:r>
                <a:rPr lang="en-US" altLang="ko-KR" dirty="0"/>
                <a:t>true/false</a:t>
              </a:r>
            </a:p>
            <a:p>
              <a:r>
                <a:rPr lang="en-US" altLang="ko-KR" dirty="0"/>
                <a:t>Replace()</a:t>
              </a:r>
              <a:r>
                <a:rPr lang="ko-KR" altLang="en-US" dirty="0"/>
                <a:t>와 </a:t>
              </a:r>
              <a:r>
                <a:rPr lang="en-US" altLang="ko-KR" dirty="0"/>
                <a:t>Copy()</a:t>
              </a:r>
              <a:r>
                <a:rPr lang="ko-KR" altLang="en-US" dirty="0"/>
                <a:t>는 기저 호출 </a:t>
              </a:r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D2F1C0-A463-44BB-A7D3-E93C5EF8CAF0}"/>
                </a:ext>
              </a:extLst>
            </p:cNvPr>
            <p:cNvSpPr txBox="1"/>
            <p:nvPr/>
          </p:nvSpPr>
          <p:spPr>
            <a:xfrm>
              <a:off x="6005146" y="716873"/>
              <a:ext cx="457786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Replace(name, exp) 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기저 호출 예시</a:t>
              </a: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if ( name == 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내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이름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 return exp-&gt;Copy();</a:t>
              </a:r>
            </a:p>
            <a:p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else return this-&gt;Copy();</a:t>
              </a:r>
            </a:p>
            <a:p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4651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F84F6EB1-1345-4658-B409-8368C3EEDBC6}"/>
              </a:ext>
            </a:extLst>
          </p:cNvPr>
          <p:cNvGrpSpPr/>
          <p:nvPr/>
        </p:nvGrpSpPr>
        <p:grpSpPr>
          <a:xfrm>
            <a:off x="2277208" y="1811105"/>
            <a:ext cx="7804637" cy="3886469"/>
            <a:chOff x="2277208" y="1811105"/>
            <a:chExt cx="7804637" cy="388646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9E00993-703F-40CB-AC50-4A594D57FC26}"/>
                </a:ext>
              </a:extLst>
            </p:cNvPr>
            <p:cNvSpPr txBox="1"/>
            <p:nvPr/>
          </p:nvSpPr>
          <p:spPr>
            <a:xfrm>
              <a:off x="3807070" y="1811105"/>
              <a:ext cx="4870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식 </a:t>
              </a:r>
              <a:r>
                <a:rPr lang="en-US" altLang="ko-KR" dirty="0"/>
                <a:t>: (true</a:t>
              </a:r>
              <a:r>
                <a:rPr lang="ko-KR" altLang="en-US" dirty="0"/>
                <a:t> </a:t>
              </a:r>
              <a:r>
                <a:rPr lang="en-US" altLang="ko-KR" dirty="0"/>
                <a:t>and</a:t>
              </a:r>
              <a:r>
                <a:rPr lang="ko-KR" altLang="en-US" dirty="0"/>
                <a:t> </a:t>
              </a:r>
              <a:r>
                <a:rPr lang="en-US" altLang="ko-KR" dirty="0"/>
                <a:t>x)</a:t>
              </a:r>
              <a:r>
                <a:rPr lang="ko-KR" altLang="en-US" dirty="0"/>
                <a:t> </a:t>
              </a:r>
              <a:r>
                <a:rPr lang="en-US" altLang="ko-KR" dirty="0"/>
                <a:t>or</a:t>
              </a:r>
              <a:r>
                <a:rPr lang="ko-KR" altLang="en-US" dirty="0"/>
                <a:t> </a:t>
              </a:r>
              <a:r>
                <a:rPr lang="en-US" altLang="ko-KR" dirty="0"/>
                <a:t>(y</a:t>
              </a:r>
              <a:r>
                <a:rPr lang="ko-KR" altLang="en-US" dirty="0"/>
                <a:t> </a:t>
              </a:r>
              <a:r>
                <a:rPr lang="en-US" altLang="ko-KR" dirty="0"/>
                <a:t>and</a:t>
              </a:r>
              <a:r>
                <a:rPr lang="ko-KR" altLang="en-US" dirty="0"/>
                <a:t> </a:t>
              </a:r>
              <a:r>
                <a:rPr lang="en-US" altLang="ko-KR" dirty="0"/>
                <a:t>(not</a:t>
              </a:r>
              <a:r>
                <a:rPr lang="ko-KR" altLang="en-US" dirty="0"/>
                <a:t> </a:t>
              </a:r>
              <a:r>
                <a:rPr lang="en-US" altLang="ko-KR" dirty="0"/>
                <a:t>x))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0891C8-482B-4CC1-9568-BF91896097C9}"/>
                </a:ext>
              </a:extLst>
            </p:cNvPr>
            <p:cNvSpPr txBox="1"/>
            <p:nvPr/>
          </p:nvSpPr>
          <p:spPr>
            <a:xfrm>
              <a:off x="4545623" y="2549769"/>
              <a:ext cx="2549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부울</a:t>
              </a:r>
              <a:r>
                <a:rPr lang="ko-KR" altLang="en-US" dirty="0"/>
                <a:t> 식 </a:t>
              </a:r>
              <a:r>
                <a:rPr lang="en-US" altLang="ko-KR" dirty="0"/>
                <a:t>1 or </a:t>
              </a:r>
              <a:r>
                <a:rPr lang="ko-KR" altLang="en-US" dirty="0" err="1"/>
                <a:t>부울</a:t>
              </a:r>
              <a:r>
                <a:rPr lang="ko-KR" altLang="en-US" dirty="0"/>
                <a:t> 식 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8C10C0-AF29-42A4-937D-7C60C046BF86}"/>
                </a:ext>
              </a:extLst>
            </p:cNvPr>
            <p:cNvSpPr txBox="1"/>
            <p:nvPr/>
          </p:nvSpPr>
          <p:spPr>
            <a:xfrm>
              <a:off x="2277208" y="3543300"/>
              <a:ext cx="2791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부울</a:t>
              </a:r>
              <a:r>
                <a:rPr lang="ko-KR" altLang="en-US" dirty="0"/>
                <a:t> 식 </a:t>
              </a:r>
              <a:r>
                <a:rPr lang="en-US" altLang="ko-KR" dirty="0"/>
                <a:t>3 and </a:t>
              </a:r>
              <a:r>
                <a:rPr lang="ko-KR" altLang="en-US" dirty="0" err="1"/>
                <a:t>부울</a:t>
              </a:r>
              <a:r>
                <a:rPr lang="ko-KR" altLang="en-US" dirty="0"/>
                <a:t> 식 </a:t>
              </a:r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CDB08B-F939-4206-BC7A-47EAFB5B749A}"/>
                </a:ext>
              </a:extLst>
            </p:cNvPr>
            <p:cNvSpPr txBox="1"/>
            <p:nvPr/>
          </p:nvSpPr>
          <p:spPr>
            <a:xfrm>
              <a:off x="6715856" y="3534452"/>
              <a:ext cx="2700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부울</a:t>
              </a:r>
              <a:r>
                <a:rPr lang="ko-KR" altLang="en-US" dirty="0"/>
                <a:t> 식 </a:t>
              </a:r>
              <a:r>
                <a:rPr lang="en-US" altLang="ko-KR" dirty="0"/>
                <a:t>5 and </a:t>
              </a:r>
              <a:r>
                <a:rPr lang="ko-KR" altLang="en-US" dirty="0" err="1"/>
                <a:t>부울</a:t>
              </a:r>
              <a:r>
                <a:rPr lang="ko-KR" altLang="en-US" dirty="0"/>
                <a:t> 식 </a:t>
              </a:r>
              <a:r>
                <a:rPr lang="en-US" altLang="ko-KR" dirty="0"/>
                <a:t>6</a:t>
              </a:r>
              <a:endParaRPr lang="ko-KR" altLang="en-US" dirty="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AFAB182-8B7E-4130-AC28-2B1DC717FDD7}"/>
                </a:ext>
              </a:extLst>
            </p:cNvPr>
            <p:cNvGrpSpPr/>
            <p:nvPr/>
          </p:nvGrpSpPr>
          <p:grpSpPr>
            <a:xfrm>
              <a:off x="2410561" y="4598403"/>
              <a:ext cx="7671284" cy="1099171"/>
              <a:chOff x="2410561" y="4598403"/>
              <a:chExt cx="7671284" cy="1099171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67025DF-EE92-4F0A-A53A-5EF8FE18AC24}"/>
                  </a:ext>
                </a:extLst>
              </p:cNvPr>
              <p:cNvGrpSpPr/>
              <p:nvPr/>
            </p:nvGrpSpPr>
            <p:grpSpPr>
              <a:xfrm>
                <a:off x="4259872" y="4598484"/>
                <a:ext cx="5821973" cy="1099090"/>
                <a:chOff x="4259872" y="4756745"/>
                <a:chExt cx="5821973" cy="1099090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CCA20B0-A877-4647-830C-5E6A7E340129}"/>
                    </a:ext>
                  </a:extLst>
                </p:cNvPr>
                <p:cNvSpPr txBox="1"/>
                <p:nvPr/>
              </p:nvSpPr>
              <p:spPr>
                <a:xfrm>
                  <a:off x="8273557" y="4756745"/>
                  <a:ext cx="16881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not</a:t>
                  </a:r>
                  <a:r>
                    <a:rPr lang="ko-KR" altLang="en-US" dirty="0"/>
                    <a:t> </a:t>
                  </a:r>
                  <a:r>
                    <a:rPr lang="ko-KR" altLang="en-US" dirty="0" err="1"/>
                    <a:t>부울</a:t>
                  </a:r>
                  <a:r>
                    <a:rPr lang="ko-KR" altLang="en-US" dirty="0"/>
                    <a:t> 식 </a:t>
                  </a:r>
                  <a:r>
                    <a:rPr lang="en-US" altLang="ko-KR" dirty="0"/>
                    <a:t>7</a:t>
                  </a:r>
                  <a:endParaRPr lang="ko-KR" altLang="en-US" dirty="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7E5236C-716B-42AA-88CA-B0453F84FF28}"/>
                    </a:ext>
                  </a:extLst>
                </p:cNvPr>
                <p:cNvSpPr txBox="1"/>
                <p:nvPr/>
              </p:nvSpPr>
              <p:spPr>
                <a:xfrm>
                  <a:off x="6915149" y="4765537"/>
                  <a:ext cx="5715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“y”</a:t>
                  </a:r>
                  <a:endParaRPr lang="ko-KR" altLang="en-US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3C5FD74-E9B3-480F-BDEF-42BC80940F2D}"/>
                    </a:ext>
                  </a:extLst>
                </p:cNvPr>
                <p:cNvSpPr txBox="1"/>
                <p:nvPr/>
              </p:nvSpPr>
              <p:spPr>
                <a:xfrm>
                  <a:off x="9510343" y="5486503"/>
                  <a:ext cx="5715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“x”</a:t>
                  </a:r>
                  <a:endParaRPr lang="ko-KR" altLang="en-US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1C6B1E2-2076-4976-89D9-46550D6F9EE7}"/>
                    </a:ext>
                  </a:extLst>
                </p:cNvPr>
                <p:cNvSpPr txBox="1"/>
                <p:nvPr/>
              </p:nvSpPr>
              <p:spPr>
                <a:xfrm>
                  <a:off x="4259872" y="4774222"/>
                  <a:ext cx="5715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“x”</a:t>
                  </a:r>
                  <a:endParaRPr lang="ko-KR" altLang="en-US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1821F37-4FE6-4B95-8B83-B43028F99C51}"/>
                  </a:ext>
                </a:extLst>
              </p:cNvPr>
              <p:cNvSpPr txBox="1"/>
              <p:nvPr/>
            </p:nvSpPr>
            <p:spPr>
              <a:xfrm>
                <a:off x="2410561" y="4598403"/>
                <a:ext cx="804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true</a:t>
                </a:r>
                <a:endParaRPr lang="ko-KR" altLang="en-US" dirty="0"/>
              </a:p>
            </p:txBody>
          </p:sp>
        </p:grp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C87294F-4CBF-4E0D-845E-2C872F9C8430}"/>
                </a:ext>
              </a:extLst>
            </p:cNvPr>
            <p:cNvCxnSpPr>
              <a:stCxn id="20" idx="2"/>
              <a:endCxn id="28" idx="0"/>
            </p:cNvCxnSpPr>
            <p:nvPr/>
          </p:nvCxnSpPr>
          <p:spPr>
            <a:xfrm flipH="1">
              <a:off x="2812808" y="3912632"/>
              <a:ext cx="860179" cy="6857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E76BC5-541D-4A5C-B943-EC04387C511D}"/>
                </a:ext>
              </a:extLst>
            </p:cNvPr>
            <p:cNvCxnSpPr>
              <a:stCxn id="20" idx="2"/>
              <a:endCxn id="27" idx="0"/>
            </p:cNvCxnSpPr>
            <p:nvPr/>
          </p:nvCxnSpPr>
          <p:spPr>
            <a:xfrm>
              <a:off x="3672987" y="3912632"/>
              <a:ext cx="872636" cy="7033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D0574B61-3248-4995-A505-22B155899C9D}"/>
                </a:ext>
              </a:extLst>
            </p:cNvPr>
            <p:cNvCxnSpPr>
              <a:stCxn id="8" idx="2"/>
              <a:endCxn id="20" idx="0"/>
            </p:cNvCxnSpPr>
            <p:nvPr/>
          </p:nvCxnSpPr>
          <p:spPr>
            <a:xfrm flipH="1">
              <a:off x="3672987" y="2919101"/>
              <a:ext cx="2147521" cy="6241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DFE3EC4-8FC3-4A81-9CCE-B3DFBE56EF69}"/>
                </a:ext>
              </a:extLst>
            </p:cNvPr>
            <p:cNvCxnSpPr>
              <a:stCxn id="8" idx="2"/>
              <a:endCxn id="23" idx="0"/>
            </p:cNvCxnSpPr>
            <p:nvPr/>
          </p:nvCxnSpPr>
          <p:spPr>
            <a:xfrm>
              <a:off x="5820508" y="2919101"/>
              <a:ext cx="2245701" cy="6153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00F4FAA-1791-45C9-9BC1-AD2A4FE9D0CD}"/>
                </a:ext>
              </a:extLst>
            </p:cNvPr>
            <p:cNvCxnSpPr>
              <a:stCxn id="23" idx="2"/>
              <a:endCxn id="25" idx="0"/>
            </p:cNvCxnSpPr>
            <p:nvPr/>
          </p:nvCxnSpPr>
          <p:spPr>
            <a:xfrm flipH="1">
              <a:off x="7200900" y="3903784"/>
              <a:ext cx="865309" cy="7034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1ACB308E-C5A0-4726-B6F5-0DC6A8DB3F4D}"/>
                </a:ext>
              </a:extLst>
            </p:cNvPr>
            <p:cNvCxnSpPr>
              <a:cxnSpLocks/>
              <a:stCxn id="23" idx="2"/>
              <a:endCxn id="24" idx="0"/>
            </p:cNvCxnSpPr>
            <p:nvPr/>
          </p:nvCxnSpPr>
          <p:spPr>
            <a:xfrm>
              <a:off x="8066209" y="3903784"/>
              <a:ext cx="1051412" cy="694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EE81F322-B9C6-4B09-8357-095FD1809BD1}"/>
                </a:ext>
              </a:extLst>
            </p:cNvPr>
            <p:cNvCxnSpPr>
              <a:cxnSpLocks/>
              <a:stCxn id="24" idx="2"/>
              <a:endCxn id="26" idx="0"/>
            </p:cNvCxnSpPr>
            <p:nvPr/>
          </p:nvCxnSpPr>
          <p:spPr>
            <a:xfrm>
              <a:off x="9117621" y="4967816"/>
              <a:ext cx="678473" cy="3604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9321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</TotalTime>
  <Words>736</Words>
  <Application>Microsoft Office PowerPoint</Application>
  <PresentationFormat>와이드스크린</PresentationFormat>
  <Paragraphs>253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hyojin yoon</dc:creator>
  <cp:lastModifiedBy>hyojin yoon</cp:lastModifiedBy>
  <cp:revision>40</cp:revision>
  <dcterms:created xsi:type="dcterms:W3CDTF">2021-01-28T06:05:20Z</dcterms:created>
  <dcterms:modified xsi:type="dcterms:W3CDTF">2021-04-06T15:35:35Z</dcterms:modified>
</cp:coreProperties>
</file>