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B0AC-4DF3-E4E4-B515-D1C485B2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B3AB5-D1DD-8981-CC8A-073CD9A2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0372-74F3-4204-E4AF-169B3B75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DA4C-655D-C15F-509C-0D463A61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02F2-AB29-EB70-D76E-5B9A0C7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3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1B1B2-9E7F-230A-CE33-91F34A4D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B92CB-4F59-2090-6B69-865A024E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E09B7-61AF-E9DE-D808-1EB9CA84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D221D-CB0A-A788-5A78-DC2C04A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0BDB6-E9E5-0A31-EFD4-42290778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EAE0D-D48D-31AE-45B9-3401DEE44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41B8E-F886-4AEE-BCF3-FF1D5D545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2129E-75B3-D31F-FF22-24EEAFD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EEA77-F997-0378-ADAF-95CAAC3C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5BF4E-678D-C8D5-9098-769D9AFF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5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C036-565B-E84F-03C0-7B79DD14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8CA8D-BB7A-7D3D-6E6D-97CF5D03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CB80-EBAD-452D-B356-A01D82D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5213A-C46E-E0B7-4D62-9487BC62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AB108-2D3F-0A28-427E-27B17F92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CE27C-545B-8A8F-2D7B-B445185D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28F12-AA37-3753-6883-C903AEE0B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6241-DD41-C0EE-34C2-671BD78A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630D3-F0BD-AEA4-C86A-8DFF5EF2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10BBA-D595-AF89-1435-F6D7357A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832B2-9883-8E03-D179-3B864063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41B4B-F57B-CDC7-865E-86ED22D21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BF209-BBED-5288-A00E-B5BF9F145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F36F0-BD54-7BB3-A2FD-4783E71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5B32C-2FB0-903F-A453-E80C1C06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301AF-25F5-A9C0-D958-6368064A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5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F1121-58EB-6F03-5863-C16D72B4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E828A-2893-624D-15D2-FCAC1637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E4211-3062-7232-716D-FDAC6855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C7AA-336D-B501-E5CF-628228557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F4C2B1-B251-CA07-2917-9B7F60E5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47952-CD75-0AE3-9A34-AE35119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F55EE-1C41-0090-08E7-44E47AB1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96668-CE1A-15CC-0D4C-0ABA39B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E196-E97D-698E-52DD-65A6F11D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4871F4-EE14-D607-881A-FCB7BFA7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D8503-0424-728A-7DCF-00A87C8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D5B1B-697C-50C4-04F7-1567BCAE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0703C-6A8A-B91D-CFB4-3F299C33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487D3-AC9C-D352-A974-607F6E87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8518-3346-4B71-A535-FF3803B5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6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E5F8-5E72-C5D3-CFF4-21D925AA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E1A86-CA73-C532-8F9B-F910362B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289D9-A1A9-04D4-0A8F-F747DFEF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93605-0921-A656-DF04-81CCB8A3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B03FB-93E7-4B12-12C5-C3E60D21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BA3D3-4042-5384-FC34-1351C0FA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01D1-109D-8CCC-7E3A-2317121D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87DDFD-ACF2-3685-81B5-77D311DC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C93B9-CF6D-9662-5A0C-E3B3CFEB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CF648-B765-F711-81D7-BE25BFBA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C53BF-18EC-2BFC-8FE5-4C54DE01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846EB-78F8-903D-F09D-64EAA78E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F0C19-F5F2-BB44-A62F-FF20F063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B7671-AE93-B5B5-9990-DAC2E03C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0A0F4-F151-0172-5309-1061247E5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0771-1152-49A3-825D-B2AA61CA1D5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D749-D726-29C4-B98E-C905FEE8A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6EA21-4FB4-CB41-95E6-F89C7A724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326D-F8A3-4715-85C1-1BA9D12A8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4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34EE277-6D62-7AF2-28BC-A891ECD7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62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957143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58465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46085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097264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51498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Example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0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FTP, SSH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256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36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45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837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284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420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7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4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소정 진</dc:creator>
  <cp:lastModifiedBy>소정 진</cp:lastModifiedBy>
  <cp:revision>2</cp:revision>
  <dcterms:created xsi:type="dcterms:W3CDTF">2023-07-16T05:18:18Z</dcterms:created>
  <dcterms:modified xsi:type="dcterms:W3CDTF">2023-07-16T06:18:39Z</dcterms:modified>
</cp:coreProperties>
</file>