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60" r:id="rId2"/>
    <p:sldId id="492" r:id="rId3"/>
    <p:sldId id="496" r:id="rId4"/>
    <p:sldId id="495" r:id="rId5"/>
    <p:sldId id="451" r:id="rId6"/>
    <p:sldId id="466" r:id="rId7"/>
    <p:sldId id="426" r:id="rId8"/>
    <p:sldId id="519" r:id="rId9"/>
    <p:sldId id="425" r:id="rId10"/>
    <p:sldId id="375" r:id="rId11"/>
    <p:sldId id="376" r:id="rId12"/>
    <p:sldId id="377" r:id="rId13"/>
    <p:sldId id="373" r:id="rId14"/>
    <p:sldId id="566" r:id="rId15"/>
    <p:sldId id="5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42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 2959 0 0,'0'0'288'0'0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 12407 0 0,'-9'-11'745'0'0,"7"8"-514"0"0,-1 0 1 0 0,1-1-1 0 0,-1 1 1 0 0,0 1-1 0 0,0-1 1 0 0,0 0-1 0 0,-9-5 8363 0 0,10 73-7380 0 0,4 25-834 0 0,-4 0-1 0 0,-16 103 0 0 0,16-182-330 0 0,1-3-22 0 0,0 0 0 0 0,0 0 0 0 0,1 0 0 0 0,0 0-1 0 0,0 0 1 0 0,2 10 0 0 0,0-8-43 0 0,-1-8-132 0 0,1-3-513 0 0,2-1 590 0 0,-1 0 1 0 0,1 0 0 0 0,-1-1 0 0 0,0 1-1 0 0,0-1 1 0 0,0 1 0 0 0,0-1-1 0 0,0 0 1 0 0,0 0 0 0 0,-1-1-1 0 0,0 1 1 0 0,4-6 0 0 0,-3 1-52 0 0,1 1 1 0 0,-2-1 0 0 0,1 0-1 0 0,-1 0 1 0 0,2-14-1 0 0,2-28-229 0 0,-2-2 1 0 0,-3-86-1 0 0,-2 124 660 0 0,0 1 0 0 0,1 0 1 0 0,0-1-1 0 0,2 1 0 0 0,-1 0 0 0 0,7-21 0 0 0,-8 32 700 0 0,14 6-658 0 0,-11-2-338 0 0,0 0 0 0 0,0 0 1 0 0,-1 0-1 0 0,1 0 0 0 0,-1 0 0 0 0,1 1 0 0 0,-1-1 0 0 0,0 1 0 0 0,0-1 1 0 0,0 1-1 0 0,0 0 0 0 0,0 0 0 0 0,2 5 0 0 0,2 5-27 0 0,7 26 0 0 0,-11-31 26 0 0,18 65 49 0 0,-15-47-28 0 0,2-2 0 0 0,0 1 0 0 0,2-1 1 0 0,19 38-1 0 0,-19-50 9 0 0,-7-11-36 0 0,-1 0-1 0 0,1 0 0 0 0,0 0 1 0 0,-1 0-1 0 0,1 0 0 0 0,0-1 1 0 0,0 1-1 0 0,0 0 0 0 0,-1-1 0 0 0,1 0 1 0 0,0 1-1 0 0,0-1 0 0 0,0 0 1 0 0,0 0-1 0 0,0 0 0 0 0,0 0 1 0 0,0-1-1 0 0,0 1 0 0 0,-1 0 0 0 0,1-1 1 0 0,0 1-1 0 0,0-1 0 0 0,0 0 1 0 0,2-1-1 0 0,0 0 10 0 0,1 0-1 0 0,-1-1 1 0 0,1 0-1 0 0,-1 0 1 0 0,0 0 0 0 0,0 0-1 0 0,0-1 1 0 0,3-4-1 0 0,2-3 8 0 0,0-1 0 0 0,-2-1 0 0 0,1 0 0 0 0,-1 0 0 0 0,-1 0 0 0 0,-1-1 0 0 0,8-27 0 0 0,14-106 135 0 0,-20 101-23 0 0,4-18 490 0 0,-11 62-104 0 0,0 4-505 0 0,1 0 0 0 0,-1 0-1 0 0,1 1 1 0 0,0-1 0 0 0,-1 0 0 0 0,1 0-1 0 0,2 3 1 0 0,4 11-21 0 0,-3 11 6 0 0,-1-1 0 0 0,-1 40 0 0 0,0-15 0 0 0,-1-27-172 0 0,1 8 340 0 0,6 38-1 0 0,-7-61-434 0 0,1-1 1 0 0,0 1-1 0 0,1-1 0 0 0,0 1 0 0 0,0-1 0 0 0,1 0 0 0 0,0 0 0 0 0,0-1 1 0 0,7 10-1 0 0,-7-13-463 0 0,0 0 1 0 0,0-1-1 0 0,0 1 1 0 0,0-1-1 0 0,0 1 1 0 0,1-1 0 0 0,0 0-1 0 0,-1-1 1 0 0,11 5-1 0 0,1-2-6278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285 178 3679 0 0,'1'-5'98'0'0,"0"-1"-1"0"0,-1 1 0 0 0,0 0 0 0 0,0 0 0 0 0,0-1 0 0 0,0 1 0 0 0,-1 0 0 0 0,0 0 0 0 0,0 0 0 0 0,-1 0 1 0 0,-1-5-1 0 0,-2-1 2387 0 0,0 0 0 0 0,0 0 0 0 0,-13-17 0 0 0,15 24-2001 0 0,0 0 0 0 0,0 0-1 0 0,0 0 1 0 0,0 0 0 0 0,-1 1 0 0 0,0-1 0 0 0,0 1 0 0 0,0 0 0 0 0,0 0 0 0 0,0 0 0 0 0,-1 1 0 0 0,1-1 0 0 0,-10-2 0 0 0,13 5-426 0 0,0-1 0 0 0,1 1 1 0 0,-1 0-1 0 0,0 0 0 0 0,0 0 0 0 0,0 0 1 0 0,0 0-1 0 0,0 0 0 0 0,0 1 0 0 0,0-1 1 0 0,0 0-1 0 0,0 0 0 0 0,0 1 0 0 0,0-1 1 0 0,0 0-1 0 0,0 1 0 0 0,0-1 0 0 0,0 1 1 0 0,1-1-1 0 0,-1 1 0 0 0,0-1 0 0 0,0 1 1 0 0,1 0-1 0 0,-2 1 0 0 0,-15 22 277 0 0,13-17-254 0 0,-11 20-40 0 0,1 0 0 0 0,1 1 0 0 0,-15 51 0 0 0,-17 91 43 0 0,41-151-82 0 0,-2 7-327 0 0,1 1 0 0 0,0 0 0 0 0,1 30 0 0 0,4-49 205 0 0,0 1-1 0 0,0-1 0 0 0,1 0 1 0 0,0 0-1 0 0,1 0 0 0 0,0 0 1 0 0,0 0-1 0 0,0 0 0 0 0,1 0 0 0 0,1 0 1 0 0,-1-1-1 0 0,1 0 0 0 0,0 0 1 0 0,9 11-1 0 0,-11-15-103 0 0,1-1 1 0 0,-1 1-1 0 0,1 0 1 0 0,0-1-1 0 0,0 0 1 0 0,0 0-1 0 0,0 0 1 0 0,0 0-1 0 0,0 0 1 0 0,1-1-1 0 0,-1 1 1 0 0,1-1-1 0 0,-1 0 0 0 0,6 1 1 0 0,14-1-951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4607 0 0,'0'0'13718'0'0,"2"-3"-12881"0"0,-2 2-763 0 0,1 0 0 0 0,0 0 0 0 0,0 0 0 0 0,0 0 0 0 0,0 0-1 0 0,0 0 1 0 0,1 0 0 0 0,-1 0 0 0 0,0 0 0 0 0,0 1 0 0 0,1-1 0 0 0,-1 0 0 0 0,0 1 0 0 0,1-1 0 0 0,-1 1 0 0 0,0-1 0 0 0,1 1 0 0 0,-1 0 0 0 0,1-1 0 0 0,-1 1 0 0 0,1 0-1 0 0,1 0 1 0 0,4 1 84 0 0,0-1-1 0 0,1 1 0 0 0,9 3 0 0 0,9 1 15 0 0,-11-3-534 0 0,29 3 306 0 0,-16 1-7204 0 0,-14 0 1226 0 0</inkml:trace>
  <inkml:trace contextRef="#ctx0" brushRef="#br0" timeOffset="1">32 167 6911 0 0,'0'0'12344'0'0,"13"-11"-11496"0"0,4 0-448 0 0,6 3-88 0 0,1 2-24 0 0,1 2-672 0 0,2 3-128 0 0,0-2-32 0 0,-3 1-7384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 1375 0 0,'0'0'66'0'0,"-2"0"-8"0"0,-50-4 4866 0 0,50 4-4450 0 0,1 0-1 0 0,0-1 1 0 0,0 0-1 0 0,-1 1 1 0 0,1-1-1 0 0,0 0 1 0 0,0 1-1 0 0,0-1 1 0 0,-1 0-1 0 0,1 0 1 0 0,0 0-1 0 0,0 0 1 0 0,0 0-1 0 0,1 0 1 0 0,-2-2-1 0 0,16 3-419 0 0,36-3-81 0 0,38-3-106 0 0,106 7-1 0 0,-154 2 134 0 0,56 5 0 0 0,122-6 0 0 0,-198-4 0 0 0,118-3 0 0 0,221 16-77 0 0,66-4-235 0 0,-157-7 202 0 0,110 5 81 0 0,281 49 29 0 0,-23-51 168 0 0,-586-6-168 0 0,323-27 0 0 0,-205 11 516 0 0,181 3 0 0 0,-166 2-28 0 0,-180 14-456 0 0,-1-1 0 0 0,0 1 0 0 0,1-1 0 0 0,-1 0 0 0 0,0 0-1 0 0,1 0 1 0 0,2-2 0 0 0,-4 3-23 0 0,7-4 127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9215 0 0,'-1'2'7650'0'0,"-4"7"-7205"0"0,0 1 1 0 0,1 0-1 0 0,1 1 1 0 0,-1-1-1 0 0,2 1 1 0 0,-3 18-1 0 0,-1 69-962 0 0,4-59 762 0 0,-20 326-100 0 0,7-148 185 0 0,0 18-173 0 0,15-223-1 0 0,1 2-4325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5983 0 0,'3'-8'173'0'0,"1"0"0"0"0,0 0 0 0 0,0 1 0 0 0,1-1 0 0 0,0 1 0 0 0,1 0 0 0 0,-1 0 0 0 0,1 0 0 0 0,0 1 0 0 0,1 0 0 0 0,0 0 0 0 0,0 1 0 0 0,13-8 0 0 0,-5 4 833 0 0,-7 3-350 0 0,1 1 1 0 0,0 0-1 0 0,0 0 1 0 0,0 1-1 0 0,1 0 1 0 0,0 1-1 0 0,-1 0 1 0 0,15-2-1 0 0,-7 3-122 0 0,33 0 0 0 0,-43 3-446 0 0,0-1-1 0 0,0 1 0 0 0,0 1 1 0 0,0 0-1 0 0,0 0 0 0 0,0 0 1 0 0,8 4-1 0 0,-7-2 0 0 0,-1 0 1 0 0,0 0-1 0 0,0 1 1 0 0,0 0-1 0 0,-1 0 1 0 0,0 1-1 0 0,0-1 1 0 0,0 1-1 0 0,10 14 1 0 0,-14-17-65 0 0,0 0-1 0 0,0 0 1 0 0,-1 0 0 0 0,1 1 0 0 0,-1-1-1 0 0,0 1 1 0 0,0-1 0 0 0,0 1 0 0 0,0-1-1 0 0,0 1 1 0 0,-1 0 0 0 0,1 0 0 0 0,-1-1-1 0 0,0 1 1 0 0,-1 0 0 0 0,1-1 0 0 0,0 1 0 0 0,-1 0-1 0 0,0-1 1 0 0,0 1 0 0 0,0-1 0 0 0,0 1-1 0 0,-1-1 1 0 0,-3 7 0 0 0,-6 6 224 0 0,-2 0-1 0 0,0-1 1 0 0,0 0 0 0 0,-2-1 0 0 0,-29 23-1 0 0,28-24-81 0 0,8-7-271 0 0,0 0 0 0 0,0-1 1 0 0,0 0-1 0 0,-1-1 0 0 0,0 0 0 0 0,0-1 0 0 0,0 1 0 0 0,0-2 0 0 0,-19 4 1 0 0,16-5-1309 0 0</inkml:trace>
  <inkml:trace contextRef="#ctx0" brushRef="#br0" timeOffset="1">912 14 6447 0 0,'-1'-1'499'0'0,"0"0"-408"0"0,1 0-1 0 0,-1 1 1 0 0,1-1-1 0 0,-1 0 1 0 0,1 1 0 0 0,-1-1-1 0 0,1 1 1 0 0,-1-1-1 0 0,1 0 1 0 0,-1 1-1 0 0,0-1 1 0 0,1 1 0 0 0,-1 0-1 0 0,0-1 1 0 0,1 1-1 0 0,-1-1 1 0 0,0 1-1 0 0,0 0 1 0 0,1 0 0 0 0,-1-1-1 0 0,0 1 1 0 0,0 0-1 0 0,1 0 1 0 0,-2 0-1 0 0,-1 0 577 0 0,-1-1 185 0 0,-1 1 0 0 0,1-1 1 0 0,0 1-1 0 0,-1 0 0 0 0,1 0 0 0 0,0 1 1 0 0,0-1-1 0 0,-1 1 0 0 0,1 0 0 0 0,-8 3 1 0 0,-2 1 219 0 0,-23 15 1 0 0,30-16-1075 0 0,-1 1 99 0 0,0 0-1 0 0,0 1 0 0 0,1 0 1 0 0,0 0-1 0 0,0 1 0 0 0,0 0 1 0 0,-9 15-1 0 0,0 1 93 0 0,-17 35 0 0 0,25-43-184 0 0,1 1 0 0 0,0 0-1 0 0,2 0 1 0 0,0 0 0 0 0,1 0-1 0 0,0 1 1 0 0,1 0 0 0 0,1-1-1 0 0,1 1 1 0 0,0 20 0 0 0,2-27-22 0 0,0 1 1 0 0,1-1 0 0 0,0 1 0 0 0,0-1-1 0 0,1 0 1 0 0,0 1 0 0 0,1-2 0 0 0,0 1-1 0 0,1 0 1 0 0,0-1 0 0 0,0 0 0 0 0,1 0-1 0 0,0 0 1 0 0,1-1 0 0 0,0 0 0 0 0,0 0-1 0 0,11 8 1 0 0,-6-6-278 0 0,1-1-1 0 0,-1 0 1 0 0,1-1 0 0 0,15 6-1 0 0,-22-11-392 0 0,1-1 0 0 0,-1 1 0 0 0,1-1 0 0 0,0 0 0 0 0,0-1 0 0 0,0 1 0 0 0,0-1 0 0 0,0-1 0 0 0,0 1 0 0 0,13-2 0 0 0,11-7-5060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60 6911 0 0,'-3'-13'838'0'0,"-2"-7"-971"0"0,4 9 4394 0 0,1-4 4107 0 0,6 335-5471 0 0,-7-268-2734 0 0,-7 52-1 0 0,3-53-28 0 0,2 62 0 0 0,4-83-344 0 0,-1-6-444 0 0,2 0 0 0 0,0 0 1 0 0,8 33-1 0 0,-9-55-487 0 0,5-18-4805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71 147 14479 0 0,'-1'-7'250'0'0,"1"-1"0"0"0,-1 1-1 0 0,2-1 1 0 0,-1 1 0 0 0,1-1-1 0 0,0 1 1 0 0,1-1 0 0 0,0 1-1 0 0,0 0 1 0 0,0 0 0 0 0,1 0 0 0 0,0 0-1 0 0,1 0 1 0 0,6-10 0 0 0,-8 15-114 0 0,1-1 0 0 0,-1 1 0 0 0,1-1 0 0 0,0 1 0 0 0,0 0 1 0 0,0 0-1 0 0,0 1 0 0 0,0-1 0 0 0,0 0 0 0 0,0 1 0 0 0,0 0 1 0 0,1 0-1 0 0,-1 0 0 0 0,1 0 0 0 0,-1 0 0 0 0,1 1 0 0 0,3 0 0 0 0,-2-1-98 0 0,1 1 0 0 0,-1 1 0 0 0,1-1 0 0 0,0 1 0 0 0,-1 0 0 0 0,0 1 0 0 0,1-1 0 0 0,-1 1 0 0 0,9 4 0 0 0,-1 2-38 0 0,-1 4 0 0 0,-4-1 0 0 0,-6 2 0 0 0,-2-8 1 0 0,-1 0 0 0 0,0-1 0 0 0,-1 1 0 0 0,1-1-1 0 0,-1 1 1 0 0,0-1 0 0 0,0 0 0 0 0,0 1 0 0 0,0-1 0 0 0,-5 6-1 0 0,-6 5 30 0 0,-16 18-1 0 0,21-25-25 0 0,1 0 40 0 0,-1-1-1 0 0,0 0 0 0 0,0 0 1 0 0,-1-1-1 0 0,0 0 1 0 0,-15 7-1 0 0,23-13-8 0 0,0 1 0 0 0,0 0 0 0 0,0 0 0 0 0,0 0 0 0 0,0-1 0 0 0,1 1 0 0 0,-1 0 0 0 0,0 0 0 0 0,0 0 0 0 0,1 0 0 0 0,-2 3 0 0 0,-3 1 286 0 0,6-2-249 0 0,2 9-61 0 0,3 2-11 0 0,-1-7 0 0 0,0-1 0 0 0,0 1 0 0 0,1-1 0 0 0,0-1 0 0 0,0 1 0 0 0,12 7 0 0 0,-4-3 0 0 0,0 1 0 0 0,21 23 0 0 0,-28-24 0 0 0,-5 4 16 0 0,-2-9 18 0 0,-1 1 1 0 0,0-1-1 0 0,0 0 0 0 0,0 0 0 0 0,-1 0 1 0 0,1 0-1 0 0,-1 0 0 0 0,-1-1 0 0 0,1 1 1 0 0,-1 0-1 0 0,0-1 0 0 0,0 0 0 0 0,-5 7 1 0 0,-7 5 225 0 0,-31 27 1 0 0,40-38-233 0 0,-4 4-505 0 0,-1 1 852 0 0,1-1 1 0 0,-18 10-1 0 0,24-16-666 0 0,-1-1 1 0 0,1 0-1 0 0,-1 0 1 0 0,-5 2-1 0 0,7-4-544 0 0,-1 1 1 0 0,1 0-1 0 0,-1-1 1 0 0,1 0-1 0 0,0 0 1 0 0,-8 0-1 0 0,-1-3-6324 0 0</inkml:trace>
  <inkml:trace contextRef="#ctx0" brushRef="#br0" timeOffset="1">177 87 4143 0 0,'17'-9'176'0'0,"28"-9"-1"0"0,-38 16 146 0 0,0 0 0 0 0,0 1 0 0 0,0-1 0 0 0,1 1 0 0 0,-1 1 0 0 0,0 0 0 0 0,10 0 0 0 0,2 2 1632 0 0,1 2 0 0 0,-1 0 0 0 0,31 10 0 0 0,-32-7-1295 0 0,-1 0-1 0 0,0 1 1 0 0,-1 1-1 0 0,18 12 1 0 0,-24-14-502 0 0,0 1 0 0 0,0 0 1 0 0,-1 0-1 0 0,0 1 1 0 0,0 1-1 0 0,-1-1 1 0 0,0 1-1 0 0,0 1 0 0 0,-2-1 1 0 0,1 1-1 0 0,-1 0 1 0 0,-1 1-1 0 0,0-1 1 0 0,0 1-1 0 0,4 21 1 0 0,-7-20-71 0 0,0 0 1 0 0,-1 1 0 0 0,-1-1-1 0 0,0 1 1 0 0,-1-1 0 0 0,0 1-1 0 0,-1-1 1 0 0,-5 20 0 0 0,-1-9 41 0 0,0 0 1 0 0,-1-1 0 0 0,-21 36-1 0 0,21-44-76 0 0,-1 0 0 0 0,0 0-1 0 0,-1-1 1 0 0,-17 16 0 0 0,-56 45 73 0 0,46-46-1205 0 0,-69 42 0 0 0,61-45-176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5063 0 0,'2'1'2654'0'0,"0"1"-2171"0"0,0 0 0 0 0,-1 0 1 0 0,1 0-1 0 0,-1 0 1 0 0,1 1-1 0 0,-1-1 0 0 0,0 0 1 0 0,1 0-1 0 0,-1 1 1 0 0,0-1-1 0 0,-1 1 0 0 0,1-1 1 0 0,0 5-1 0 0,3 39 788 0 0,-4-31-1355 0 0,2 19 63 0 0,3 86 844 0 0,-10 125-1 0 0,-11 45 489 0 0,10-188-1200 0 0,1 47-287 0 0,5-124-343 0 0,0-23-764 0 0,-11-11-2163 0 0,1-10 1664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5063 0 0,'0'0'390'0'0,"2"-2"-252"0"0,3-2 414 0 0,1 0 0 0 0,0 1 0 0 0,0-1 0 0 0,1 1 0 0 0,-1 1 0 0 0,1-1 0 0 0,0 1 0 0 0,-1 0 0 0 0,1 1-1 0 0,0-1 1 0 0,0 1 0 0 0,0 1 0 0 0,0-1 0 0 0,10 2 0 0 0,13 1 1072 0 0,60 11 1 0 0,-83-11-1773 0 0,10 1 455 0 0,-1 1-1 0 0,0 0 0 0 0,0 1 1 0 0,0 1-1 0 0,-1 1 0 0 0,21 11 0 0 0,-32-15-245 0 0,1 0 0 0 0,-1 0 0 0 0,0 1 0 0 0,-1-1 0 0 0,1 1-1 0 0,0-1 1 0 0,-1 1 0 0 0,0 0 0 0 0,0 1 0 0 0,0-1 0 0 0,2 5-1 0 0,-4-6-43 0 0,0 1-1 0 0,0 0 1 0 0,0-1-1 0 0,0 1 1 0 0,0 0-1 0 0,-1-1 1 0 0,0 1-1 0 0,1 0 1 0 0,-1 0-1 0 0,-1 0 1 0 0,1-1-1 0 0,-1 1 1 0 0,1 0-1 0 0,-1 0 1 0 0,0-1-1 0 0,-3 7 1 0 0,0 1 74 0 0,-2 0 0 0 0,1 0 1 0 0,-1-1-1 0 0,-1 1 0 0 0,0-1 1 0 0,0-1-1 0 0,-1 1 0 0 0,0-1 0 0 0,-1-1 1 0 0,0 1-1 0 0,0-1 0 0 0,-1-1 1 0 0,0 0-1 0 0,0 0 0 0 0,-1-1 1 0 0,-11 5-1 0 0,2-2-205 0 0,-1-1-1 0 0,0-1 1 0 0,-1 0 0 0 0,1-2-1 0 0,-1 0 1 0 0,0-2 0 0 0,-41 2-1 0 0,61-5-983 0 0</inkml:trace>
  <inkml:trace contextRef="#ctx0" brushRef="#br0" timeOffset="1">716 1 6911 0 0,'0'0'528'0'0,"-2"0"31"0"0,-1-1-5 0 0,0 1 0 0 0,0 0 0 0 0,0 0 0 0 0,0 1 0 0 0,0-1 0 0 0,0 1-1 0 0,0-1 1 0 0,0 1 0 0 0,0 0 0 0 0,0 0 0 0 0,-3 2 0 0 0,0 0 101 0 0,1 1 0 0 0,-1-1 0 0 0,1 1 0 0 0,-9 9 0 0 0,2-1-414 0 0,1 1 0 0 0,0 1-1 0 0,-10 17 1 0 0,9-11-214 0 0,2 0 0 0 0,0 1-1 0 0,2 0 1 0 0,0 0 0 0 0,1 1 0 0 0,-7 42-1 0 0,8-26-5 0 0,2 1 0 0 0,2 0 0 0 0,3 48 0 0 0,0-74-11 0 0,0 0 0 0 0,1 0 0 0 0,0 0 1 0 0,1 0-1 0 0,1 0 0 0 0,0 0 0 0 0,8 16 0 0 0,-8-21-173 0 0,1-1 0 0 0,-1 1 0 0 0,1-1 0 0 0,1-1 0 0 0,-1 1 0 0 0,1-1 1 0 0,0 0-1 0 0,1 0 0 0 0,-1 0 0 0 0,1-1 0 0 0,0 0 0 0 0,11 5 0 0 0,7 1-4069 0 0,1-4-1318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 10591 0 0,'-7'-6'7123'0'0,"3"9"-6861"0"0,1 0 1 0 0,-1 1 0 0 0,1 0-1 0 0,0 0 1 0 0,0 0-1 0 0,0 0 1 0 0,0 0-1 0 0,1 1 1 0 0,0-1-1 0 0,0 1 1 0 0,-2 6 0 0 0,-3 12-338 0 0,-5 25 0 0 0,8-31 337 0 0,-45 259 338 0 0,30-161-484 0 0,15-89-164 0 0,1-1 0 0 0,1 1 0 0 0,2 0 0 0 0,0 0 0 0 0,1 0 0 0 0,2 0 0 0 0,1-1 0 0 0,1 1 0 0 0,10 31 0 0 0,-3-29-2028 0 0,-11-26 841 0 0,10-13-4636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65 201 13471 0 0,'0'-2'620'0'0,"0"-1"-528"0"0,0 0 1 0 0,0-1-1 0 0,0 1 0 0 0,1-1 0 0 0,0 1 0 0 0,-1 0 0 0 0,1 0 0 0 0,1-1 1 0 0,-1 1-1 0 0,0 0 0 0 0,1 0 0 0 0,-1 0 0 0 0,1 0 0 0 0,0 0 0 0 0,0 1 1 0 0,0-1-1 0 0,1 0 0 0 0,-1 1 0 0 0,1 0 0 0 0,-1-1 0 0 0,1 1 1 0 0,0 0-1 0 0,-1 1 0 0 0,1-1 0 0 0,0 0 0 0 0,4-1 0 0 0,3-1 529 0 0,-1 0 0 0 0,1 0 0 0 0,1 1-1 0 0,18-4 1 0 0,-22 6-448 0 0,-1 0 0 0 0,1 0-1 0 0,-1 1 1 0 0,1 0 0 0 0,0 1 0 0 0,-1-1-1 0 0,1 1 1 0 0,12 4 0 0 0,-5 0-18 0 0,-1 3-125 0 0,-1 2-30 0 0,-5 2 0 0 0,-6-7 0 0 0,0-1 0 0 0,-1 1-1 0 0,1 0 1 0 0,-1-1 0 0 0,0 1-1 0 0,0 0 1 0 0,-1-1 0 0 0,0 1 0 0 0,1 0-1 0 0,-2-1 1 0 0,1 1 0 0 0,0-1-1 0 0,-1 0 1 0 0,-4 9 0 0 0,-4 5 25 0 0,-22 33 1 0 0,30-48-20 0 0,-33 41 6 0 0,22-29-12 0 0,-16 25-1 0 0,25-35 1 0 0,3-3 0 0 0,0 0 0 0 0,0 1 0 0 0,0-1 0 0 0,0 0 0 0 0,0 0 0 0 0,0 1 0 0 0,0-1 0 0 0,1 0 0 0 0,-1 1 0 0 0,1-1 0 0 0,0 0 0 0 0,0 4 0 0 0,0-2-4 0 0,0-1 0 0 0,0 1-1 0 0,1-1 1 0 0,-1 1 0 0 0,1-1 0 0 0,0 0-1 0 0,0 1 1 0 0,0-1 0 0 0,1 0 0 0 0,-1 0-1 0 0,1 0 1 0 0,0 0 0 0 0,-1 0-1 0 0,4 4 1 0 0,-3-5 4 0 0,-1 1 0 0 0,1 0 0 0 0,-1-1 0 0 0,1 1 0 0 0,0-1 0 0 0,0 1 0 0 0,0-1 0 0 0,0 0 0 0 0,1 0 0 0 0,-1 0 0 0 0,5 3 0 0 0,2 1 0 0 0,2 3 0 0 0,-1-2-5 0 0,-1 1 1 0 0,14 6 0 0 0,-13-8-65 0 0,-6-2-9 0 0,2 4 52 0 0,-5-6 22 0 0,0-1 1 0 0,0 1 0 0 0,-1-1 0 0 0,1 0 0 0 0,-1 1 0 0 0,1 0 0 0 0,-1-1 0 0 0,0 1 0 0 0,1-1 0 0 0,-1 1 0 0 0,0-1 0 0 0,0 1 0 0 0,0 0 0 0 0,0-1 0 0 0,0 1 0 0 0,-1-1 0 0 0,1 1 0 0 0,-1 2 0 0 0,0-2 3 0 0,0 1 0 0 0,1-1 1 0 0,-2 1-1 0 0,1-1 1 0 0,0 1-1 0 0,0-1 1 0 0,-1 0-1 0 0,1 0 1 0 0,-3 3-1 0 0,-5 3 45 0 0,-1 0-1 0 0,-1-1 0 0 0,1 0 1 0 0,-1-1-1 0 0,0 0 1 0 0,-1 0-1 0 0,1-1 0 0 0,-1-1 1 0 0,-21 6-1 0 0,15-7 83 0 0,-30 4-1 0 0,42-7-346 0 0,1 0 0 0 0,-1 0 0 0 0,1 0-1 0 0,-1-1 1 0 0,1 0 0 0 0,-1 0 0 0 0,1 0 0 0 0,0-1-1 0 0,0 1 1 0 0,-7-4 0 0 0,1-2-999 0 0</inkml:trace>
  <inkml:trace contextRef="#ctx0" brushRef="#br0" timeOffset="1">377 1 17711 0 0,'0'0'1603'0'0,"1"1"-1318"0"0,2 6-249 0 0,1-1-1 0 0,-1 1 1 0 0,0 0-1 0 0,0 0 1 0 0,-1 0-1 0 0,0 0 0 0 0,0 0 1 0 0,1 15-1 0 0,-2 6 192 0 0,-1 30 0 0 0,0-24-24 0 0,-7 157 495 0 0,1-96-1831 0 0,9 116-1 0 0,0-176-225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81 14599 0 0,'1'-14'189'0'0,"-1"6"30"0"0,1 1-1 0 0,0-1 1 0 0,0 1-1 0 0,1 0 1 0 0,0-1-1 0 0,6-14 2588 0 0,-7 41-2386 0 0,0 0 0 0 0,-1 0 1 0 0,-1-1-1 0 0,0 1 1 0 0,-5 20-1 0 0,-27 89 406 0 0,10-44-473 0 0,19-69-323 0 0,1-1 0 0 0,1 1 0 0 0,1 0 0 0 0,-1 24 0 0 0,3-31-272 0 0,0 0 0 0 0,0 0 0 0 0,0 0 0 0 0,1-1 1 0 0,1 1-1 0 0,-1 0 0 0 0,1-1 0 0 0,0 1 0 0 0,1-1 0 0 0,4 7 0 0 0,-7-12 63 0 0,0 0-1 0 0,1 0 1 0 0,-1-1-1 0 0,0 1 1 0 0,1-1-1 0 0,-1 1 1 0 0,1-1-1 0 0,0 1 1 0 0,-1-1 0 0 0,1 0-1 0 0,0 0 1 0 0,0 0-1 0 0,0 0 1 0 0,2 1-1 0 0,11 1-1696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1 853 6447 0 0,'0'0'499'0'0,"0"-2"-328"0"0,0-6 1837 0 0,0-3 460 0 0,1-1 0 0 0,1 1 1 0 0,3-15-1 0 0,23-62 776 0 0,-27 85-3087 0 0,36-87 981 0 0,-19 48-940 0 0,19-65-1 0 0,-4-16-130 0 0,28-110 61 0 0,-60 227-128 0 0,1-2 12 0 0,0-1-1 0 0,1 0 1 0 0,0 1-1 0 0,1 0 1 0 0,6-11-1 0 0,-8 14 78 0 0,0 0 0 0 0,1 0-1 0 0,0 1 1 0 0,4-5-1 0 0,-6 8 88 0 0,1 1-103 0 0,0 0-72 0 0,0 0 0 0 0,0 1 0 0 0,0-1-1 0 0,0 1 1 0 0,0-1 0 0 0,0 1-1 0 0,0 0 1 0 0,0-1 0 0 0,-1 1-1 0 0,1 0 1 0 0,0 0 0 0 0,0 1-1 0 0,-1-1 1 0 0,1 0 0 0 0,-1 1 0 0 0,1-1-1 0 0,-1 0 1 0 0,1 1 0 0 0,-1 0-1 0 0,0-1 1 0 0,0 1 0 0 0,0 0-1 0 0,0 0 1 0 0,0 0 0 0 0,1 2 0 0 0,2 8-2 0 0,0-1 0 0 0,0 0 1 0 0,1 17-1 0 0,-1-9 0 0 0,4 22 0 0 0,-2 1 1 0 0,0 43-1 0 0,1 13 14 0 0,-1-43 18 0 0,12 125-41 0 0,-18-172-180 0 0,1-5-42 0 0,-1 0 0 0 0,0 0 0 0 0,0 0 0 0 0,0 0 0 0 0,0 0 0 0 0,-1 3 0 0 0,0-5-226 0 0,1 0 1 0 0,-1 0 0 0 0,1 0 0 0 0,-1 0 0 0 0,1 0 0 0 0,-1 0 0 0 0,0 0 0 0 0,1 0-1 0 0,-1 0 1 0 0,0 0 0 0 0,0 0 0 0 0,0-1 0 0 0,1 1 0 0 0,-1 0 0 0 0,0 0-1 0 0,0-1 1 0 0,0 1 0 0 0,0-1 0 0 0,-3 2 0 0 0,-10 3-5578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18 523 8751 0 0,'-3'-4'90'0'0,"1"1"23"0"0,0 0 0 0 0,1 1 0 0 0,-1-1 1 0 0,1 0-1 0 0,0 0 0 0 0,0 0 0 0 0,0 0 0 0 0,0 0 1 0 0,0 0-1 0 0,0-7 1987 0 0,6 8 2174 0 0,6-4-1959 0 0,-3 1-911 0 0,7 0-1128 0 0,0 1 0 0 0,0 0-1 0 0,0 1 1 0 0,1 0 0 0 0,-1 1 0 0 0,18 1 0 0 0,19-4-755 0 0,-38 4 348 0 0,-2 0-814 0 0,1-1 1 0 0,25-7 0 0 0,-13-1-523 0 0</inkml:trace>
  <inkml:trace contextRef="#ctx0" brushRef="#br0" timeOffset="1">352 1 5983 0 0,'0'0'542'0'0,"3"1"-88"0"0,3 1 524 0 0,0 0-1 0 0,-1 1 0 0 0,1-1 0 0 0,-1 1 0 0 0,1 0 0 0 0,-1 1 0 0 0,5 4 0 0 0,-2-1 8 0 0,0 1 0 0 0,0 0 0 0 0,9 12-1 0 0,-3 1 139 0 0,0 0 0 0 0,18 42 1 0 0,-21-38-660 0 0,-1 0 1 0 0,-1 1 0 0 0,6 29 0 0 0,-11-39-373 0 0,-2 0 0 0 0,0 0-1 0 0,-1 0 1 0 0,0 0 0 0 0,-1 0-1 0 0,-4 27 1 0 0,1-33-48 0 0,0 1-1 0 0,0 0 1 0 0,-1-1 0 0 0,-9 18 0 0 0,-25 37 77 0 0,37-62-116 0 0,-58 83-633 0 0,34-52-535 0 0,4-4 90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50 919 0 0,'-4'-4'36'0'0,"1"0"-62"0"0,-12-37 22003 0 0,15 51-21413 0 0,6 323 268 0 0,-1-76-535 0 0,-4-94 51 0 0,-1-48-2602 0 0,-1-118 1503 0 0,-3-13-88 0 0</inkml:trace>
  <inkml:trace contextRef="#ctx0" brushRef="#br0" timeOffset="1">1 116 12583 0 0,'1'-4'138'0'0,"0"0"1"0"0,0-1-1 0 0,1 1 0 0 0,0 0 0 0 0,0 0 0 0 0,0 0 0 0 0,0 0 1 0 0,1 0-1 0 0,-1 1 0 0 0,1-1 0 0 0,0 1 0 0 0,0-1 0 0 0,0 1 1 0 0,1 0-1 0 0,-1 0 0 0 0,1 1 0 0 0,0-1 0 0 0,-1 1 0 0 0,1 0 1 0 0,0 0-1 0 0,0 0 0 0 0,1 0 0 0 0,7-2 0 0 0,-10 4-30 0 0,-1 0 0 0 0,1 0-1 0 0,-1-1 1 0 0,1 1 0 0 0,-1 0 0 0 0,1 0-1 0 0,-1 1 1 0 0,1-1 0 0 0,2 1 0 0 0,11 4 397 0 0,1 0-1 0 0,0 1 1 0 0,23 15 0 0 0,-30-17-255 0 0,6 4 326 0 0,-1-1 0 0 0,0 2 0 0 0,0 0 0 0 0,-1 1 0 0 0,21 20 0 0 0,-30-26-511 0 0,-1 0 0 0 0,1 0 1 0 0,-1 0-1 0 0,0 1 1 0 0,0-1-1 0 0,-1 1 0 0 0,0 0 1 0 0,1 0-1 0 0,-1 0 1 0 0,-1 0-1 0 0,1 0 0 0 0,-1 0 1 0 0,0 0-1 0 0,0 0 1 0 0,-1 1-1 0 0,1-1 0 0 0,-1 0 1 0 0,0 1-1 0 0,-1-1 1 0 0,1 0-1 0 0,-2 8 0 0 0,-1-5-22 0 0,0 1 0 0 0,0-1 0 0 0,0 0 0 0 0,-1 0 0 0 0,0 0 0 0 0,-6 7 0 0 0,-32 42 323 0 0,38-52-334 0 0,-12 12 71 0 0,-1-1 0 0 0,-1-1 1 0 0,0 0-1 0 0,-38 22 0 0 0,37-23-75 0 0,11-9-174 0 0,0-1 1 0 0,-1 1-1 0 0,1-1 0 0 0,-1-1 1 0 0,0 1-1 0 0,0-1 0 0 0,-11 2 1 0 0,18-5-1478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 7367 0 0,'-2'0'5734'0'0,"-1"-1"-5207"0"0,0 1 0 0 0,-1 0 0 0 0,1-1 0 0 0,0 1 0 0 0,0 1 0 0 0,0-1 0 0 0,0 0 0 0 0,-1 1 0 0 0,1-1 0 0 0,0 1 0 0 0,-4 2 0 0 0,1-1-178 0 0,0 1-1 0 0,1 0 0 0 0,-1 0 0 0 0,1 1 1 0 0,-7 5-1 0 0,-1 3-125 0 0,0 0-1 0 0,1 2 1 0 0,-14 19 0 0 0,11-12-118 0 0,1 0 1 0 0,2 1-1 0 0,0 0 1 0 0,1 1 0 0 0,1 1-1 0 0,2 0 1 0 0,0 0-1 0 0,2 0 1 0 0,-8 49-1 0 0,13-55-193 0 0,0 0 0 0 0,1 0 0 0 0,1 0 1 0 0,0 0-1 0 0,1 0 0 0 0,7 23 0 0 0,-6-27-225 0 0,2-1 0 0 0,0-1 1 0 0,0 1-1 0 0,1-1 1 0 0,1 0-1 0 0,0 0 0 0 0,0-1 1 0 0,1 0-1 0 0,10 11 0 0 0,48 43-3372 0 0,-52-54 586 0 0,21 14 1 0 0,-17-14-1180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18 936 13215 0 0,'0'0'1195'0'0,"0"-2"-772"0"0,-4-14 2123 0 0,2 0 1 0 0,-1-21 0 0 0,2 21-1909 0 0,0-6-47 0 0,1 0-1 0 0,0 0 0 0 0,6-26 1 0 0,17-67-54 0 0,-6 33-436 0 0,-4 9-90 0 0,22-106-78 0 0,-21 121-113 0 0,23-60 0 0 0,-25 88 73 0 0,-5 12 66 0 0,0-1 1 0 0,5-21-1 0 0,-12 38 286 0 0,13 13-192 0 0,-8-4-81 0 0,0 0 0 0 0,0 1 0 0 0,0 0-1 0 0,-1 0 1 0 0,4 10 0 0 0,14 46-48 0 0,-7 5 54 0 0,-3 1 0 0 0,3 78-1 0 0,-11-102 18 0 0,16 75 7 0 0,-3-30-21 0 0,-15-78-20 0 0,-1-4-42 0 0,1 0 1 0 0,-2 0-1 0 0,1-1 1 0 0,-2 15 0 0 0,1-20-3 0 0,-1-1 1 0 0,1 0-1 0 0,-1 1 1 0 0,1-1-1 0 0,-1 0 1 0 0,0 0 0 0 0,0 1-1 0 0,0-1 1 0 0,0 0-1 0 0,-1 0 1 0 0,1 0-1 0 0,0 0 1 0 0,-1-1 0 0 0,0 1-1 0 0,1 0 1 0 0,-1 0-1 0 0,0-1 1 0 0,0 1-1 0 0,0-1 1 0 0,0 0 0 0 0,-3 2-1 0 0,1-1-161 0 0,0-1 1 0 0,1 1-1 0 0,-1-1 0 0 0,0 0 0 0 0,0 0 0 0 0,0 0 0 0 0,0-1 1 0 0,-4 1-1 0 0,-20-3-5786 0 0,6-3-426 0 0</inkml:trace>
  <inkml:trace contextRef="#ctx0" brushRef="#br0" timeOffset="1">18 530 5983 0 0,'-17'-43'13574'0'0,"34"36"-11810"0"0,-7 2-1343 0 0,-5 4-337 0 0,1 0 0 0 0,-1-1 0 0 0,1 2 0 0 0,-1-1 0 0 0,1 1 0 0 0,0 0 0 0 0,-1 0 1 0 0,1 0-1 0 0,0 1 0 0 0,9 2 0 0 0,4 2-12 0 0,32 15 0 0 0,5 1-73 0 0,-37-16-296 0 0,0-1 0 0 0,1-1-1 0 0,-1-1 1 0 0,1 0 0 0 0,-1-2 0 0 0,35-2 0 0 0,-20-4-1458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0,'0'0'354'0'0,"2"2"-233"0"0,58 21 4714 0 0,-45-15-3446 0 0,-1 2 0 0 0,-1-1 1 0 0,1 2-1 0 0,-2 0 0 0 0,16 17 1 0 0,-2 1 174 0 0,25 38-1 0 0,-35-42-1242 0 0,-1 0 0 0 0,-2 0-1 0 0,0 2 1 0 0,-2-1-1 0 0,-1 1 1 0 0,-1 1-1 0 0,-2 0 1 0 0,0 0-1 0 0,3 41 1 0 0,-9-54-262 0 0,0-1 1 0 0,-2 1 0 0 0,0 0 0 0 0,0-1-1 0 0,-1 1 1 0 0,-1-1 0 0 0,-1 0-1 0 0,0 0 1 0 0,-11 26 0 0 0,2-13 52 0 0,-1-2 1 0 0,-2 1-1 0 0,-34 43 0 0 0,-101 106-1721 0 0,79-107-6951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1281 1736 4807 0 0,'-5'-20'417'0'0,"-1"-4"-274"0"0,-7-31 12353 0 0,6 64-11176 0 0,2-4-1302 0 0,0 1-1 0 0,0-2 0 0 0,0 1 1 0 0,-1 0-1 0 0,0-1 0 0 0,-11 6 1 0 0,-40 16 1434 0 0,47-22-1147 0 0,0-1-78 0 0,-1-1-1 0 0,0 0 1 0 0,0 0 0 0 0,0-1-1 0 0,1 0 1 0 0,-21-1 0 0 0,16 0-93 0 0,-16-2 180 0 0,1-2 0 0 0,-54-11 0 0 0,34 4-104 0 0,-99-21 391 0 0,59 11-314 0 0,43 10-103 0 0,0-1 0 0 0,1-3 0 0 0,-54-26 0 0 0,76 29-73 0 0,1-1 1 0 0,0-1-1 0 0,1-1 0 0 0,1-1 1 0 0,-20-19-1 0 0,27 22-42 0 0,1-1-1 0 0,1 0 1 0 0,0-1 0 0 0,1 0-1 0 0,0-1 1 0 0,1 0 0 0 0,-13-33-1 0 0,6 4-13 0 0,2-2 0 0 0,-13-71 0 0 0,2-99 67 0 0,23 178-122 0 0,3 0 0 0 0,1 1 0 0 0,2-1 0 0 0,10-53 0 0 0,-9 74 0 0 0,1 1 0 0 0,0 0 0 0 0,2 0 0 0 0,-1 0 0 0 0,2 1 0 0 0,0 0 0 0 0,1 0 0 0 0,1 1 0 0 0,1 0 0 0 0,0 1 0 0 0,21-22 0 0 0,17-7-28 0 0,85-56 0 0 0,-82 63 20 0 0,-16 11-183 0 0,1 1 1 0 0,1 1-1 0 0,1 3 0 0 0,1 1 1 0 0,1 1-1 0 0,1 3 0 0 0,0 1 1 0 0,52-9-1 0 0,351-32 1801 0 0,-367 52-1630 0 0,1 3 1 0 0,0 4-1 0 0,130 23 1 0 0,-172-19 13 0 0,0 1 0 0 0,57 23 0 0 0,-76-24 0 0 0,0 1-1 0 0,0 0 0 0 0,-1 2 1 0 0,0 0-1 0 0,-1 1 1 0 0,25 23-1 0 0,-17-11 0 0 0,-1 2 0 0 0,-1 1 0 0 0,-1 0 0 0 0,-1 2 0 0 0,-2 0-1 0 0,-1 2 1 0 0,-1-1 0 0 0,15 44 0 0 0,-25-51 7 0 0,0 1 0 0 0,-2 0 0 0 0,0 1 0 0 0,-2-1 0 0 0,-1 1 0 0 0,0-1 0 0 0,-2 1 0 0 0,-1-1 0 0 0,-8 41 0 0 0,-7 7 0 0 0,-48 131 0 0 0,30-116 99 0 0,-4-1-1 0 0,-4-2 1 0 0,-79 117 0 0 0,97-163 110 0 0,-54 58-1 0 0,62-79-148 0 0,1-1-1 0 0,-2-1 0 0 0,0-1 1 0 0,-1 0-1 0 0,-26 14 0 0 0,-198 80 370 0 0,226-101-424 0 0,-27 9-2864 0 0,34-13 1788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522 193 4143 0 0,'-56'-4'136'0'0,"1"-3"0"0"0,-81-20 0 0 0,79 16 1409 0 0,45 10 196 0 0,0-1-1 0 0,0-1 1 0 0,0 0-1 0 0,1 0 1 0 0,-20-9-1 0 0,29 11-1506 0 0,1 1 1 0 0,0-1-1 0 0,-1 0 0 0 0,1 0 0 0 0,0 0 1 0 0,0 0-1 0 0,0 0 0 0 0,0 0 0 0 0,0 0 1 0 0,0 0-1 0 0,0 0 0 0 0,0 0 0 0 0,0-1 1 0 0,0 1-1 0 0,0 0 0 0 0,1-1 0 0 0,-1 1 1 0 0,1 0-1 0 0,-1-1 0 0 0,1 1 0 0 0,-1-3 1 0 0,1 3-168 0 0,0 0 1 0 0,0 1 0 0 0,0-1 0 0 0,1 0 0 0 0,-1 1 0 0 0,0-1 0 0 0,0 0 0 0 0,1 1 0 0 0,-1-1 0 0 0,0 1 0 0 0,1-1 0 0 0,-1 1 0 0 0,0-1 0 0 0,1 1 0 0 0,-1-1 0 0 0,1 1 0 0 0,-1-1 0 0 0,1 1 0 0 0,0-1 0 0 0,1 0 122 0 0,3-5-87 0 0,1 1 1 0 0,0 0-1 0 0,0 1 0 0 0,0-1 1 0 0,1 1-1 0 0,0 0 0 0 0,0 1 1 0 0,0 0-1 0 0,0 0 0 0 0,0 0 1 0 0,14-2-1 0 0,5 0 4 0 0,0 2 0 0 0,29-1-1 0 0,-9 2 10 0 0,12-4-8 0 0,2 0 59 0 0,0 2 0 0 0,85 6 0 0 0,-133-1-145 0 0,296 23 347 0 0,155 1-193 0 0,-255-10-113 0 0,128 12 27 0 0,-110-1-49 0 0,147 20 46 0 0,-329-39-87 0 0,-24-3 0 0 0,-1 0 0 0 0,26-1 0 0 0,-32-3 16 0 0,-11-1 285 0 0,-5 1-85 0 0,-185-8 829 0 0,146 7-975 0 0,-23-3-29 0 0,-89-18-1 0 0,-33-4 12 0 0,-57 4-36 0 0,96 7 32 0 0,-234-6-35 0 0,235 15-15 0 0,-171 6 2 0 0,84 2 0 0 0,-72 0 0 0 0,177 2 0 0 0,-45 2 0 0 0,169-6 22 0 0,1 0 0 0 0,0 0 0 0 0,-1 0 0 0 0,-7-1-1 0 0,10 0 166 0 0,6 0-103 0 0,12-4-60 0 0,1 0 0 0 0,0 1 0 0 0,1 1 0 0 0,19-1-1 0 0,75 2-9 0 0,-76 2-15 0 0,83-1 1 0 0,185 5 0 0 0,199 16 0 0 0,217 9 72 0 0,-699-28-72 0 0,217 15 34 0 0,-6 19-4 0 0,-183-26-32 0 0,-24-5 6 0 0,-1 1 1 0 0,26 10-1 0 0,-47-15 49 0 0,-340-6 486 0 0,130 4-485 0 0,40 1-44 0 0,-151-5 15 0 0,-255-10 3 0 0,460 10-28 0 0,-124 11 0 0 0,139-2 0 0 0,-128-12 0 0 0,207 7 0 0 0,13 0 0 0 0,10 0 0 0 0,8 1 0 0 0,120 15 0 0 0,-47-4 0 0 0,1298 40-64 0 0,-836-32 128 0 0,-408 4-64 0 0,-76-11 0 0 0,-49-8 12 0 0,-11-3 212 0 0,-6 0-44 0 0,-14-1 3 0 0,0-1 0 0 0,-20-5 0 0 0,-20-2 28 0 0,-190-15 61 0 0,239 24-478 0 0,0-1 0 0 0,1 1 0 0 0,-1 0 0 0 0,1 1-1 0 0,-1-1 1 0 0,1 1 0 0 0,-1 1 0 0 0,1 0 0 0 0,-14 5 0 0 0,-1 3-925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51 3223 0 0,'0'0'143'0'0,"0"-2"-3"0"0,-2-2-588 0 0,-4-14 2118 0 0,-5-9 15596 0 0,8 41-16402 0 0,-2 10-656 0 0,2 1 0 0 0,0-1 0 0 0,3 49 0 0 0,0-46-123 0 0,-5 451 1920 0 0,2-133-1093 0 0,3-343-886 0 0,-1 7-41 0 0,-2-13-368 0 0,1 0 222 0 0,-4-6-531 0 0,2-1-1 0 0,-1 0 1 0 0,2 0-1 0 0,-1 0 1 0 0,-2-21-1 0 0,5 30 459 0 0,-4-26-2073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10 109 12751 0 0,'-2'-4'322'0'0,"1"3"-271"0"0,0-1-1 0 0,0 1 1 0 0,1 0 0 0 0,-1 0-1 0 0,0-1 1 0 0,1 1-1 0 0,-1-1 1 0 0,1 1-1 0 0,0 0 1 0 0,-1-1 0 0 0,1 1-1 0 0,0-1 1 0 0,0 1-1 0 0,0-1 1 0 0,0 1-1 0 0,0-1 1 0 0,0 1 0 0 0,1-1-1 0 0,-1 1 1 0 0,1-2-1 0 0,0-1 263 0 0,0 0 0 0 0,0 0 0 0 0,1 0 0 0 0,-1 0 1 0 0,1 1-1 0 0,0-1 0 0 0,0 1 0 0 0,0-1 0 0 0,1 1 0 0 0,-1 0 0 0 0,1 0 0 0 0,0 0 0 0 0,0 0 0 0 0,0 0 0 0 0,0 1 0 0 0,0-1 0 0 0,1 1 0 0 0,-1 0 0 0 0,1 0 0 0 0,-1 0 0 0 0,1 0 0 0 0,0 1 1 0 0,0 0-1 0 0,0-1 0 0 0,0 1 0 0 0,0 1 0 0 0,0-1 0 0 0,4 0 0 0 0,-1 2-99 0 0,-1-1 0 0 0,0 1 1 0 0,0 0-1 0 0,0 0 0 0 0,0 1 0 0 0,0 0 1 0 0,11 4-1 0 0,-2 1 170 0 0,25 16-1 0 0,-32-17-354 0 0,0-1 0 0 0,0 2-1 0 0,0-1 1 0 0,-1 1 0 0 0,0 0 0 0 0,-1 1-1 0 0,1-1 1 0 0,-1 1 0 0 0,-1 1 0 0 0,7 11-1 0 0,-9-14-13 0 0,0 0 0 0 0,-1 0 0 0 0,0 0 0 0 0,0 1-1 0 0,-1-1 1 0 0,1 1 0 0 0,-2-1 0 0 0,1 1 0 0 0,0-1-1 0 0,-1 1 1 0 0,-1 0 0 0 0,1-1 0 0 0,-1 1 0 0 0,0-1-1 0 0,0 1 1 0 0,-4 10 0 0 0,1-6 13 0 0,0-1 0 0 0,-1 1 0 0 0,0-1 0 0 0,-1 0 0 0 0,0 0 0 0 0,-1-1 0 0 0,0 1 0 0 0,0-1 0 0 0,-1-1 0 0 0,0 0 0 0 0,-1 0 0 0 0,1 0 0 0 0,-2-1 0 0 0,1 0 0 0 0,-1-1 0 0 0,0 0 0 0 0,0-1 0 0 0,0 0 0 0 0,-17 5 0 0 0,9-5-282 0 0,13-7 64 0 0,1 1 2 0 0,-5 0-544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7367 0 0,'0'0'667'0'0,"1"-2"-246"0"0,0 1-14 0 0,0-1 0 0 0,0 1 0 0 0,1 0 0 0 0,-1-1 0 0 0,0 1 0 0 0,0 0 0 0 0,1 0 0 0 0,-1 0 0 0 0,1 0 0 0 0,-1 0 0 0 0,1 0 0 0 0,-1 0 0 0 0,1 1 0 0 0,-1-1 0 0 0,1 0 0 0 0,3 0 0 0 0,-1 1-35 0 0,1-1 0 0 0,-1 1 0 0 0,1 0 0 0 0,-1 0 0 0 0,8 2 0 0 0,4 0-178 0 0,-1 1 0 0 0,0 0 1 0 0,0 1-1 0 0,26 11 0 0 0,-36-13-188 0 0,0 1 0 0 0,0 0 0 0 0,0 0 0 0 0,0 0 0 0 0,-1 0-1 0 0,1 1 1 0 0,-1 0 0 0 0,0 0 0 0 0,0 0 0 0 0,0 0 0 0 0,-1 1-1 0 0,0-1 1 0 0,1 1 0 0 0,-2 0 0 0 0,1 0 0 0 0,2 7 0 0 0,-3-8 7 0 0,-1 1 0 0 0,-1-1 0 0 0,1 0 1 0 0,-1 1-1 0 0,0-1 0 0 0,0 1 1 0 0,0-1-1 0 0,0 1 0 0 0,-1-1 1 0 0,0 1-1 0 0,0-1 0 0 0,0 0 1 0 0,0 1-1 0 0,-1-1 0 0 0,-3 7 1 0 0,-4 7 165 0 0,-1-1 1 0 0,-15 20 0 0 0,18-26-104 0 0,-38 45 461 0 0,-1 3-1008 0 0,43-56-186 0 0,-4 5-42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32 5983 0 0,'0'0'464'0'0,"-1"-1"-305"0"0,-3-7-177 0 0,-9-14 14484 0 0,11 22-13328 0 0,-2 0-949 0 0,0 1 0 0 0,1-1 0 0 0,-1 1 0 0 0,0 0 0 0 0,1 0 0 0 0,-1 1 0 0 0,1-1 0 0 0,-1 1 0 0 0,1 0 0 0 0,0 0 0 0 0,0 0-1 0 0,-6 4 1 0 0,-4 6-2 0 0,-18 19-1 0 0,28-28-129 0 0,-17 19 81 0 0,1 2-1 0 0,-22 35 1 0 0,-26 57 61 0 0,54-93-137 0 0,-6 10 183 0 0,2 1-1 0 0,-15 43 0 0 0,28-66-169 0 0,1 0 0 0 0,0 1 0 0 0,0-1 0 0 0,1 0-1 0 0,1 1 1 0 0,0-1 0 0 0,0 1 0 0 0,1 0 0 0 0,1-1-1 0 0,0 1 1 0 0,4 17 0 0 0,-3-23-53 0 0,0-1 0 0 0,0 1-1 0 0,1-1 1 0 0,-1 1 0 0 0,1-1 0 0 0,1 0 0 0 0,-1 0 0 0 0,1 0-1 0 0,0-1 1 0 0,0 1 0 0 0,0-1 0 0 0,1 0 0 0 0,-1 0-1 0 0,1-1 1 0 0,0 1 0 0 0,0-1 0 0 0,0 0 0 0 0,7 3-1 0 0,-2-2-308 0 0,0-1-1 0 0,0 1 1 0 0,0-1-1 0 0,1-1 1 0 0,-1 0-1 0 0,1-1 0 0 0,-1 0 1 0 0,1 0-1 0 0,14-1 1 0 0,10-4-8692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50 3391 0 0,'0'0'158'0'0,"3"-16"1212"0"0,-1-17 17745 0 0,-2 46-19030 0 0,-16 323 1793 0 0,5-193-744 0 0,5-75-602 0 0,5-66-447 0 0,1 0-18 0 0,0 0-101 0 0,-1-1 0 0 0,1 1-1 0 0,-1 0 1 0 0,0-1 0 0 0,1 1 0 0 0,-1-1 0 0 0,0 1 0 0 0,0 0-1 0 0,0-1 1 0 0,0 0 0 0 0,0 1 0 0 0,0-1 0 0 0,-1 0-1 0 0,1 0 1 0 0,0 1 0 0 0,-3 0 0 0 0,-8 5-729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8519 0 0,'-12'-8'15341'0'0,"11"15"-17343"0"0,-1 82 2826 0 0,1-22-315 0 0,-4 125 1202 0 0,4-79-950 0 0,0-74-818 0 0,2-1-1 0 0,10 65 1 0 0,-6-83-1335 0 0,1-1-4492 0 0,0-4-1948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7367 0 0,'-2'-19'17011'0'0,"10"54"-16869"0"0,-1 0 0 0 0,-2 0 1 0 0,0 38-1 0 0,-9 111 190 0 0,2-157-261 0 0,-13 213 431 0 0,15-234-505 0 0,0 3 0 0 0,0 1 0 0 0,0 0 0 0 0,1-1 0 0 0,0 1 0 0 0,1-1 0 0 0,3 12 0 0 0,-4-19-509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75 14311 0 0,'0'0'655'0'0,"0"-3"-12"0"0,0 0-525 0 0,0-1 0 0 0,0 0 0 0 0,0 0 0 0 0,1 0 0 0 0,1-7 0 0 0,0 5 582 0 0,-2 4-369 0 0,0 1 0 0 0,0-1 0 0 0,1 1 0 0 0,-1-1 0 0 0,0 1 0 0 0,1 0 0 0 0,0-1 0 0 0,-1 1 0 0 0,1 0 0 0 0,0-1 0 0 0,-1 1 0 0 0,1 0 0 0 0,0 0 0 0 0,0 0 0 0 0,0 0 0 0 0,2-2 0 0 0,-1 2-137 0 0,0 0 0 0 0,0-1 0 0 0,0 1 0 0 0,0 0-1 0 0,0 0 1 0 0,1 0 0 0 0,-1 1 0 0 0,0-1 0 0 0,3 0 0 0 0,2 0-115 0 0,0 0 1 0 0,0 1 0 0 0,-1 0 0 0 0,1 1 0 0 0,12 1 0 0 0,-5 0-64 0 0,-1 1 0 0 0,0 0 0 0 0,-1 1 0 0 0,1 1 1 0 0,-1-1-1 0 0,1 2 0 0 0,-2 0 0 0 0,15 9 0 0 0,-24-13-14 0 0,0 0 1 0 0,1 1-1 0 0,-1-1 0 0 0,0 1 1 0 0,0 0-1 0 0,0 0 0 0 0,-1-1 1 0 0,1 1-1 0 0,-1 0 0 0 0,1 0 0 0 0,-1 0 1 0 0,0 1-1 0 0,0-1 0 0 0,-1 0 1 0 0,1 0-1 0 0,0 1 0 0 0,-1-1 1 0 0,0 0-1 0 0,0 1 0 0 0,0-1 1 0 0,0 0-1 0 0,-1 1 0 0 0,0 3 0 0 0,0 0 5 0 0,-1-1 0 0 0,0 1 0 0 0,0-1 0 0 0,0 0 0 0 0,-1 1 0 0 0,0-1-1 0 0,0 0 1 0 0,0-1 0 0 0,-1 1 0 0 0,-6 8 0 0 0,-3-2 18 0 0,0 0-1 0 0,0-1 1 0 0,-1 0 0 0 0,0-1-1 0 0,-1-1 1 0 0,0 0 0 0 0,-1-1 0 0 0,0-1-1 0 0,0 0 1 0 0,-32 8 0 0 0,38-10 901 0 0,17-1-226 0 0,-4-3-882 0 0,8 4 186 0 0,92 42-64 0 0,-91-40 50 0 0,-1 0-1 0 0,0 0 1 0 0,0 1 0 0 0,0 1 0 0 0,-1 0 0 0 0,12 14 0 0 0,-20-21 8 0 0,1 1 1 0 0,-1 1-1 0 0,0-1 0 0 0,-1 0 1 0 0,1 0-1 0 0,0 1 0 0 0,-1-1 1 0 0,0 1-1 0 0,0-1 0 0 0,0 1 1 0 0,0 0-1 0 0,-1-1 0 0 0,1 1 1 0 0,-1 0-1 0 0,0 0 0 0 0,0-1 1 0 0,0 1-1 0 0,-1 0 0 0 0,1-1 1 0 0,-3 7-1 0 0,2-5 1 0 0,-1 0 0 0 0,0 0 0 0 0,0 0 0 0 0,-1-1-1 0 0,1 1 1 0 0,-1-1 0 0 0,0 1 0 0 0,0-1 0 0 0,-1 0 0 0 0,1 0 0 0 0,-1 0-1 0 0,0-1 1 0 0,0 1 0 0 0,-5 2 0 0 0,-8 5 7 0 0,-1-1 1 0 0,0 0-1 0 0,-1-1 1 0 0,0-1-1 0 0,0-1 0 0 0,0-1 1 0 0,-1-1-1 0 0,-23 4 0 0 0,39-9-281 0 0,-1 1 0 0 0,0-1 0 0 0,1 0 0 0 0,-10-1-1 0 0,0-2-1225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0,'2'0'8819'0'0,"5"3"-8310"0"0,0-1 1 0 0,0 1-1 0 0,0 0 1 0 0,0 1-1 0 0,-1 0 1 0 0,1 0-1 0 0,-1 0 0 0 0,0 0 1 0 0,0 1-1 0 0,0 0 1 0 0,-1 1-1 0 0,0-1 1 0 0,6 9-1 0 0,1 2-175 0 0,-1 0-1 0 0,-1 1 1 0 0,-1 0-1 0 0,9 22 1 0 0,-10-17-176 0 0,-1 0-1 0 0,-1 1 1 0 0,-1 0 0 0 0,0 0 0 0 0,-2 0-1 0 0,-1 0 1 0 0,-1 1 0 0 0,-1-1 0 0 0,-1 1 0 0 0,-1-1-1 0 0,-8 36 1 0 0,4-34 3 0 0,-2-2 0 0 0,-1 1 0 0 0,-11 22 0 0 0,-39 63-2091 0 0,44-84-121 0 0,10-15-6692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6911 0 0,'7'-6'17786'0'0,"-2"9"-19155"0"0,26 14 829 0 0,0-1 913 0 0,1-2 0 0 0,1-1-1 0 0,41 11 1 0 0,-64-22-400 0 0,1 0 0 0 0,-1-1 1 0 0,1 0-1 0 0,0-1 0 0 0,-1 0 0 0 0,12-2 0 0 0,-4 1-741 0 0,-3-1-385 0 0,-1-3-50 0 0</inkml:trace>
  <inkml:trace contextRef="#ctx0" brushRef="#br0" timeOffset="1">0 174 16183 0 0,'0'0'1752'0'0,"18"2"-1752"0"0,4 0 512 0 0,3-2 64 0 0,7 0 8 0 0,2 0 8 0 0,1 1-96 0 0,3-1-16 0 0,2 0-8 0 0,-1 2-6184 0 0,-4-2-1232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1375 0 0,'0'0'14378'0'0,"14"-5"-23660"0"0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4663 0 0,'0'0'1640'0'0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5063 0 0,'0'0'496'0'0,"-11"0"2144"0"0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62 244 15551 0 0,'0'0'1408'0'0,"1"2"-1162"0"0,1 3-129 0 0,-1 0 0 0 0,0 1 0 0 0,-1-1 0 0 0,1 0 1 0 0,-1 1-1 0 0,0-1 0 0 0,0 0 0 0 0,-1 1 1 0 0,1-1-1 0 0,-1 0 0 0 0,-1 0 0 0 0,-1 8 0 0 0,-5 7 1075 0 0,-18 37-1 0 0,6-17 252 0 0,19-38-1390 0 0,0 0 0 0 0,0 1 0 0 0,0-1 0 0 0,0 0 0 0 0,1 1 0 0 0,-1-1 0 0 0,1 1 0 0 0,-1-1 0 0 0,1 4 0 0 0,14 0 91 0 0,-10-5-136 0 0,1 0 0 0 0,-1-1 0 0 0,0 1 0 0 0,1-1 0 0 0,-1 0 0 0 0,0 0 0 0 0,1 0 0 0 0,-1-1 0 0 0,0 1 0 0 0,1-1 0 0 0,-1 0 0 0 0,0 0 0 0 0,0-1 0 0 0,7-3 0 0 0,0 0-44 0 0,-1-1 0 0 0,1 0 0 0 0,-1 0 0 0 0,9-9 0 0 0,-14 11-15 0 0,0-1 0 0 0,0 1 0 0 0,-1-1 0 0 0,0 0 0 0 0,0-1-1 0 0,0 1 1 0 0,0-1 0 0 0,3-7 0 0 0,0-2-37 0 0,-2-1 0 0 0,5-15 0 0 0,-2 3 139 0 0,-4 10-47 0 0,-5 16 4 0 0,1 0 313 0 0,2-7 1066 0 0,5 164-859 0 0,-5-54-544 0 0,-2-73 69 0 0,2-17 241 0 0,-1-3-1106 0 0,-1-2-3449 0 0</inkml:trace>
  <inkml:trace contextRef="#ctx0" brushRef="#br0" timeOffset="1">461 23 5983 0 0,'7'-4'-112'0'0,"0"1"0"0"0,0 0-1 0 0,1 0 1 0 0,0 1 0 0 0,14-3 0 0 0,-14 4 758 0 0,1 0 0 0 0,1 0 1 0 0,-1 1-1 0 0,0 1 0 0 0,0 0 1 0 0,0 0-1 0 0,0 0 1 0 0,11 4-1 0 0,-12-2-37 0 0,0 0-1 0 0,-1 0 1 0 0,1 0-1 0 0,-1 1 1 0 0,0 0 0 0 0,0 0-1 0 0,0 1 1 0 0,-1 0-1 0 0,1 0 1 0 0,-1 1 0 0 0,0-1-1 0 0,-1 1 1 0 0,1 1-1 0 0,-1-1 1 0 0,-1 1 0 0 0,1 0-1 0 0,3 7 1 0 0,0 5-360 0 0,-1 0 0 0 0,-1 0 1 0 0,-1 1-1 0 0,0 0 0 0 0,-2 0 1 0 0,0 0-1 0 0,-1 0 0 0 0,-1 1 1 0 0,-1-1-1 0 0,-1 0 0 0 0,-1 0 1 0 0,-6 28-1 0 0,3-30-175 0 0,0 0 0 0 0,-2-1 0 0 0,0 1 0 0 0,-1-1 0 0 0,-17 26 0 0 0,-62 75 168 0 0,25-37-473 0 0,-16 32-2128 0 0,38-54-6085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0,'0'0'6064'0'0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69 2759 0 0,'0'0'126'0'0,"-1"-1"-5"0"0,-1-3 982 0 0,1 0 1 0 0,0 0-1 0 0,0 0 0 0 0,0 0 0 0 0,0 0 0 0 0,1 0 0 0 0,-1 0 1 0 0,1 0-1 0 0,0 0 0 0 0,0 0 0 0 0,1 0 0 0 0,0-5 1 0 0,1-1 5322 0 0,-2 12-5948 0 0,3 31-197 0 0,-2 1 0 0 0,-5 55-1 0 0,1-30-86 0 0,-2 52 229 0 0,-3 270 561 0 0,18-264-824 0 0,-10-115-160 0 0,1 9-953 0 0,-3-19-1486 0 0,-2-19-4369 0 0,2 11-376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107 132 5063 0 0,'-3'-5'150'0'0,"-8"-15"228"0"0,3-5 1920 0 0,8 21-1368 0 0,-1 0 0 0 0,0 0 0 0 0,1 0 0 0 0,0 0 0 0 0,0 0 1 0 0,0 0-1 0 0,1 0 0 0 0,0-1 0 0 0,-1 1 0 0 0,1 1 0 0 0,0-1 0 0 0,3-5 0 0 0,7-9 584 0 0,-10 17-1391 0 0,0 0 1 0 0,1 1-1 0 0,-1-1 1 0 0,1 0-1 0 0,-1 1 1 0 0,1-1-1 0 0,0 1 1 0 0,-1-1-1 0 0,1 1 1 0 0,0 0-1 0 0,-1 0 1 0 0,1 0-1 0 0,0 0 1 0 0,-1 0-1 0 0,1 0 1 0 0,-1 0-1 0 0,4 1 0 0 0,0 1 3 0 0,0-1 0 0 0,0 1-1 0 0,0 1 1 0 0,0-1 0 0 0,0 1-1 0 0,0 0 1 0 0,-1 0-1 0 0,1 0 1 0 0,5 6 0 0 0,-2-1-57 0 0,0 0 1 0 0,-1 0-1 0 0,11 16 1 0 0,-12-15-16 0 0,-1 1 0 0 0,0 0 0 0 0,-1 0 0 0 0,0 0 0 0 0,0 1 0 0 0,-1-1 0 0 0,0 1-1 0 0,-1 0 1 0 0,0 0 0 0 0,-1 0 0 0 0,0 0 0 0 0,-1 0 0 0 0,0 0 0 0 0,-1 0 0 0 0,-2 12 0 0 0,2-14-28 0 0,-1-1 1 0 0,0 1 0 0 0,-1-1-1 0 0,0 0 1 0 0,0 0 0 0 0,0 0-1 0 0,-1 0 1 0 0,-1-1 0 0 0,1 1-1 0 0,-1-1 1 0 0,0 0 0 0 0,-1 0-1 0 0,0-1 1 0 0,0 0 0 0 0,0 0-1 0 0,-1 0 1 0 0,1-1 0 0 0,-1 0-1 0 0,-13 7 1 0 0,10-7-30 0 0,0-1 0 0 0,0 1-1 0 0,-1-2 1 0 0,0 0 0 0 0,1 0 0 0 0,-1-1-1 0 0,0 0 1 0 0,-15 0 0 0 0,23-1-305 0 0,0-1 0 0 0,-1 0 0 0 0,1 0 0 0 0,0 0 0 0 0,-1 0 0 0 0,1-1 0 0 0,0 1 0 0 0,0-1 0 0 0,0 0 0 0 0,-1 1 0 0 0,1-2 0 0 0,0 1 0 0 0,-4-3 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21 4143 0 0,'0'0'319'0'0,"-8"-9"5860"0"0,6 7-5201 0 0,0 1 0 0 0,-1-1 1 0 0,1 1-1 0 0,0 0 1 0 0,-1 0-1 0 0,1 0 0 0 0,-1 0 1 0 0,-3 0-1 0 0,3 0-785 0 0,0 1-1 0 0,0 0 0 0 0,1 0 1 0 0,-1 0-1 0 0,0 0 1 0 0,0 1-1 0 0,0-1 1 0 0,0 1-1 0 0,1 0 1 0 0,-1 0-1 0 0,0 0 1 0 0,1 0-1 0 0,-4 2 0 0 0,-10 6 76 0 0,0 1 0 0 0,1 0 0 0 0,0 2-1 0 0,-13 12 1 0 0,3 1 11 0 0,-26 33 1 0 0,33-36-130 0 0,1 1 1 0 0,2 1-1 0 0,0 0 1 0 0,2 1-1 0 0,-12 30 0 0 0,19-41-88 0 0,1 1 1 0 0,1 0-1 0 0,0 0 0 0 0,1 0 0 0 0,1 0 0 0 0,0 1 0 0 0,1-1 0 0 0,1 1 0 0 0,0-1 0 0 0,5 31 0 0 0,-3-38-42 0 0,0 0 0 0 0,0-1-1 0 0,1 1 1 0 0,1 0 0 0 0,-1-1 0 0 0,1 0-1 0 0,0 0 1 0 0,1 0 0 0 0,0 0-1 0 0,0-1 1 0 0,0 0 0 0 0,1 0 0 0 0,0 0-1 0 0,0-1 1 0 0,0 0 0 0 0,1 0 0 0 0,0 0-1 0 0,13 6 1 0 0,-12-7-141 0 0,1 0 0 0 0,0 0-1 0 0,1-1 1 0 0,-1-1 0 0 0,1 1-1 0 0,16 1 1 0 0,-17-4-400 0 0,0 1-1 0 0,0-2 0 0 0,0 1 1 0 0,0-1-1 0 0,0 0 1 0 0,-1-1-1 0 0,15-4 1 0 0,2-5-7193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10591 0 0,'0'-13'12936'0'0,"1"16"-12059"0"0,3 13-641 0 0,0 0-1 0 0,-1 0 1 0 0,2 32-1 0 0,-4 54 166 0 0,-2-32-166 0 0,-1 17-53 0 0,-21 134 0 0 0,18-152-194 0 0,5-40-3546 0 0,8-41-20 0 0,-2-3-3525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5063 0 0,'2'-8'107'0'0,"-1"4"-51"0"0,0 0 0 0 0,-1 0-1 0 0,1 0 1 0 0,-1-1-1 0 0,0 1 1 0 0,0-4-1 0 0,1-11 535 0 0,9-9 12603 0 0,-5 17-11421 0 0,-3 10-1544 0 0,-1-1-1 0 0,1 1 1 0 0,0-1-1 0 0,-1 1 1 0 0,1-1 0 0 0,0 1-1 0 0,0 0 1 0 0,0 0 0 0 0,0 0-1 0 0,0 0 1 0 0,0 0 0 0 0,4 0-1 0 0,-1-1 108 0 0,-3 1-272 0 0,0 1-1 0 0,-1 0 0 0 0,1 0 0 0 0,0 0 0 0 0,0 0 0 0 0,0 0 1 0 0,0 0-1 0 0,0 0 0 0 0,0 1 0 0 0,0-1 0 0 0,-1 0 0 0 0,4 2 1 0 0,2 0 80 0 0,-1-1-108 0 0,0 1-1 0 0,0-1 0 0 0,0 1 0 0 0,0 1 1 0 0,0-1-1 0 0,-1 1 0 0 0,1 0 0 0 0,-1 0 1 0 0,0 1-1 0 0,0 0 0 0 0,0 0 0 0 0,0 0 1 0 0,0 0-1 0 0,-1 1 0 0 0,0-1 0 0 0,0 1 1 0 0,0 1-1 0 0,-1-1 0 0 0,1 0 0 0 0,-1 1 1 0 0,3 7-1 0 0,-6-11 35 0 0,0 0-16 0 0,0 1-34 0 0,0 0 0 0 0,0 0-1 0 0,0 0 1 0 0,-1 0 0 0 0,1-1-1 0 0,-1 1 1 0 0,0 0 0 0 0,0 0-1 0 0,0-1 1 0 0,0 1 0 0 0,-1-1-1 0 0,1 1 1 0 0,-1-1 0 0 0,1 1-1 0 0,-1-1 1 0 0,0 0 0 0 0,0 0-1 0 0,0 0 1 0 0,0 0 0 0 0,0 0-1 0 0,-3 2 1 0 0,-34 26 61 0 0,23-20-64 0 0,2 2 0 0 0,0 0 0 0 0,-21 22 0 0 0,31-32-17 0 0,0 1 2 0 0,-4 12-74 0 0,5-3-3 0 0,3-9 63 0 0,0 0 1 0 0,0 0 0 0 0,0 1-1 0 0,1-1 1 0 0,-1 0 0 0 0,1-1-1 0 0,0 1 1 0 0,0 0 0 0 0,0 0-1 0 0,0 0 1 0 0,0 0 0 0 0,1-1-1 0 0,1 4 1 0 0,3 3-15 0 0,1 1 0 0 0,9 8 0 0 0,-12-14 22 0 0,0 0-1 0 0,1 0 0 0 0,-1 0 0 0 0,1 0 1 0 0,9 4-1 0 0,-4-1 1 0 0,1 0 1 0 0,-1 0-1 0 0,9 9 0 0 0,-18-15 5 0 0,0 1 0 0 0,0-1 0 0 0,1 0 0 0 0,-1 0 0 0 0,0 1 0 0 0,0-1 0 0 0,0 0 0 0 0,0 1 0 0 0,-1-1 0 0 0,1 1 0 0 0,1 2 0 0 0,-4 8 0 0 0,1-9 0 0 0,0 2 3 0 0,-1 0 0 0 0,-1 0 0 0 0,1 0 0 0 0,0 0 0 0 0,-1 0 0 0 0,0-1 0 0 0,0 1 0 0 0,-1-1 0 0 0,1 0 0 0 0,-1 0 0 0 0,-5 4 0 0 0,-7 6 2 0 0,-27 17-1 0 0,38-28-9 0 0,3-2-99 0 0,0 1 0 0 0,-1-1 0 0 0,1 0 1 0 0,-1 0-1 0 0,1 0 0 0 0,-1 0 0 0 0,0 0 0 0 0,1 0 0 0 0,-1-1 0 0 0,-3 1 0 0 0,4-1-797 0 0,-11-2-9495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12895 0 0,'1'2'9635'0'0,"4"27"-8870"0"0,-2 1 0 0 0,-1 0 0 0 0,-1 0 1 0 0,-3 36-1 0 0,0 4-141 0 0,-3 69-72 0 0,2 72 235 0 0,3-200-773 0 0,-1-1 0 0 0,0 0 0 0 0,-3 16 0 0 0,1-5-69 0 0,1 21-1922 0 0,0-38 400 0 0,-6 7-374 0 0</inkml:trace>
  <inkml:trace contextRef="#ctx0" brushRef="#br0" timeOffset="1">328 122 17879 0 0,'0'0'7708'0'0,"2"2"-7273"0"0,1 4-340 0 0,0 0 1 0 0,0 0-1 0 0,0 0 1 0 0,-1 0-1 0 0,0 0 1 0 0,0 1-1 0 0,-1-1 1 0 0,0 1-1 0 0,0-1 1 0 0,0 1-1 0 0,-1 7 1 0 0,-1 13 205 0 0,-6 40 0 0 0,1-24 40 0 0,-18 123 283 0 0,5-42-356 0 0,19-122-175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5983 0 0,'0'0'542'0'0,"2"-2"-446"0"0,1-2 170 0 0,0 0 1 0 0,0 0-1 0 0,0 0 0 0 0,1 1 1 0 0,0-1-1 0 0,7-4 1 0 0,-8 6 811 0 0,1 0 0 0 0,-1 0 0 0 0,1 1 1 0 0,0-1-1 0 0,0 1 0 0 0,0 0 1 0 0,-1 0-1 0 0,1 0 0 0 0,7 0 1 0 0,-1 0-288 0 0,-1 1 1 0 0,1 0 0 0 0,-1 1 0 0 0,0 0 0 0 0,1 1 0 0 0,-1-1 0 0 0,0 2 0 0 0,13 4 0 0 0,-12-3-505 0 0,-1 1 0 0 0,1 0 0 0 0,-1 0-1 0 0,0 1 1 0 0,-1 0 0 0 0,0 1 0 0 0,8 7 0 0 0,-6-4-236 0 0,-1 0 0 0 0,-1 0 1 0 0,0 1-1 0 0,0 0 0 0 0,-1 1 1 0 0,-1-1-1 0 0,0 2 0 0 0,0-1 0 0 0,-1 0 1 0 0,-1 1-1 0 0,0 0 0 0 0,3 20 1 0 0,-5-14-31 0 0,0-1 0 0 0,-1 1 0 0 0,-1 0 0 0 0,-1 0 0 0 0,0 0 0 0 0,-2-1 0 0 0,0 1 0 0 0,-11 34 0 0 0,10-40-66 0 0,-1 1 0 0 0,-1-1 1 0 0,-1 0-1 0 0,0 0 0 0 0,0-1 1 0 0,-1 0-1 0 0,-1 0 0 0 0,0-1 0 0 0,-1 0 1 0 0,0 0-1 0 0,0-1 0 0 0,-14 9 1 0 0,-102 63-2850 0 0,81-59 1437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17591 0 0,'0'0'6771'0'0,"0"3"-6154"0"0,-7 244 575 0 0,6-138-868 0 0,1-61-210 0 0,-1 161 544 0 0,2-184-633 0 0,6 26 0 0 0,-4-31-59 0 0,-3-18-519 0 0,-12-8-4051 0 0,0-4 3349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86 14943 0 0,'2'-5'264'0'0,"-1"-1"0"0"0,2 1 0 0 0,-1-1 0 0 0,1 1 1 0 0,-1 0-1 0 0,2 0 0 0 0,-1 1 0 0 0,0-1 0 0 0,1 0 0 0 0,0 1 0 0 0,0 0 0 0 0,7-6 0 0 0,-8 8 34 0 0,0 0 1 0 0,0 0-1 0 0,1 0 0 0 0,-1 1 1 0 0,0-1-1 0 0,1 1 1 0 0,-1 0-1 0 0,0 0 0 0 0,1 0 1 0 0,0 0-1 0 0,-1 1 0 0 0,1-1 1 0 0,-1 1-1 0 0,1 0 1 0 0,0 0-1 0 0,-1 1 0 0 0,1-1 1 0 0,-1 1-1 0 0,1-1 0 0 0,6 3 1 0 0,17 6 103 0 0,-1 1 0 0 0,-1 1 0 0 0,0 1 1 0 0,-1 1-1 0 0,36 24 0 0 0,-59-35-391 0 0,1-1 1 0 0,-1 0-1 0 0,1 1 1 0 0,-1-1-1 0 0,1 1 1 0 0,-1-1-1 0 0,0 1 0 0 0,0 0 1 0 0,0-1-1 0 0,0 1 1 0 0,0 0-1 0 0,0 0 0 0 0,0 0 1 0 0,0 0-1 0 0,-1 0 1 0 0,1 0-1 0 0,-1 0 0 0 0,0 0 1 0 0,1 0-1 0 0,-1 3 1 0 0,-1-3 8 0 0,1 0 1 0 0,0 1-1 0 0,-1-1 0 0 0,0 0 1 0 0,1 1-1 0 0,-1-1 1 0 0,0 0-1 0 0,0 0 1 0 0,-1 0-1 0 0,1 0 1 0 0,0 0-1 0 0,-1 0 1 0 0,1 0-1 0 0,-1 0 1 0 0,0 0-1 0 0,1-1 1 0 0,-3 3-1 0 0,-14 9 59 0 0,0 1-1 0 0,-1-2 1 0 0,0-1-1 0 0,-1 0 0 0 0,0-1 1 0 0,-29 9-1 0 0,-93 25-1132 0 0,104-34-796 0 0,23-7 269 0 0</inkml:trace>
  <inkml:trace contextRef="#ctx0" brushRef="#br0" timeOffset="1">627 46 5063 0 0,'-3'-10'16974'0'0,"1"9"-16755"0"0,0 0 1 0 0,0 0 0 0 0,1 1 0 0 0,-1-1 0 0 0,0 1-1 0 0,0-1 1 0 0,0 1 0 0 0,0 0 0 0 0,0 0 0 0 0,0 0 0 0 0,0 0-1 0 0,1 0 1 0 0,-1 0 0 0 0,0 0 0 0 0,0 1 0 0 0,0-1-1 0 0,-3 2 1 0 0,2-1-72 0 0,-1 1-1 0 0,1 0 1 0 0,0 0-1 0 0,-1 0 0 0 0,1 0 1 0 0,0 1-1 0 0,0-1 1 0 0,-3 5-1 0 0,-4 5-80 0 0,1 0-1 0 0,1 0 0 0 0,-12 22 1 0 0,7-10-66 0 0,1 1 1 0 0,2 1 0 0 0,0 0-1 0 0,2 0 1 0 0,0 1 0 0 0,2 0-1 0 0,2 0 1 0 0,0 0 0 0 0,1 1-1 0 0,2 0 1 0 0,1-1-1 0 0,5 39 1 0 0,-3-54-76 0 0,0 0 0 0 0,1 0 0 0 0,1 0-1 0 0,0-1 1 0 0,1 1 0 0 0,9 16 0 0 0,-10-20-7 0 0,1-1 1 0 0,-1 0 0 0 0,1-1 0 0 0,1 1-1 0 0,-1-1 1 0 0,1 0 0 0 0,0-1-1 0 0,0 1 1 0 0,1-1 0 0 0,8 6-1 0 0,-14-11-234 0 0,0 0 0 0 0,0 1 0 0 0,-1-1-1 0 0,1 0 1 0 0,0 0 0 0 0,0 0-1 0 0,0 0 1 0 0,-1 1 0 0 0,1-1 0 0 0,0 0-1 0 0,0 0 1 0 0,0 0 0 0 0,0-1-1 0 0,-1 1 1 0 0,1 0 0 0 0,0 0-1 0 0,0 0 1 0 0,1-1 0 0 0,1 0-1529 0 0,13-2-6079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372 269 5063 0 0,'-120'-49'197'0'0,"0"0"3061"0"0,95 41-649 0 0,1 1 1 0 0,-51-9-1 0 0,67 13-628 0 0,9-1 759 0 0,9-4-1441 0 0,3 1-1279 0 0,1 1 0 0 0,-1 0 0 0 0,1 1 0 0 0,0 0 0 0 0,1 1 1 0 0,-1 1-1 0 0,1 0 0 0 0,0 1 0 0 0,-1 0 0 0 0,16 2 0 0 0,129-1-75 0 0,-49 1 34 0 0,333 5 21 0 0,-26 1 0 0 0,710-34 0 0 0,-895 14 0 0 0,401-20 0 0 0,-565 31 3 0 0,494-9 135 0 0,-327 12-60 0 0,81 1 18 0 0,168 3-46 0 0,-160-3 6 0 0,-45 2 8 0 0,-242-1-1329 0 0,-58 3 541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48 126 2303 0 0,'0'-1'167'0'0,"-3"-9"-79"0"0,-9-27 25229 0 0,18 73-25197 0 0,-2 0 0 0 0,-2 0-1 0 0,-1 0 1 0 0,-2 1 0 0 0,-5 37 0 0 0,-18 71 61 0 0,19-107-140 0 0,1-13-31 0 0,-1 26 0 0 0,5-40 21 0 0</inkml:trace>
  <inkml:trace contextRef="#ctx0" brushRef="#br0" timeOffset="1">150 45 12439 0 0,'2'-1'958'0'0,"23"-18"-740"0"0,-19 15 695 0 0,0 1 0 0 0,0 0 0 0 0,1 0 0 0 0,9-3 0 0 0,-12 4-475 0 0,1 1 0 0 0,0 0-1 0 0,0 0 1 0 0,0 1-1 0 0,-1 0 1 0 0,1-1 0 0 0,0 2-1 0 0,0-1 1 0 0,0 0-1 0 0,0 1 1 0 0,-1 0 0 0 0,1 0-1 0 0,0 1 1 0 0,4 1-1 0 0,-2 0-154 0 0,-1 0-1 0 0,0 0 0 0 0,0 1 0 0 0,0 0 0 0 0,-1 0 0 0 0,1 0 0 0 0,-1 1 1 0 0,0-1-1 0 0,-1 1 0 0 0,6 6 0 0 0,1 6 53 0 0,0-1 0 0 0,10 22 0 0 0,-15-27-162 0 0,1 4-81 0 0,0 1 0 0 0,-1 0 1 0 0,-1 0-1 0 0,0 1 1 0 0,-1 0-1 0 0,2 20 0 0 0,-3 0 80 0 0,-1 67-1 0 0,-3-81-137 0 0,0 1 0 0 0,-2-1-1 0 0,-1 1 1 0 0,-1-1 0 0 0,-1 0-1 0 0,0 0 1 0 0,-2-1 0 0 0,-1 0 0 0 0,-15 28-1 0 0,12-30-553 0 0,-1 0-1 0 0,-1 0 0 0 0,0-2 1 0 0,-2 1-1 0 0,-25 22 0 0 0,-17 13-9300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4143 0 0,'0'0'11987'0'0,"0"2"-10519"0"0,-5 14-572 0 0,0-1 1 0 0,-1 0-1 0 0,0 0 1 0 0,-17 27 0 0 0,-7 15 246 0 0,9-13-421 0 0,-42 63 0 0 0,54-95-625 0 0,0 1-1 0 0,-1-2 1 0 0,0 1-1 0 0,0-1 1 0 0,-2-1-1 0 0,1 0 1 0 0,-1-1-1 0 0,-14 8 1 0 0,6-5 176 0 0,-1-1 0 0 0,0-1 1 0 0,-1-1-1 0 0,-34 10 0 0 0,52-18-215 0 0,-1 0 0 0 0,0-1 1 0 0,1 0-1 0 0,-1 1 0 0 0,0-2 0 0 0,1 1 0 0 0,-1 0 0 0 0,0-1 1 0 0,1 0-1 0 0,-1 0 0 0 0,1 0 0 0 0,-1-1 0 0 0,1 1 0 0 0,0-1 1 0 0,-1 0-1 0 0,-7-6 0 0 0,7 5-15 0 0,-1-1-1 0 0,1 0 1 0 0,0-1 0 0 0,0 1-1 0 0,0-1 1 0 0,1 0 0 0 0,-1 0 0 0 0,1 0-1 0 0,0-1 1 0 0,1 0 0 0 0,-5-8-1 0 0,6 7-27 0 0,0 1-1 0 0,0-1 1 0 0,1 1-1 0 0,0-1 1 0 0,0 0-1 0 0,0 0 0 0 0,1 0 1 0 0,0 0-1 0 0,0 1 1 0 0,1-1-1 0 0,0 0 1 0 0,0 0-1 0 0,1 1 0 0 0,3-10 1 0 0,-3 9-14 0 0,1 0 0 0 0,0-1 0 0 0,1 2 0 0 0,-1-1 0 0 0,1 0 0 0 0,1 1 1 0 0,-1-1-1 0 0,1 1 0 0 0,0 0 0 0 0,1 1 0 0 0,-1-1 0 0 0,10-6 0 0 0,-12 10-6 0 0,1 0 0 0 0,0 0 0 0 0,0 0 0 0 0,0 0 0 0 0,1 0 0 0 0,-1 1-1 0 0,0 0 1 0 0,1 0 0 0 0,-1 0 0 0 0,1 1 0 0 0,-1-1 0 0 0,0 1 0 0 0,1 0 0 0 0,-1 0 0 0 0,1 1 0 0 0,-1-1-1 0 0,1 1 1 0 0,-1 0 0 0 0,0 0 0 0 0,6 2 0 0 0,5 4 0 0 0,1 0 1 0 0,-1 0-1 0 0,27 20 0 0 0,-37-24 7 0 0,33 25-2 0 0,53 50 0 0 0,-71-60 0 0 0,17 14 105 0 0,80 54 1 0 0,-104-80-40 0 0,-11-6 625 0 0,1-4-637 0 0,4-1-277 0 0,-3-3-1856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0 5063 0 0,'0'0'16590'0'0,"0"3"-16095"0"0,0 5-289 0 0,0 0 0 0 0,0 1 0 0 0,-1-1 0 0 0,0 0 0 0 0,0 1 0 0 0,-4 9 0 0 0,-18 53 264 0 0,9-35-275 0 0,4-6-40 0 0,-1-1-1 0 0,-22 39 1 0 0,25-53-108 0 0,-1-1 1 0 0,-1 0 0 0 0,0-1-1 0 0,-1-1 1 0 0,0 1 0 0 0,-16 12-1 0 0,7-8 32 0 0,0-1 0 0 0,-1 0-1 0 0,-31 16 1 0 0,25-17 34 0 0,10-5 14 0 0,-24 10 1 0 0,36-19-50 0 0,0 1 1 0 0,1 0 0 0 0,-1-1-1 0 0,0 0 1 0 0,0 0 0 0 0,0-1 0 0 0,0 1-1 0 0,0-1 1 0 0,0 0 0 0 0,-6-1-1 0 0,7 0-10 0 0,1 0 0 0 0,-1 0 0 0 0,1 0 0 0 0,0 0 0 0 0,-1-1 0 0 0,1 0 0 0 0,0 1 0 0 0,0-1 0 0 0,0 0 0 0 0,0-1-1 0 0,0 1 1 0 0,0 0 0 0 0,1-1 0 0 0,-1 0 0 0 0,1 1 0 0 0,0-1 0 0 0,-3-5 0 0 0,2 3-1 0 0,0-1-1 0 0,0 0 1 0 0,0 0 0 0 0,1 0-1 0 0,0-1 1 0 0,0 1 0 0 0,0 0-1 0 0,0-10 1 0 0,1-1-33 0 0,0 0 1 0 0,2-1-1 0 0,0 1 1 0 0,1 0-1 0 0,1 0 1 0 0,0 0-1 0 0,1 0 1 0 0,1 1-1 0 0,1-1 0 0 0,0 1 1 0 0,15-26-1 0 0,-16 32-19 0 0,1 1 0 0 0,1 0 0 0 0,0 1 0 0 0,0-1 0 0 0,1 1 0 0 0,-1 1 0 0 0,2-1 0 0 0,-1 1 0 0 0,10-5 0 0 0,-14 10-13 0 0,-1 1 0 0 0,0 0 1 0 0,1 0-1 0 0,-1 0 0 0 0,1 1 1 0 0,-1-1-1 0 0,1 1 0 0 0,-1 0 1 0 0,1 0-1 0 0,0 0 0 0 0,-1 1 1 0 0,1-1-1 0 0,-1 1 0 0 0,1-1 0 0 0,-1 1 1 0 0,0 1-1 0 0,1-1 0 0 0,-1 0 1 0 0,0 1-1 0 0,5 2 0 0 0,6 5 6 0 0,0 0-1 0 0,-1 0 0 0 0,13 13 0 0 0,22 24 17 0 0,54 65 0 0 0,-65-67 9 0 0,3-1 1 0 0,62 51-1 0 0,-90-84 3 0 0,-6-5-15 0 0,0 0 1 0 0,0 0-1 0 0,1 0 0 0 0,0-1 1 0 0,11 5-1 0 0,1-3-21 0 0,-14-6 0 0 0,0-1 0 0 0,2 0-63 0 0,-1 0 1 0 0,1 0-1 0 0,-1 0 0 0 0,1-1 0 0 0,-1 0 1 0 0,0 0-1 0 0,0-1 0 0 0,0 1 0 0 0,0-2 1 0 0,0 1-1 0 0,0 0 0 0 0,-1-1 0 0 0,1 0 1 0 0,6-8-1 0 0,4-2-572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13823 0 0,'0'0'8292'0'0,"-2"-4"-5412"0"0,2 4-2854 0 0,0 0-1 0 0,0 0 1 0 0,0 0 0 0 0,0 0 0 0 0,0 0 0 0 0,0 0-1 0 0,0 0 1 0 0,0 0 0 0 0,0 0 0 0 0,0 0-1 0 0,0 0 1 0 0,0 0 0 0 0,0-1 0 0 0,0 1-1 0 0,0 0 1 0 0,0 0 0 0 0,0 0 0 0 0,-1 0-1 0 0,1 0 1 0 0,0 0 0 0 0,0 0 0 0 0,0 0-1 0 0,0 0 1 0 0,0 0 0 0 0,0 0 0 0 0,0 0-1 0 0,0 0 1 0 0,0 0 0 0 0,0 0 0 0 0,0 0 0 0 0,0 0-1 0 0,0 0 1 0 0,0 0 0 0 0,0 0 0 0 0,-1 0-1 0 0,1 0 1 0 0,0 0 0 0 0,0 0 0 0 0,0 0-1 0 0,0 0 1 0 0,0 0 0 0 0,0 0 0 0 0,0 0-1 0 0,0 0 1 0 0,0 0 0 0 0,0 0 0 0 0,0 0-1 0 0,0 0 1 0 0,0 0 0 0 0,-1 0 0 0 0,1 0-1 0 0,0 0 1 0 0,0 0 0 0 0,0 0 0 0 0,0 0-1 0 0,0 0 1 0 0,0 0 0 0 0,0 0 0 0 0,0 0 0 0 0,0 0-1 0 0,0 1 1 0 0,0-1 0 0 0,0 0 0 0 0,0 0-1 0 0,0 0 1 0 0,-2 8-254 0 0,0 1 0 0 0,0 0-1 0 0,1-1 1 0 0,0 17 0 0 0,-2 15-2554 0 0,2-15 1329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9671 0 0,'-10'0'15288'0'0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70 9215 0 0,'-4'2'138'0'0,"4"-1"-86"0"0,-1 0 1 0 0,0-1-1 0 0,1 1 0 0 0,-1-1 1 0 0,0 1-1 0 0,0-1 1 0 0,1 1-1 0 0,-1-1 1 0 0,0 1-1 0 0,0-1 0 0 0,0 0 1 0 0,0 0-1 0 0,1 1 1 0 0,-1-1-1 0 0,-2 0 0 0 0,-6 0 5694 0 0,11-1-5557 0 0,9-6-28 0 0,0 1 0 0 0,1 0 0 0 0,-1 1 0 0 0,1 1 0 0 0,0 0 0 0 0,1 0 0 0 0,-1 1 0 0 0,0 1 0 0 0,16-2 0 0 0,16 2 359 0 0,59 3-1 0 0,-44 1-264 0 0,457-21 1859 0 0,-260 5-1332 0 0,368 16-65 0 0,342 49-503 0 0,-840-45-32 0 0,83 5 80 0 0,317 11 388 0 0,325-19 153 0 0,-486-4-598 0 0,393 17 857 0 0,-479-8-747 0 0,-104-5 217 0 0,64 2 303 0 0,64 0 493 0 0,-302-5-1275 0 0,0 0-64 0 0,-1 0-1 0 0,0 0 0 0 0,0 0 1 0 0,0 0-1 0 0,0 0 0 0 0,0 0 1 0 0,0 0-1 0 0,1 0 0 0 0,-1 0 1 0 0,0 0-1 0 0,0 0 0 0 0,0 0 1 0 0,0 1-1 0 0,0-1 0 0 0,0 0 1 0 0,1 0-1 0 0,-1 0 0 0 0,0 0 1 0 0,0 0-1 0 0,0 0 0 0 0,0 0 1 0 0,0 0-1 0 0,0 1 0 0 0,0-1 1 0 0,0 0-1 0 0,0 0 0 0 0,0 0 1 0 0,0 0-1 0 0,0 0 0 0 0,1 1 1 0 0,-1-1-1 0 0,0 0 0 0 0,0 0 1 0 0,0 0-1 0 0,0 0 0 0 0,0 0 1 0 0,0 0-1 0 0,0 1 1 0 0,0-1-1 0 0,-1 0 0 0 0,1 0 1 0 0,0 0-1 0 0,0 0 0 0 0,0 0 1 0 0,0 1-1 0 0,0-1 0 0 0,0 0 1 0 0,0 0-1 0 0,0 0 0 0 0,0 0 1 0 0,0 0-1 0 0,0 0 0 0 0,0 1 1 0 0,0-1-1 0 0,-1 0 0 0 0,1 0 1 0 0,0 0-1 0 0,0 0 0 0 0,0 0 1 0 0,0 0-1 0 0,0 0 0 0 0,0 0 1 0 0,-1 0-1 0 0,1 0 0 0 0,0 0 1 0 0,0 0-1 0 0,0 0 0 0 0,0 0 1 0 0,-11 7-739 0 0,-22 10-1029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67 7831 0 0,'-2'-6'188'0'0,"0"2"-48"0"0,1-1 1 0 0,0 1 0 0 0,0-1-1 0 0,0 0 1 0 0,1 0-1 0 0,-1 0 1 0 0,2-23 16467 0 0,-1 31-16248 0 0,3 49 50 0 0,-9 95 0 0 0,-18 55-25 0 0,8-82-213 0 0,-32 236 63 0 0,47-348-242 0 0,0 8-31 0 0,0 25 0 0 0,1-39-391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18143 0 0,'28'-32'2072'0'0,"-23"26"-2062"0"0,0 0-1 0 0,0 0 1 0 0,1 1 0 0 0,10-10-1 0 0,-6 9 456 0 0,0 0 0 0 0,0 1 0 0 0,0 0 0 0 0,1 0 0 0 0,-1 1 1 0 0,1 0-1 0 0,0 1 0 0 0,0 0 0 0 0,1 1 0 0 0,11-1 0 0 0,-15 2-362 0 0,0 1-1 0 0,-1 0 1 0 0,1 1 0 0 0,0-1 0 0 0,0 1-1 0 0,0 1 1 0 0,0 0 0 0 0,-1 0 0 0 0,1 0 0 0 0,-1 1-1 0 0,1 0 1 0 0,-1 1 0 0 0,0-1 0 0 0,0 1-1 0 0,7 7 1 0 0,-8-7-82 0 0,0 1 0 0 0,-1 0 0 0 0,1 0 0 0 0,-1 1 0 0 0,-1 0 0 0 0,1 0 0 0 0,-1 0 0 0 0,0 0 1 0 0,0 1-1 0 0,2 6 0 0 0,-4-8 0 0 0,0 0 1 0 0,-1-1 0 0 0,0 1-1 0 0,0 0 1 0 0,-1 0 0 0 0,1-1-1 0 0,-1 1 1 0 0,0 0 0 0 0,0 0-1 0 0,0 0 1 0 0,-1 0 0 0 0,0-1-1 0 0,0 1 1 0 0,0 0 0 0 0,-1 0-1 0 0,-2 5 1 0 0,-4 7 48 0 0,-2 0 1 0 0,0-1-1 0 0,0 0 1 0 0,-16 16-1 0 0,14-19-98 0 0,0-1 0 0 0,-1-1 1 0 0,-1 0-1 0 0,0 0 0 0 0,-1-1 0 0 0,0-1 0 0 0,-27 12 0 0 0,36-18-136 0 0,1-1 0 0 0,0-1 1 0 0,0 1-1 0 0,-1-1 0 0 0,1 1 0 0 0,-1-1 0 0 0,1-1 0 0 0,-1 1 0 0 0,-5-1 0 0 0,-15-4-7516 0 0,13 1-266 0 0</inkml:trace>
  <inkml:trace contextRef="#ctx0" brushRef="#br0" timeOffset="1">768 170 7367 0 0,'0'0'568'0'0,"-2"-2"-373"0"0,-2 0 549 0 0,-1 0-1 0 0,0-1 1 0 0,0 2-1 0 0,1-1 1 0 0,-1 0 0 0 0,-1 1-1 0 0,1 0 1 0 0,0 0-1 0 0,0 1 1 0 0,0-1-1 0 0,0 1 1 0 0,-1 0 0 0 0,1 1-1 0 0,0-1 1 0 0,0 1-1 0 0,0 0 1 0 0,-6 2 0 0 0,4-1-26 0 0,1 1 0 0 0,0-1 1 0 0,0 1-1 0 0,0 1 0 0 0,-8 4 1 0 0,7-3-687 0 0,1 1 0 0 0,-1-1 0 0 0,1 1 1 0 0,-6 8-1 0 0,0 2 0 0 0,1 1 1 0 0,0 0-1 0 0,2 0 1 0 0,0 1-1 0 0,0 0 1 0 0,2 0-1 0 0,1 1 1 0 0,-5 20-1 0 0,6-16-6 0 0,1 0-1 0 0,1 0 0 0 0,1 1 0 0 0,1-1 1 0 0,1 0-1 0 0,5 37 0 0 0,-4-50-150 0 0,1 0 0 0 0,1-1 0 0 0,-1 1 0 0 0,1-1-1 0 0,1 0 1 0 0,0 0 0 0 0,1 0 0 0 0,6 11 0 0 0,-7-14-22 0 0,0-1 1 0 0,1 1-1 0 0,0-1 1 0 0,0 0-1 0 0,0 0 1 0 0,1 0-1 0 0,-1 0 1 0 0,1-1-1 0 0,0 0 1 0 0,0-1-1 0 0,1 1 1 0 0,6 2-1 0 0,13 2-1422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 11519 0 0,'-9'-7'16585'0'0,"4"16"-13763"0"0,-2 20-4840 0 0,7-28 2650 0 0,-14 131-621 0 0,11-86 0 0 0,3-44-9 0 0,-1 0 4 0 0,1 1-1 0 0,0-1 0 0 0,0 1 1 0 0,0-1-1 0 0,1 0 1 0 0,-1 1-1 0 0,1 3 1 0 0,4 19 1 0 0,-5-17-7 0 0,0-6 0 0 0,0 0 0 0 0,1 1 0 0 0,-1-1 0 0 0,1 0 0 0 0,-1 0 0 0 0,1 1 0 0 0,0-1 0 0 0,0 0 0 0 0,0 0 0 0 0,2 4 0 0 0,3 3 0 0 0,3-2 0 0 0,-7-5-25 0 0,17 5-78 0 0,-7-3 39 0 0,1-1 0 0 0,1-1 11 0 0,0 1 42 0 0,5 0 13 0 0,-14-1-27 0 0,-3 1-5 0 0,6 5 19 0 0,-1 2 11 0 0,-2 2 0 0 0,-5-8-9 0 0,0 1-1 0 0,-1 0 1 0 0,1 0 0 0 0,-1 0 0 0 0,0 0-1 0 0,0-1 1 0 0,-1 1 0 0 0,1 0-1 0 0,-1-1 1 0 0,0 1 0 0 0,0-1 0 0 0,0 0-1 0 0,-1 0 1 0 0,0 1 0 0 0,0-2-1 0 0,-4 6 1 0 0,-3 2-41 0 0,-1 0-1 0 0,0 0 1 0 0,-24 17-1 0 0,23-21-59 0 0,1 0-1 0 0,-1 0 1 0 0,-1-1-1 0 0,-19 7 1 0 0,25-10-258 0 0,0-1-1 0 0,-1 0 1 0 0,1-1 0 0 0,0 1-1 0 0,0-1 1 0 0,-1-1 0 0 0,1 0-1 0 0,0 0 1 0 0,-1 0-1 0 0,-8-2 1 0 0,-1-3-1508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5527 0 0,'0'0'584'0'0,"14"-2"-584"0"0,-3-2 2112 0 0,2 2 3000 0 0,4 2-2496 0 0,-2 0-1904 0 0,-1 3-376 0 0,0 0-80 0 0,2 1-8 0 0,0 0-248 0 0,2 0 64 0 0,1-1-64 0 0,0-3-4672 0 0,-1-2-960 0 0</inkml:trace>
  <inkml:trace contextRef="#ctx0" brushRef="#br0" timeOffset="1">563 24 8751 0 0,'-1'-1'674'0'0,"-1"1"-546"0"0,-14-22 18074 0 0,15 24-17883 0 0,-2 15-140 0 0,2 0 0 0 0,-1 19-1 0 0,-1 13-189 0 0,-25 234 167 0 0,20-132-239 0 0,14-51-3219 0 0,-3-82 1835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50 6911 0 0,'0'-11'167'0'0,"3"-27"15382"0"0,-7 42-14687 0 0,1 0-464 0 0,-38 64 1654 0 0,24-37-1587 0 0,-28 36-1 0 0,-112 107 464 0 0,-8 8-464 0 0,85-67-539 0 0,-82 156 0 0 0,161-269-852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56 12439 0 0,'-15'-56'15070'0'0,"12"68"-11215"0"0,2-2-5359 0 0,-1 137 1577 0 0,-2 25-79 0 0,1-29 27 0 0,-5 67-587 0 0,8-208 238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9671 0 0,'0'0'875'0'0,"0"-2"-719"0"0,1-1-357 0 0,8-30 2746 0 0,0 12 7871 0 0,-7 19-10157 0 0,0 0 0 0 0,1 0 0 0 0,-1 0 0 0 0,0 0 0 0 0,1 0 0 0 0,-1 1 0 0 0,1-1 0 0 0,-1 1 1 0 0,1 0-1 0 0,0-1 0 0 0,0 1 0 0 0,-1 0 0 0 0,1 1 0 0 0,0-1 0 0 0,4 0 0 0 0,2 1-224 0 0,-1 0 1 0 0,1 0-1 0 0,0 1 0 0 0,-1 0 1 0 0,1 1-1 0 0,-1 0 0 0 0,1 1 1 0 0,-1-1-1 0 0,0 1 0 0 0,0 1 1 0 0,8 4-1 0 0,-12-5-35 0 0,1-1 0 0 0,-1 1 0 0 0,0 0 1 0 0,-1 0-1 0 0,1 0 0 0 0,5 6 0 0 0,-3-3 10 0 0,-6-5-8 0 0,0 0 1 0 0,0-1-1 0 0,0 1 1 0 0,0-1-1 0 0,1 1 1 0 0,-1 0-1 0 0,0-1 1 0 0,0 1-1 0 0,0-1 1 0 0,-1 1-1 0 0,1 0 0 0 0,0-1 1 0 0,0 1-1 0 0,0 0 1 0 0,0-1-1 0 0,0 1 1 0 0,-1-1-1 0 0,1 1 1 0 0,-1 0-1 0 0,1 0 2 0 0,-2 5-4 0 0,-1-1 0 0 0,1 0 0 0 0,-1 0 0 0 0,1 0 0 0 0,-2-1 0 0 0,1 1 0 0 0,0-1 0 0 0,-1 1 0 0 0,0-1 0 0 0,0 0 0 0 0,-5 4 0 0 0,-8 4 0 0 0,-30 18 0 0 0,22-15 0 0 0,5-1 0 0 0,12-6 0 0 0,4 2 0 0 0,4-7 0 0 0,1 0 0 0 0,-1-1 0 0 0,1 1 0 0 0,0-1 0 0 0,0 1 0 0 0,0-1 0 0 0,0 0 0 0 0,3 4 0 0 0,-4-4 0 0 0,1 0 0 0 0,0 0 0 0 0,0 0 0 0 0,0 0 0 0 0,0-1 0 0 0,1 1 0 0 0,-1 0 0 0 0,0-1 0 0 0,1 1 0 0 0,-1-1 0 0 0,3 2 0 0 0,2 1 0 0 0,8 11-24 0 0,-5-7 18 0 0,-1 1 0 0 0,1 1 1 0 0,-1 0-1 0 0,-1 0 0 0 0,0 0 1 0 0,6 12-1 0 0,-10-16 6 0 0,-2-3 0 0 0,1 0 0 0 0,-1 0 0 0 0,1 0 0 0 0,-1 0 0 0 0,0 0 0 0 0,0 0 0 0 0,0 1 0 0 0,0-1 0 0 0,-1 0 0 0 0,1 1 0 0 0,-1-1 0 0 0,0 0 0 0 0,0 0 0 0 0,0 1 0 0 0,-1-1 0 0 0,1 0 0 0 0,-1 1 0 0 0,0-1 0 0 0,-1 4 0 0 0,-3 7 5 0 0,-1 1 0 0 0,0-1 0 0 0,-1 0 0 0 0,-1 0 0 0 0,0 0 0 0 0,-1-1 1 0 0,-1-1-1 0 0,0 0 0 0 0,-11 12 0 0 0,15-20-238 0 0,0 1 0 0 0,-1-1 0 0 0,1 0 1 0 0,-11 4-1 0 0,-13 5-7952 0 0,14-7 107 0 0</inkml:trace>
  <inkml:trace contextRef="#ctx0" brushRef="#br0" timeOffset="1">190 7 20415 0 0,'2'0'935'0'0,"15"-3"-378"0"0,-11 2-412 0 0,1 0 0 0 0,0 0-1 0 0,0 1 1 0 0,11 0 0 0 0,-9 1-54 0 0,0 1 0 0 0,0 0-1 0 0,0 1 1 0 0,-1-1 0 0 0,1 2-1 0 0,-1-1 1 0 0,1 1 0 0 0,-1 1-1 0 0,-1-1 1 0 0,9 7 0 0 0,-5-2 224 0 0,-1 0 0 0 0,0 1 0 0 0,0 0 1 0 0,-1 0-1 0 0,0 1 0 0 0,7 13 0 0 0,-1 0 238 0 0,-2 1-1 0 0,-1 1 1 0 0,-1 0 0 0 0,-1 1-1 0 0,13 54 1 0 0,-16-46-363 0 0,-1 0-1 0 0,1 69 1 0 0,-7-78-112 0 0,-1 0 1 0 0,-2 0-1 0 0,0-1 0 0 0,-13 46 0 0 0,13-62-141 0 0,-1 0 0 0 0,1 0 0 0 0,-2 0 1 0 0,1-1-1 0 0,-1 1 0 0 0,-1-1 0 0 0,1 0 0 0 0,-1-1 0 0 0,-12 12 0 0 0,-19 12-7578 0 0,1-7-1753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6415 0 0,'0'0'586'0'0,"0"2"-486"0"0,-5 22-62 0 0,2-11 211 0 0,-1 0 0 0 0,0 0-1 0 0,-1 0 1 0 0,-1 0-1 0 0,0-1 1 0 0,0 0 0 0 0,-1 0-1 0 0,-1-1 1 0 0,0 0-1 0 0,-1 0 1 0 0,0-1 0 0 0,-17 15-1 0 0,-11 7 375 0 0,-1-2 0 0 0,-49 29-1 0 0,71-49-361 0 0,-1 0 0 0 0,0-1 0 0 0,-1 0-1 0 0,0-2 1 0 0,-27 8 0 0 0,34-12-126 0 0,-1-1 1 0 0,0 0-1 0 0,0-1 1 0 0,0 0 0 0 0,0-1-1 0 0,0 0 1 0 0,-1-1-1 0 0,1 0 1 0 0,-22-6-1 0 0,28 5-91 0 0,-1-1-1 0 0,1 1 0 0 0,0-1 0 0 0,0 0 1 0 0,0-1-1 0 0,0 0 0 0 0,0 0 1 0 0,1 0-1 0 0,0 0 0 0 0,-1-1 0 0 0,2 0 1 0 0,-1 0-1 0 0,1 0 0 0 0,-1-1 1 0 0,1 1-1 0 0,-4-10 0 0 0,-8-11 426 0 0,10 16-160 0 0,1 0-1 0 0,0 0 1 0 0,0 0-1 0 0,1 0 1 0 0,-5-16-1 0 0,6 14-318 0 0,-1-2-42 0 0,3 12 47 0 0,-1-15-10 0 0,1 9 41 0 0,1 6 57 0 0,0 1 26 0 0,0-7 3 0 0,0 6 0 0 0,0 2-24 0 0,0 0-1 0 0,0-1 1 0 0,0 1 0 0 0,0-1-1 0 0,0 1 1 0 0,0 0-1 0 0,0-1 1 0 0,0 1 0 0 0,-1 0-1 0 0,1-1 1 0 0,0 1 0 0 0,0 0-1 0 0,0-1 1 0 0,0 1-1 0 0,-1 0 1 0 0,1-1 0 0 0,0 1-1 0 0,0 0 1 0 0,-1-1-1 0 0,1 1 1 0 0,0 0 0 0 0,-1 0-1 0 0,0-1 1 0 0,-6 11-83 0 0,0 0 1 0 0,1 0 0 0 0,0 1-1 0 0,0-1 1 0 0,-6 20-1 0 0,8-20 1 0 0,2-7-49 0 0,-6 4 32 0 0,0-2 25 0 0,6-4 270 0 0,18-3-1267 0 0,3-2 380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39 5983 0 0,'2'-1'464'0'0,"5"-4"-305"0"0,1-4 109 0 0,0-14 17217 0 0,-7 25-16984 0 0,-1 7-396 0 0,1-1-1 0 0,-2 0 1 0 0,1 1-1 0 0,-1-1 1 0 0,0 1-1 0 0,-1-1 0 0 0,0 0 1 0 0,-5 15-1 0 0,-5 5 21 0 0,-17 31 0 0 0,14-29 11 0 0,-52 81 356 0 0,52-89-395 0 0,-14 18 182 0 0,-1-1 0 0 0,-45 43-1 0 0,51-56-90 0 0,3-7-35 0 0,0-1 1 0 0,-36 25-1 0 0,28-22-72 0 0,27-19-63 0 0,-1 0 0 0 0,0 0 0 0 0,0 0 0 0 0,0 0-1 0 0,0-1 1 0 0,-1 0 0 0 0,1 1 0 0 0,0-1 0 0 0,-1 0-1 0 0,1 0 1 0 0,-4 0 0 0 0,5-1-11 0 0,1 0 0 0 0,0 0 0 0 0,-1-1 1 0 0,1 1-1 0 0,-1 0 0 0 0,1-1 0 0 0,-1 1 0 0 0,1-1 0 0 0,0 1 0 0 0,-1-1 1 0 0,1 1-1 0 0,0-1 0 0 0,-1 0 0 0 0,1 0 0 0 0,0 0 0 0 0,0 0 0 0 0,0 0 0 0 0,0 0 1 0 0,0 0-1 0 0,0 0 0 0 0,0 0 0 0 0,0 0 0 0 0,0-1 0 0 0,0 1 0 0 0,1 0 0 0 0,-1 0 1 0 0,0-3-1 0 0,-2-4 8 0 0,0-1 1 0 0,1 1-1 0 0,0 0 1 0 0,0-1-1 0 0,1 1 1 0 0,0-16-1 0 0,5-55-37 0 0,-2 57-14 0 0,1-13 1 0 0,1 0-1 0 0,10-36 0 0 0,-9 53 18 0 0,0 1 1 0 0,1 0-1 0 0,1 0 0 0 0,1 1 1 0 0,18-30-1 0 0,-24 42 18 0 0,1 0 0 0 0,0 1 0 0 0,0-1 0 0 0,1 0 0 0 0,-1 1 0 0 0,1 0 0 0 0,-1 0 0 0 0,1 0 0 0 0,0 0 0 0 0,0 0 0 0 0,1 1 0 0 0,-1 0 0 0 0,1 0 0 0 0,-1 0 0 0 0,1 0 0 0 0,-1 1 0 0 0,1 0 0 0 0,0 0 0 0 0,0 0 0 0 0,-1 0 0 0 0,1 1 0 0 0,0 0 0 0 0,0 0 0 0 0,0 0 0 0 0,0 0 0 0 0,0 1 0 0 0,-1 0 0 0 0,1 0 0 0 0,0 0 0 0 0,-1 1 0 0 0,6 2 0 0 0,5 3-1 0 0,-1 1 1 0 0,-1 1-1 0 0,0 0 0 0 0,0 1 1 0 0,-1 1-1 0 0,0 0 0 0 0,0 0 1 0 0,11 16-1 0 0,-1 3 31 0 0,-1 1 1 0 0,24 49-1 0 0,-34-59 4 0 0,31 53 60 0 0,-37-65-81 0 0,1 0 0 0 0,0-1 0 0 0,1 0 1 0 0,0-1-1 0 0,16 14 0 0 0,-11-13 35 0 0,1-2-24 0 0,1-5 24 0 0,-1-5-36 0 0,-11 2-16 0 0,-1 1 0 0 0,1-1 0 0 0,0 1-1 0 0,-1-1 1 0 0,1 0 0 0 0,-1 0 0 0 0,1 0 0 0 0,-1 0 0 0 0,0 0-1 0 0,0 0 1 0 0,0 0 0 0 0,0 0 0 0 0,0 0 0 0 0,-1 0 0 0 0,1-1 0 0 0,0-1-1 0 0,0-4-738 0 0,0 0-1 0 0,0 0 0 0 0,-1-12 1 0 0,-1-7-8628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48 13823 0 0,'-24'-47'10137'0'0,"18"61"-8435"0"0,0 8-1476 0 0,1 1-1 0 0,1 0 1 0 0,1 0 0 0 0,-1 39 0 0 0,2-16-202 0 0,-8 144 429 0 0,18 223-1 0 0,-6-386-432 0 0,7 209 20 0 0,-9-234-546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74 102 13359 0 0,'0'-12'480'0'0,"0"1"-1"0"0,1 0 1 0 0,1-1 0 0 0,4-15-1 0 0,-5 23 453 0 0,1 0-1 0 0,-1 0 1 0 0,1 0 0 0 0,5-8 1844 0 0,7 11-844 0 0,-11 1-1814 0 0,0 0 0 0 0,0 1 0 0 0,0-1 0 0 0,0 1 0 0 0,0 0 0 0 0,0-1-1 0 0,0 1 1 0 0,-1 1 0 0 0,1-1 0 0 0,0 0 0 0 0,0 1 0 0 0,-1-1-1 0 0,4 4 1 0 0,4 3 9 0 0,17 17-1 0 0,-19-17-39 0 0,10 12 71 0 0,17 21 1 0 0,-28-32-110 0 0,0 0-1 0 0,-1 1 1 0 0,-1 0 0 0 0,1 0-1 0 0,3 11 1 0 0,-8-18-30 0 0,0 0 0 0 0,-1 0 0 0 0,1 0 0 0 0,-1 0 0 0 0,0 0 0 0 0,0 0 0 0 0,0 0 0 0 0,0 0 0 0 0,-1 0 0 0 0,1 0 0 0 0,-1 0 0 0 0,1 0 0 0 0,-1 0 0 0 0,0-1 0 0 0,0 1 0 0 0,-1 0 0 0 0,1 0 0 0 0,0-1 0 0 0,-1 1 0 0 0,-3 4 0 0 0,-4 3 80 0 0,0 0 0 0 0,0 0 0 0 0,-16 11 0 0 0,12-9-14 0 0,-11 7 80 0 0,0-2-1 0 0,-51 28 1 0 0,26-17-67 0 0,10-7-674 0 0,37-20-164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42 8751 0 0,'-1'-2'674'0'0,"-9"-17"894"0"0,-4 8 5017 0 0,9 6-4617 0 0,3 5-1714 0 0,1-1-1 0 0,0 0 1 0 0,0 1 0 0 0,0-1 0 0 0,0 1 0 0 0,0 0-1 0 0,-1-1 1 0 0,1 1 0 0 0,0 0 0 0 0,0-1 0 0 0,-1 1-1 0 0,1 0 1 0 0,0 0 0 0 0,0 0 0 0 0,-1 0 0 0 0,1 1-1 0 0,0-1 1 0 0,0 0 0 0 0,-1 0 0 0 0,1 1 0 0 0,0-1-1 0 0,0 1 1 0 0,0-1 0 0 0,0 1 0 0 0,-2 0-1 0 0,-1 1 11 0 0,-1 1 0 0 0,1 0 0 0 0,-1 0-1 0 0,-4 5 1 0 0,-5 6-96 0 0,1 0-1 0 0,1 1 1 0 0,0 0 0 0 0,1 1-1 0 0,-12 22 1 0 0,8-11-135 0 0,2 2-1 0 0,-15 44 1 0 0,22-54-18 0 0,2 0 1 0 0,0 1-1 0 0,2-1 0 0 0,0 1 0 0 0,1-1 0 0 0,1 1 1 0 0,1-1-1 0 0,0 1 0 0 0,7 28 0 0 0,-4-28-13 0 0,1 0 0 0 0,1 0 0 0 0,1-1-1 0 0,1 0 1 0 0,0 0 0 0 0,1-1 0 0 0,2 0-1 0 0,23 32 1 0 0,-27-41-82 0 0,1 0 0 0 0,1 0 0 0 0,0 0 0 0 0,15 10 0 0 0,-18-15-612 0 0,-1-1 0 0 0,1 0 0 0 0,0 0 0 0 0,-1 0 0 0 0,1-1 0 0 0,8 2 0 0 0,2 0-7952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4 192 11055 0 0,'-2'-23'846'0'0,"1"0"-1"0"0,2-32 0 0 0,7 13 13122 0 0,-7 44-13850 0 0,1 8 16 0 0,0-1 1 0 0,-1 15-1 0 0,1-3 23 0 0,-2-19-76 0 0,0 0-3 0 0,0 7-10 0 0,0-7 1508 0 0,0-25-1118 0 0,-1 19-448 0 0,-1-17 350 0 0,2 19-306 0 0,1-5-42 0 0,-2-3-11 0 0,2 0 0 0 0,1 0 0 0 0,0-1 0 0 0,-1 0 0 0 0,-1 1 0 0 0,-1 3-11 0 0,2 4-31 0 0,-1 3 41 0 0,0 0 0 0 0,0 0 0 0 0,0 0 0 0 0,0 0 0 0 0,0 0 0 0 0,0 0 1 0 0,0 0-1 0 0,0 0 0 0 0,0 1 0 0 0,0-1 0 0 0,0 0 0 0 0,0 0 0 0 0,0 0 1 0 0,0 0-1 0 0,0 0 0 0 0,0 0 0 0 0,1 0 0 0 0,-1 0 0 0 0,0 0 0 0 0,0 0 0 0 0,0 0 1 0 0,0 0-1 0 0,0 0 0 0 0,0 0 0 0 0,0 0 0 0 0,0 0 0 0 0,1 0 0 0 0,-1 0 0 0 0,0 0 1 0 0,0 0-1 0 0,0 0 0 0 0,0 0 0 0 0,0 0 0 0 0,0 0 0 0 0,0 0 0 0 0,0 0 1 0 0,1 0-1 0 0,-1 0 0 0 0,0 0 0 0 0,0 0 0 0 0,0 0 0 0 0,0 0 0 0 0,0 0 0 0 0,0 0 1 0 0,0 0-1 0 0,0 0 0 0 0,0 0 0 0 0,0 0 0 0 0,1 0 0 0 0,-1 0 0 0 0,0-1 1 0 0,0 1-1 0 0,0 0 0 0 0,0 0 0 0 0,0 0 0 0 0,3 10-21 0 0,6 56-5 0 0,-2 0 0 0 0,-2 71-1 0 0,-4-81 34 0 0,-15 239-6 0 0,12-269-3 0 0,1-9-206 0 0,-5 29 0 0 0,4-36-173 0 0,2-8-15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78 18719 0 0,'-4'-14'859'0'0,"3"11"-26"0"0,2 1-534 0 0,10-35 1915 0 0,-10 36-1018 0 0,-1-1-1091 0 0,1 1 0 0 0,0-1-1 0 0,0 1 1 0 0,1 0-1 0 0,-1-1 1 0 0,0 1 0 0 0,0 0-1 0 0,0 0 1 0 0,1 0 0 0 0,-1 0-1 0 0,1 0 1 0 0,-1 0-1 0 0,1 1 1 0 0,-1-1 0 0 0,1 0-1 0 0,-1 1 1 0 0,1-1-1 0 0,0 1 1 0 0,-1-1 0 0 0,1 1-1 0 0,0 0 1 0 0,-1 0-1 0 0,1 0 1 0 0,0 0 0 0 0,-1 0-1 0 0,1 0 1 0 0,0 0-1 0 0,-1 1 1 0 0,1-1 0 0 0,0 0-1 0 0,-1 1 1 0 0,3 0-1 0 0,1 1-95 0 0,0 1 0 0 0,0-1 0 0 0,0 1 0 0 0,0 0 0 0 0,0 0 0 0 0,0 1-1 0 0,-1-1 1 0 0,0 1 0 0 0,1 0 0 0 0,4 7 0 0 0,-2-3 1 0 0,-1 0-1 0 0,0 1 1 0 0,-1 0 0 0 0,9 18 0 0 0,-12-23-5 0 0,-1-1 1 0 0,1 1-1 0 0,-1 0 0 0 0,0-1 1 0 0,0 1-1 0 0,-1 0 0 0 0,1 0 1 0 0,-1 0-1 0 0,1-1 0 0 0,-1 1 1 0 0,0 0-1 0 0,-1 0 0 0 0,1 0 1 0 0,-1 0-1 0 0,0-1 0 0 0,0 1 1 0 0,0 0-1 0 0,0 0 0 0 0,0-1 1 0 0,-1 1-1 0 0,0-1 0 0 0,0 1 1 0 0,-3 4-1 0 0,3-5-5 0 0,0 0 0 0 0,0 0 0 0 0,-1 0 0 0 0,1 0 0 0 0,-1 0 0 0 0,0 0 0 0 0,0-1 0 0 0,0 1 0 0 0,0-1 0 0 0,0 0 0 0 0,-6 3 0 0 0,-45 31 0 0 0,45-28-12 0 0,9-7 9 0 0,0-1 0 0 0,0 1-1 0 0,-1 0 1 0 0,1-1 0 0 0,0 1 0 0 0,0 0 0 0 0,0 0-1 0 0,0-1 1 0 0,0 1 0 0 0,0 0 0 0 0,0 0 0 0 0,0-1-1 0 0,0 1 1 0 0,0 1 0 0 0,1 0-2 0 0,0 1 0 0 0,0 0 0 0 0,0-1 0 0 0,1 1 0 0 0,-1-1 0 0 0,1 1 0 0 0,0-1 0 0 0,-1 0 0 0 0,1 0 0 0 0,0 1 0 0 0,0-1 0 0 0,1-1 0 0 0,-1 1 0 0 0,5 3 0 0 0,5 3-9 0 0,22 10 1 0 0,-25-13-14 0 0,9 4 20 0 0,40 23 1 0 0,-52-28 6 0 0,0 0 0 0 0,-1 0 1 0 0,0 1-1 0 0,0 0 0 0 0,0 0 0 0 0,0 0 1 0 0,5 8-1 0 0,-4 1 0 0 0,-6-11 1 0 0,0 0 0 0 0,-1 0 0 0 0,1 0 0 0 0,0 0 0 0 0,-1 0 0 0 0,0 0 0 0 0,1 0 1 0 0,-1-1-1 0 0,0 1 0 0 0,-1 0 0 0 0,1 0 0 0 0,0-1 0 0 0,-1 1 0 0 0,0 0 0 0 0,-2 2 0 0 0,-5 5 11 0 0,0 0 0 0 0,-13 11 0 0 0,2-2 8 0 0,-7 9 76 0 0,-39 30-1 0 0,55-49-89 0 0,-1-1 0 0 0,1 0 0 0 0,-2-1 0 0 0,1 0 1 0 0,-1-1-1 0 0,-22 8 0 0 0,34-14-2 0 0,1 0 1 0 0,0 0-1 0 0,-1 1 0 0 0,1-1 1 0 0,0 0-1 0 0,-1 0 0 0 0,1 0 1 0 0,-1 0-1 0 0,1 0 1 0 0,0 0-1 0 0,-1 0 0 0 0,1 0 1 0 0,0 0-1 0 0,-1 0 0 0 0,1 0 1 0 0,-1-1-1 0 0,1 1 1 0 0,0 0-1 0 0,-1 0 0 0 0,1 0 1 0 0,-1-1-1 0 0,-1 0-2142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 4143 0 0,'-3'-7'2284'0'0,"-6"-35"20208"0"0,25 157-22247 0 0,2 209 1 0 0,-62 223-634 0 0,43-536-352 0 0,0 1 1 0 0,0-1 0 0 0,2 15-1 0 0,-1-23-757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44 274 8287 0 0,'-5'-22'869'0'0,"-23"-96"-1377"0"0,19 57 2637 0 0,8 43 1923 0 0,1-23 1 0 0,1 28 1481 0 0,2 15-4810 0 0,7 5-591 0 0,0 1-1 0 0,-1 1 0 0 0,0 0 0 0 0,0 0 0 0 0,-1 1 0 0 0,0 0 0 0 0,-1 0 1 0 0,6 13-1 0 0,46 95 70 0 0,-56-109-142 0 0,43 93 290 0 0,95 224 254 0 0,-112-256-558 0 0,2-1 0 0 0,4-2 1 0 0,48 69-1 0 0,31 23-403 0 0,-109-153-213 0 0,0 1 1 0 0,0-1 0 0 0,0 0-1 0 0,13 10 1 0 0,-17-16 365 0 0,0 1 1 0 0,-1-1-1 0 0,1 1 0 0 0,-1-1 1 0 0,1 1-1 0 0,0-1 0 0 0,-1 0 1 0 0,1 1-1 0 0,0-1 0 0 0,-1 0 1 0 0,1 0-1 0 0,0 0 0 0 0,-1 1 1 0 0,1-1-1 0 0,0 0 0 0 0,0 0 1 0 0,-1 0-1 0 0,1 0 0 0 0,0 0 1 0 0,0 0-1 0 0,-1-1 0 0 0,1 1 1 0 0,0 0-1 0 0,1-1 0 0 0,9-5-1992 0 0</inkml:trace>
  <inkml:trace contextRef="#ctx0" brushRef="#br0" timeOffset="1">673 788 13823 0 0,'0'0'1062'0'0,"0"-2"-693"0"0,0 0-91 0 0,0 0 0 0 0,0 1 0 0 0,0-1 0 0 0,1 0 0 0 0,-1 1 0 0 0,0-1 0 0 0,1 0 0 0 0,0 1 0 0 0,-1-1 0 0 0,1 1 0 0 0,0-1 0 0 0,0 1 0 0 0,-1-1 0 0 0,1 1-1 0 0,0 0 1 0 0,1-1 0 0 0,-1 1 0 0 0,0 0 0 0 0,0 0 0 0 0,0 0 0 0 0,1 0 0 0 0,-1 0 0 0 0,1 0 0 0 0,1-1 0 0 0,4-1-150 0 0,1-1 0 0 0,-1 1 0 0 0,1 1-1 0 0,0 0 1 0 0,0 0 0 0 0,0 0 0 0 0,0 1-1 0 0,14-1 1 0 0,8 2-138 0 0,31 5 1 0 0,-32-3 87 0 0,2 1-176 0 0,174 8 300 0 0,-152-10-1660 0 0,100-13-1 0 0,-101 3-6005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35 15663 0 0,'-1'-2'1207'0'0,"1"-1"-965"0"0,-5-19 2377 0 0,5 21-2570 0 0,0 1 1 0 0,0 0-1 0 0,0 0 0 0 0,0 0 0 0 0,0-1 1 0 0,0 1-1 0 0,0 0 0 0 0,0 0 0 0 0,0 0 0 0 0,0 0 1 0 0,0 0-1 0 0,0-1 0 0 0,0 1 0 0 0,-1 0 1 0 0,1 0-1 0 0,0 0 0 0 0,0 0 0 0 0,0 0 0 0 0,0 0 1 0 0,0-1-1 0 0,-1 1 0 0 0,1 0 0 0 0,0 0 1 0 0,0 0-1 0 0,0 0 0 0 0,0 0 0 0 0,-1 0 1 0 0,1 0-1 0 0,0 0 0 0 0,0 0 0 0 0,0 0 0 0 0,0 0 1 0 0,-1 0-1 0 0,1 0 0 0 0,0 0 0 0 0,0 0 1 0 0,0 0-1 0 0,-1 0 0 0 0,1 0 0 0 0,0 0 0 0 0,0 0 1 0 0,0 0-1 0 0,0 0 0 0 0,-1 0 0 0 0,1 0 1 0 0,0 0-1 0 0,0 0 0 0 0,0 1 0 0 0,0-1 0 0 0,0 0 1 0 0,-1 0-1 0 0,1 0 0 0 0,-12 13 4045 0 0,-9 22 1343 0 0,13-20-5437 0 0,1 0 0 0 0,0 1 0 0 0,1 0 0 0 0,1 0 0 0 0,0 0 0 0 0,2 1 0 0 0,0-1 0 0 0,0 1 0 0 0,2 0 0 0 0,0 22 0 0 0,1-34-2 0 0,1 0 0 0 0,0 0 0 0 0,0 0-1 0 0,0-1 1 0 0,1 1 0 0 0,-1 0 0 0 0,1-1 0 0 0,0 1 0 0 0,1-1 0 0 0,-1 1 0 0 0,1-1-1 0 0,0 0 1 0 0,0 0 0 0 0,5 5 0 0 0,-4-5-1 0 0,1 0 0 0 0,0 0 0 0 0,0 0 0 0 0,1 0 0 0 0,-1-1 1 0 0,1 0-1 0 0,0 0 0 0 0,0 0 0 0 0,0-1 0 0 0,10 2 0 0 0,35 5-61 0 0,-25-2 11 0 0,-10-1 40 0 0,-12-2 14 0 0,-3-2 0 0 0,5 9-12 0 0,-6-8 8 0 0,1-1 0 0 0,-1 1 0 0 0,0 0-1 0 0,0-1 1 0 0,0 1 0 0 0,0 0-1 0 0,-1-1 1 0 0,1 1 0 0 0,-1-1 0 0 0,0 1-1 0 0,1-1 1 0 0,-1 1 0 0 0,0-1-1 0 0,-1 1 1 0 0,1-1 0 0 0,0 0 0 0 0,-2 3-1 0 0,-4 4 10 0 0,1 0 0 0 0,-14 13 0 0 0,-5 4 75 0 0,-48 39 0 0 0,62-56-432 0 0,-1-1 0 0 0,0 0 0 0 0,0-1 0 0 0,-1-1 0 0 0,0 0 0 0 0,0 0-1 0 0,-21 5 1 0 0,15-8-6751 0 0,0-3-2313 0 0</inkml:trace>
  <inkml:trace contextRef="#ctx0" brushRef="#br0" timeOffset="1">57 60 14279 0 0,'1'-1'655'0'0,"6"-5"-333"0"0,-1 1 0 0 0,1 0 0 0 0,0 1 0 0 0,0 0 0 0 0,1 0 0 0 0,-1 0 0 0 0,1 1 0 0 0,0 0 0 0 0,14-3 0 0 0,0 1 1796 0 0,0 1 1 0 0,34-2 0 0 0,9 8-1365 0 0,-6 1-523 0 0,-1-3-773 0 0,-20 1-5942 0 0,-12 2-1450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13823 0 0,'0'-2'306'0'0,"0"-1"-1"0"0,0 1 1 0 0,1-1 0 0 0,-1 1-1 0 0,1-1 1 0 0,-1 1-1 0 0,1-1 1 0 0,0 1-1 0 0,0 0 1 0 0,0 0-1 0 0,0-1 1 0 0,0 1 0 0 0,0 0-1 0 0,1 0 1 0 0,2-3-1 0 0,-3 4-80 0 0,0 0 1 0 0,0 0-1 0 0,1 0 0 0 0,-1 0 0 0 0,0 0 1 0 0,1 1-1 0 0,-1-1 0 0 0,0 1 0 0 0,1-1 1 0 0,-1 1-1 0 0,1-1 0 0 0,-1 1 0 0 0,1 0 1 0 0,-1 0-1 0 0,1-1 0 0 0,-1 1 0 0 0,1 0 1 0 0,-1 0-1 0 0,1 1 0 0 0,0-1 0 0 0,-1 0 1 0 0,0 0-1 0 0,1 1 0 0 0,-1-1 0 0 0,1 1 1 0 0,-1 0-1 0 0,2 0 0 0 0,3 2 61 0 0,-1 0 0 0 0,0 0 1 0 0,0 0-1 0 0,-1 1 0 0 0,1 0 0 0 0,-1 0 0 0 0,8 8 0 0 0,24 38 732 0 0,-32-43-945 0 0,15 22 91 0 0,-1 2 0 0 0,-2 1 0 0 0,-1 0 0 0 0,-2 0 0 0 0,-1 2 0 0 0,-2-1 0 0 0,0 2 0 0 0,-3-1 0 0 0,-1 1 0 0 0,-1 0 0 0 0,-1 69 0 0 0,-6-72-84 0 0,-1 0 0 0 0,-2-1-1 0 0,-1 0 1 0 0,-1 0 0 0 0,-2 0 0 0 0,-22 51 0 0 0,16-50-563 0 0,-1 0 0 0 0,-2-1 1 0 0,-1-1-1 0 0,-1-1 0 0 0,-45 49 1 0 0,23-37-9597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1839 0 0,'0'0'18935'0'0,"-1"2"-18791"0"0,-20 37 33 0 0,-22 60 0 0 0,-9 48-83 0 0,17-43-9 0 0,25-78-57 0 0,2-1-5 0 0,-2-1 0 0 0,-24 45 1 0 0,33-67-587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6911 0 0,'0'0'623'0'0,"-2"0"-514"0"0,-16 0 143 0 0,14 1 2662 0 0,-5 0 1430 0 0,7 0-3656 0 0,0 0-574 0 0,0 1 1 0 0,0-1 0 0 0,0 1 0 0 0,0-1-1 0 0,0 1 1 0 0,0 0 0 0 0,1 0 0 0 0,-1 0 0 0 0,1 0-1 0 0,-1 0 1 0 0,1 1 0 0 0,0-1 0 0 0,0 0-1 0 0,0 0 1 0 0,0 1 0 0 0,0-1 0 0 0,1 1 0 0 0,-1 2-1 0 0,-2 11-120 0 0,-3 27 0 0 0,5-31 130 0 0,-8 164 2118 0 0,9-174-2132 0 0,0 1-29 0 0,6 20 63 0 0,-5-22-135 0 0,0 0 0 0 0,0 1 1 0 0,0-1-1 0 0,0 1 0 0 0,0-1 0 0 0,1 0 1 0 0,-1 0-1 0 0,0 0 0 0 0,1 0 0 0 0,-1 0 1 0 0,1 0-1 0 0,-1 0 0 0 0,3 1 0 0 0,-2-1 5 0 0,-1-1-7 0 0,1 1 0 0 0,-1-1 0 0 0,1 0 0 0 0,-1 1 1 0 0,0-1-1 0 0,1 0 0 0 0,-1 0 0 0 0,1 0 1 0 0,-1 0-1 0 0,1 0 0 0 0,-1 0 0 0 0,1 0 0 0 0,1 0 1 0 0,3-1 24 0 0,19 1 77 0 0,-11 0-17 0 0,1 3-28 0 0,-14-2-63 0 0,1 0 0 0 0,-1 0-1 0 0,0 0 1 0 0,1 0 0 0 0,-1 0 0 0 0,0 1-1 0 0,0-1 1 0 0,1 0 0 0 0,-1 1 0 0 0,0-1-1 0 0,0 0 1 0 0,0 1 0 0 0,-1 0 0 0 0,1-1-1 0 0,0 2 1 0 0,2 11-1 0 0,-4-8 37 0 0,-1 1-1 0 0,1-1 0 0 0,-1 0 1 0 0,-5 12-1 0 0,-1 5 70 0 0,4-14-45 0 0,0-1 0 0 0,0 1 1 0 0,0-1-1 0 0,-11 14 0 0 0,-5 11 52 0 0,15-26-87 0 0,0 0 0 0 0,0-1 0 0 0,0 1 0 0 0,-12 9 0 0 0,0 2 36 0 0,13-14-80 0 0,0 0 1 0 0,0 0-1 0 0,0 0 1 0 0,0-1 0 0 0,-1 1-1 0 0,1-1 1 0 0,-1 0-1 0 0,0-1 1 0 0,0 1-1 0 0,0-1 1 0 0,-7 3-1 0 0,11-5-433 0 0,-1 0-892 0 0,-8 0-3637 0 0,-2-3-1559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10 146 12583 0 0,'0'0'572'0'0,"-1"-2"-9"0"0,-1 0-404 0 0,0-2-92 0 0,-2-12-68 0 0,4 13 209 0 0,0 0 0 0 0,0 0 0 0 0,-1 0 0 0 0,2 1 0 0 0,-1-1-1 0 0,0 0 1 0 0,1 0 0 0 0,-1 0 0 0 0,1 1 0 0 0,0-1 0 0 0,0 0 0 0 0,0 0-1 0 0,0 1 1 0 0,0-1 0 0 0,1 1 0 0 0,-1-1 0 0 0,1 1 0 0 0,0 0 0 0 0,-1 0-1 0 0,1-1 1 0 0,0 1 0 0 0,0 0 0 0 0,1 1 0 0 0,-1-1 0 0 0,5-3 0 0 0,0 1 478 0 0,1 0 0 0 0,1 0 0 0 0,-1 1 1 0 0,0 0-1 0 0,1 1 0 0 0,-1-1 0 0 0,11 0 1 0 0,83-8-486 0 0,-4 1-2640 0 0,-60 4 1102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8983 0 0,'0'0'808'0'0,"-1"-1"-664"0"0,-3-7 4523 0 0,3-7 2334 0 0,2 14-6318 0 0,-1 0-640 0 0,1 1 1 0 0,-1-1-1 0 0,1 1 1 0 0,-1-1-1 0 0,0 1 1 0 0,1 0-1 0 0,-1-1 1 0 0,1 1-1 0 0,0 0 1 0 0,-1-1-1 0 0,1 1 1 0 0,-1 0-1 0 0,1 0 1 0 0,0-1-1 0 0,-1 1 1 0 0,1 0-1 0 0,-1 0 0 0 0,1 0 1 0 0,0 0-1 0 0,-1 0 1 0 0,1 0-1 0 0,0 0 1 0 0,-1 0-1 0 0,1 0 1 0 0,-1 0-1 0 0,1 0 1 0 0,0 0-1 0 0,-1 1 1 0 0,1-1-1 0 0,-1 0 1 0 0,1 0-1 0 0,0 1 1 0 0,-1-1-1 0 0,1 0 1 0 0,0 1-1 0 0,7 3-10 0 0,1 1-1 0 0,-1 0 0 0 0,0 0 1 0 0,0 1-1 0 0,0 0 0 0 0,-1 0 1 0 0,0 1-1 0 0,0-1 1 0 0,-1 2-1 0 0,0-1 0 0 0,0 1 1 0 0,5 9-1 0 0,-7-10-12 0 0,0 0-1 0 0,-1 0 0 0 0,0 0 1 0 0,0 1-1 0 0,-1-1 1 0 0,0 1-1 0 0,0-1 1 0 0,-1 1-1 0 0,0 0 1 0 0,0-1-1 0 0,-1 1 0 0 0,0 0 1 0 0,0 0-1 0 0,-1-1 1 0 0,-2 12-1 0 0,1-9-84 0 0,-1-1-1 0 0,0 0 1 0 0,-1 0-1 0 0,1-1 1 0 0,-2 1-1 0 0,1-1 1 0 0,-1 0 0 0 0,-7 8-1 0 0,8-11 23 0 0,0 0-1 0 0,0 0 1 0 0,-1-1 0 0 0,0 0-1 0 0,0 0 1 0 0,0 0 0 0 0,0-1-1 0 0,-1 1 1 0 0,1-1 0 0 0,-1-1-1 0 0,0 1 1 0 0,0-1 0 0 0,-7 2-1 0 0,-2-1-4 0 0,-6 0 34 0 0,16-5 14 0 0,1 0 2 0 0,3 2 43 0 0,-1 0 1 0 0,1 0-1 0 0,0-1 0 0 0,-1 1 1 0 0,1-1-1 0 0,0 1 0 0 0,0-1 1 0 0,-1 1-1 0 0,1-1 0 0 0,0 0 1 0 0,0 0-1 0 0,0 0 0 0 0,0 1 1 0 0,0-1-1 0 0,0 0 0 0 0,0 0 1 0 0,0 0-1 0 0,0 0 0 0 0,1-1 1 0 0,-2 0-1 0 0,1 1 358 0 0,3-1-311 0 0,1 0-83 0 0,-1 0 1 0 0,0 0 0 0 0,1 1 0 0 0,0-1-1 0 0,-1 1 1 0 0,1 0 0 0 0,0 0-1 0 0,-1 0 1 0 0,1 0 0 0 0,0 0 0 0 0,0 0-1 0 0,0 1 1 0 0,4-1 0 0 0,3 1-76 0 0,0 1 1 0 0,17 2-1 0 0,9 1-144 0 0,14 0-780 0 0,86-1-2605 0 0,-95-6 1868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19551 0 0,'0'0'895'0'0,"0"-3"-18"0"0,-2-7-563 0 0,1-3 6427 0 0,1 14-6735 0 0,0 0 1 0 0,0 0 0 0 0,-1 0 0 0 0,1 0-1 0 0,0 0 1 0 0,0-1 0 0 0,-1 1 0 0 0,1 0-1 0 0,-1 0 1 0 0,1 0 0 0 0,-2 1 0 0 0,-1 2 5 0 0,-6 21 31 0 0,-9 37-1 0 0,-3 8-47 0 0,14-49 2 0 0,0 0 0 0 0,1 1 0 0 0,1 0 0 0 0,-3 34 0 0 0,8-55-17 0 0,0 0 0 0 0,1 1-1 0 0,-1-1 1 0 0,0 0 0 0 0,0 1-1 0 0,1-1 1 0 0,-1 0-1 0 0,1 0 1 0 0,-1 1 0 0 0,1-1-1 0 0,-1 0 1 0 0,1 0 0 0 0,0 0-1 0 0,0 0 1 0 0,-1 0-1 0 0,1 0 1 0 0,0 0 0 0 0,0 0-1 0 0,0 0 1 0 0,0 0 0 0 0,0 0-1 0 0,0 0 1 0 0,1-1-1 0 0,-1 1 1 0 0,0 0 0 0 0,0-1-1 0 0,3 1 1 0 0,-1 1 0 0 0,1-1 1 0 0,0 0-1 0 0,0 1 1 0 0,0-2-1 0 0,-1 1 1 0 0,1 0-1 0 0,8-1 1 0 0,-8 0 1 0 0,19 3-55 0 0,-12-1 30 0 0,17 5-55 0 0,2-1-97 0 0,-29-6 189 0 0,0 0 0 0 0,0 0 0 0 0,0 0 0 0 0,-1 0 0 0 0,1 0 0 0 0,0 1 0 0 0,0-1 0 0 0,-1 0 0 0 0,1 1 0 0 0,0-1 0 0 0,0 0 0 0 0,-1 1 0 0 0,1-1 0 0 0,0 1 0 0 0,-1-1 0 0 0,1 1 0 0 0,-1-1 0 0 0,1 1 0 0 0,0 0 0 0 0,13 12-42 0 0,-12-9 22 0 0,-1 0 20 0 0,3 9 6 0 0,-4-10 0 0 0,0 0 0 0 0,-1 0 0 0 0,1-1 0 0 0,-1 1 0 0 0,1 0 0 0 0,-1-1 0 0 0,0 1 0 0 0,0 0 0 0 0,0-1 0 0 0,-3 5 0 0 0,-19 26 0 0 0,8-13 0 0 0,9-11-14 0 0,-1 0 0 0 0,0-1-1 0 0,0 0 1 0 0,-1-1 0 0 0,0 1 0 0 0,0-1 0 0 0,-1-1-1 0 0,0 0 1 0 0,0 0 0 0 0,0 0 0 0 0,-11 3-1 0 0,-2-5-1971 0 0,20-4 807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4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16583 0 0,'0'0'1768'0'0,"14"-3"-1704"0"0,1 0-64 0 0,-1-1 896 0 0,0 3 160 0 0,2-1 40 0 0,2 2 8 0 0,-1 2-800 0 0,4 1-160 0 0,5 2-32 0 0,-1 0-8 0 0,2-2-104 0 0,3 2 0 0 0,4-2 0 0 0,-2 0 0 0 0,-2 0-1144 0 0,-3 2-272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12095 0 0,'0'0'1091'0'0,"-1"-11"1698"0"0,2 8-2634 0 0,0 0-1 0 0,0 1 1 0 0,0-1-1 0 0,0 0 1 0 0,1 0 0 0 0,-1 1-1 0 0,1-1 1 0 0,0 1-1 0 0,-1-1 1 0 0,1 1-1 0 0,0 0 1 0 0,1 0 0 0 0,-1 0-1 0 0,0 0 1 0 0,1 0-1 0 0,-1 0 1 0 0,1 1-1 0 0,-1-1 1 0 0,1 1-1 0 0,0-1 1 0 0,0 1 0 0 0,0 0-1 0 0,0 0 1 0 0,4 0-1 0 0,4-2 373 0 0,0 2 0 0 0,0-1-1 0 0,1 1 1 0 0,-1 1-1 0 0,18 1 1 0 0,-7 2-547 0 0,-2 1-1 0 0,30 10 0 0 0,-22-7 0 0 0,-22-5 10 0 0,1 1 0 0 0,0-1 0 0 0,-1 1 0 0 0,1 0 0 0 0,-1 0 0 0 0,0 1 0 0 0,0 0 0 0 0,0 0 0 0 0,-1 1 0 0 0,0-1 0 0 0,1 1-1 0 0,-2 0 1 0 0,1 0 0 0 0,0 1 0 0 0,4 8 0 0 0,0 2-32 0 0,-9-11 27 0 0,-1-2 3 0 0,1 2 12 0 0,0 0 0 0 0,0 1 0 0 0,-1-1 0 0 0,0 0 0 0 0,-1 0 0 0 0,1 0 0 0 0,-1 0 0 0 0,0 0 0 0 0,0 0 0 0 0,0 0 0 0 0,0-1 0 0 0,-1 1 0 0 0,0-1 0 0 0,-4 5 0 0 0,-3 4 2 0 0,0-1 0 0 0,-1-1-1 0 0,-19 15 1 0 0,-53 34-1 0 0,58-43 0 0 0,0 1 0 0 0,-42 40 0 0 0,51-41 0 0 0,0 1 0 0 0,-20 31 0 0 0,30-41 0 0 0,2 0 0 0 0,-1 0 0 0 0,1 1 0 0 0,1-1 0 0 0,-1 1 0 0 0,1 0 0 0 0,1 0 0 0 0,0 0 0 0 0,-2 14 0 0 0,4-21-2 0 0,0 0-1 0 0,0 1 0 0 0,0-1 1 0 0,0 0-1 0 0,0 0 1 0 0,0 0-1 0 0,1 0 1 0 0,-1 1-1 0 0,1-1 0 0 0,-1 0 1 0 0,1 0-1 0 0,0 0 1 0 0,0 0-1 0 0,0 0 1 0 0,0 0-1 0 0,0 0 0 0 0,1-1 1 0 0,-1 1-1 0 0,1 0 1 0 0,-1-1-1 0 0,1 1 1 0 0,-1-1-1 0 0,1 1 0 0 0,0-1 1 0 0,0 0-1 0 0,-1 0 1 0 0,4 2-1 0 0,-1-2-2 0 0,0 1 0 0 0,0-1 0 0 0,0 0 0 0 0,0-1-1 0 0,0 1 1 0 0,0-1 0 0 0,0 1 0 0 0,0-1 0 0 0,0 0 0 0 0,1-1 0 0 0,-1 1-1 0 0,0-1 1 0 0,6-1 0 0 0,2-2 45 0 0,-1 1 0 0 0,0-2-1 0 0,0 1 1 0 0,0-2 0 0 0,-1 1 0 0 0,0-1-1 0 0,14-11 1 0 0,-20 14-23 0 0,-1 0 0 0 0,0 1 0 0 0,0-1 0 0 0,0 0 0 0 0,0-1 0 0 0,-1 1 0 0 0,1 0 0 0 0,-1-1 1 0 0,0 1-1 0 0,0-1 0 0 0,0 0 0 0 0,-1 0 0 0 0,1 1 0 0 0,-1-1 0 0 0,0 0 0 0 0,0 0 0 0 0,0-1 0 0 0,0 1 0 0 0,-1 0 0 0 0,0 0 0 0 0,0 0 0 0 0,0 0 0 0 0,0 0 0 0 0,-2-7 0 0 0,0 2 155 0 0,-1 0 0 0 0,0 1 0 0 0,-1 0 0 0 0,0-1 0 0 0,0 1 1 0 0,-10-12-1 0 0,-38-43 1360 0 0,6 7-773 0 0,-4-17-304 0 0,43 62-551 0 0,1-1 0 0 0,1 0 0 0 0,0 0 0 0 0,-7-25 0 0 0,0-12-2767 0 0,6 15-5793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5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 4607 0 0,'0'0'10592'0'0,"-6"-18"-2632"0"0,-53 209-7752 0 0,43-149-133 0 0,13-33-47 0 0,-11 24 114 0 0,9-23-131 0 0,-1 0-612 0 0,1 0-1 0 0,1 1 1 0 0,-1-1-1 0 0,2 1 1 0 0,-1 0 0 0 0,2 0-1 0 0,-1 0 1 0 0,1 0-1 0 0,1 1 1 0 0,0 17-1 0 0,0-8-554 0 0,0-5-4776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117 179 12895 0 0,'-35'-88'3294'0'0,"13"28"3381"0"0,12 29 503 0 0,10 34-7062 0 0,-22 432-30 0 0,20-413-64 0 0,2-22-22 0 0,-13 272 33 0 0,13-270-134 0 0,2-28-541 0 0,-2-1 607 0 0,0 0 0 0 0,-5-28-1 0 0,-1-35-575 0 0,3 54-3054 0 0,3 35 2657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1839 0 0,'-3'-11'13491'0'0,"4"9"-11908"0"0,4-3-1306 0 0,0-1-1 0 0,0 1 1 0 0,0 0 0 0 0,1 0 0 0 0,-1 0 0 0 0,1 1 0 0 0,1 0 0 0 0,-1 0 0 0 0,7-2 0 0 0,-8 4-226 0 0,-1 1 0 0 0,1 0 0 0 0,-1 0 0 0 0,1 1 1 0 0,0 0-1 0 0,-1-1 0 0 0,1 1 0 0 0,0 1 0 0 0,-1-1 0 0 0,8 2 1 0 0,-9-1-35 0 0,0 0 0 0 0,0-1 0 0 0,0 1 1 0 0,0 0-1 0 0,0 0 0 0 0,-1 1 1 0 0,1-1-1 0 0,0 1 0 0 0,-1-1 1 0 0,1 1-1 0 0,-1 0 0 0 0,0 0 0 0 0,1 0 1 0 0,-1 0-1 0 0,0 0 0 0 0,0 0 1 0 0,0 1-1 0 0,-1-1 0 0 0,1 1 1 0 0,-1-1-1 0 0,1 1 0 0 0,-1 0 1 0 0,0-1-1 0 0,0 1 0 0 0,0 0 0 0 0,0 0 1 0 0,0 0-1 0 0,-1 0 0 0 0,1 0 1 0 0,-1 0-1 0 0,0 0 0 0 0,0 0 1 0 0,0 0-1 0 0,0 0 0 0 0,-1 0 0 0 0,1 0 1 0 0,-1 0-1 0 0,0 0 0 0 0,1 0 1 0 0,-1 0-1 0 0,-1-1 0 0 0,1 1 1 0 0,0 0-1 0 0,-2 2 0 0 0,-8 10 76 0 0,0 0-1 0 0,0-1 1 0 0,-1 0 0 0 0,-1-1-1 0 0,-1-1 1 0 0,1 0-1 0 0,-2 0 1 0 0,-19 11 0 0 0,31-21-81 0 0,-16 6 1695 0 0,32-14-1295 0 0,-3 2-408 0 0,1 1-1 0 0,-1 0 0 0 0,1 1 0 0 0,0 0 0 0 0,-1 1 0 0 0,15 0 0 0 0,65 7-753 0 0,-16 0-2628 0 0,-41-6-3913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2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 2303 0 0,'0'0'102'0'0,"-2"0"-1"0"0,-6-1-80 0 0,-13-15 17400 0 0,21 16-17386 0 0,0-1 0 0 0,1 1 0 0 0,-1 0 0 0 0,1 0 0 0 0,-1 0 0 0 0,0 0 0 0 0,1 0 0 0 0,-1 0 0 0 0,1 0 0 0 0,-1 0 0 0 0,1 0 0 0 0,-1 0 1 0 0,0 1-1 0 0,1-1 0 0 0,-1 0 0 0 0,1 0 0 0 0,-1 0 0 0 0,0 0 0 0 0,1 1 0 0 0,-1-1 0 0 0,0 0 0 0 0,1 0 0 0 0,-1 1 0 0 0,0-1 0 0 0,1 1 0 0 0,11 7 64 0 0,-1 1 0 0 0,0 0 0 0 0,-1 1 0 0 0,0 0-1 0 0,-1 1 1 0 0,13 17 0 0 0,-17-21-68 0 0,-1 1-1 0 0,0-1 0 0 0,0 1 1 0 0,0 0-1 0 0,-1 1 0 0 0,0-1 1 0 0,-1 1-1 0 0,0-1 1 0 0,0 1-1 0 0,-1 0 0 0 0,0-1 1 0 0,-1 1-1 0 0,1 0 0 0 0,-2 0 1 0 0,1 0-1 0 0,-1-1 1 0 0,-1 1-1 0 0,1 0 0 0 0,-2-1 1 0 0,1 1-1 0 0,-1-1 1 0 0,0 0-1 0 0,-1 0 0 0 0,0 0 1 0 0,0 0-1 0 0,-1-1 0 0 0,-9 13 1 0 0,9-14-17 0 0,-1 0 1 0 0,1 0-1 0 0,-1-1 1 0 0,0 0-1 0 0,0 0 1 0 0,-1-1-1 0 0,-8 5 1 0 0,11-7-7 0 0,-1 0 1 0 0,1 0 0 0 0,-1 0-1 0 0,0-1 1 0 0,1 0 0 0 0,-1 0 0 0 0,0 0-1 0 0,0-1 1 0 0,0 0 0 0 0,0 1 0 0 0,0-2-1 0 0,-9 0 1 0 0,-53-11 276 0 0,64 11-226 0 0,0 1-1 0 0,1-1 1 0 0,-1 0-1 0 0,0 1 1 0 0,0-1-1 0 0,1-1 1 0 0,-1 1-1 0 0,1 0 1 0 0,-1 0-1 0 0,1-1 1 0 0,-1 0-1 0 0,1 1 1 0 0,0-1-1 0 0,0 0 1 0 0,-4-4-1 0 0,5 4 1073 0 0,11-4-794 0 0,-5 2-282 0 0,2 1-20 0 0,0 1-1 0 0,1-1 1 0 0,-1 2 0 0 0,1-1-1 0 0,0 1 1 0 0,-1 0-1 0 0,1 1 1 0 0,13 0 0 0 0,-6 0-52 0 0,-1 0-186 0 0,0 2 1 0 0,0 0-1 0 0,-1 0 1 0 0,1 2-1 0 0,-1-1 1 0 0,1 2-1 0 0,23 11 1 0 0,9 2-848 0 0,19 8-1387 0 0,-32-11 1097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69 2303 0 0,'-1'-1'167'0'0,"-18"-24"15180"0"0,18 20-14510 0 0,1 3-793 0 0,1 1-1 0 0,-1 0 1 0 0,0-1 0 0 0,0 1-1 0 0,0 0 1 0 0,1 0 0 0 0,-1-1-1 0 0,0 1 1 0 0,1 0 0 0 0,-1 0-1 0 0,1 0 1 0 0,0 0 0 0 0,-1 0-1 0 0,1 0 1 0 0,0 0 0 0 0,-1 0-1 0 0,1 0 1 0 0,0 0 0 0 0,0 0 0 0 0,1-1-1 0 0,1 0 105 0 0,-1 1 1 0 0,1 0-1 0 0,-1 0 0 0 0,1-1 0 0 0,0 2 1 0 0,-1-1-1 0 0,1 0 0 0 0,5-1 1 0 0,3 1 282 0 0,-1 1 0 0 0,1 0 1 0 0,18 2-1 0 0,-22-2-431 0 0,-5 1 0 0 0,0-1 0 0 0,1 0 0 0 0,-1 1 0 0 0,1 0 0 0 0,-1 0 0 0 0,0-1 0 0 0,1 1 0 0 0,-1 0 0 0 0,0 1 0 0 0,0-1 0 0 0,0 0 0 0 0,3 3 0 0 0,7 5 0 0 0,-11-7-19 0 0,1 0 0 0 0,-1 0 0 0 0,1 0 0 0 0,-1 0 0 0 0,0 1 0 0 0,0-1 0 0 0,0 0 0 0 0,0 1 0 0 0,0-1 0 0 0,0 1 0 0 0,-1-1 0 0 0,1 1 0 0 0,-1-1 0 0 0,0 1 0 0 0,0-1 0 0 0,0 1 0 0 0,0 0 0 0 0,0-1 0 0 0,0 1 0 0 0,-1-1 0 0 0,1 1 0 0 0,-1-1 0 0 0,0 1 0 0 0,0-1 0 0 0,0 0 0 0 0,0 1 0 0 0,0-1 1 0 0,-2 3-2 0 0,-4 6-93 0 0,1-1 0 0 0,-2 0 0 0 0,1-1-1 0 0,-16 14 1 0 0,10-11 95 0 0,0-2 0 0 0,-1 0 0 0 0,0 0 0 0 0,-1-2 1 0 0,-19 9-1 0 0,-6 5 118 0 0,34-20 103 0 0,6-2-190 0 0,0 0 1 0 0,0 0-1 0 0,0 0 0 0 0,1 0 1 0 0,-1 0-1 0 0,0 0 0 0 0,0 0 1 0 0,0 0-1 0 0,0 0 1 0 0,0 0-1 0 0,0 0 0 0 0,0 1 1 0 0,0-1-1 0 0,0 0 0 0 0,0 0 1 0 0,0 0-1 0 0,0 0 0 0 0,0 0 1 0 0,0 0-1 0 0,0 0 0 0 0,0 0 1 0 0,0 0-1 0 0,0 0 0 0 0,0 0 1 0 0,0 0-1 0 0,0 0 0 0 0,0 0 1 0 0,0 1-1 0 0,0-1 1 0 0,-1 0-1 0 0,1 0 0 0 0,0 0 1 0 0,0 0-1 0 0,0 0 0 0 0,0 0 1 0 0,0 0-1 0 0,0 0 0 0 0,0 0 1 0 0,0 0-1 0 0,0 0 0 0 0,0 0 1 0 0,0 0-1 0 0,0 0 0 0 0,0 0 1 0 0,0 0-1 0 0,0 0 1 0 0,0 0-1 0 0,0 0 0 0 0,-1 0 1 0 0,1 0-1 0 0,0 0 0 0 0,0 0 1 0 0,0 0-1 0 0,0 0 0 0 0,0 0 1 0 0,0 0-1 0 0,0 0 0 0 0,0 0 1 0 0,0 0-1 0 0,0 0 0 0 0,0 0 1 0 0,0 0-1 0 0,0 0 0 0 0,0 0 1 0 0,-1 0-1 0 0,64 31 248 0 0,-46-24-247 0 0,0 1 0 0 0,0 0 0 0 0,26 19 0 0 0,-25-14-5 0 0,-12-9-9 0 0,0 1 1 0 0,0-1-1 0 0,0 1 1 0 0,-1 0-1 0 0,6 6 1 0 0,-10-9-1 0 0,0 0 0 0 0,0-1 0 0 0,0 1 0 0 0,0 0 0 0 0,0 0-1 0 0,0 0 1 0 0,0 0 0 0 0,-1 0 0 0 0,1 0 0 0 0,-1 0 0 0 0,1 0 0 0 0,-1 0 0 0 0,0 0 0 0 0,0 0 0 0 0,0 0 0 0 0,0 1 0 0 0,0-1 0 0 0,0 0 0 0 0,-1 0 0 0 0,1 0 0 0 0,-1 0 0 0 0,-1 3 0 0 0,-4 7 22 0 0,0 0 0 0 0,-1-1 0 0 0,-1 0 0 0 0,0 0 0 0 0,-1-1 0 0 0,0 0 0 0 0,-11 10 0 0 0,0-3 117 0 0,-2-1-1 0 0,0 0 0 0 0,0-2 1 0 0,-2-1-1 0 0,-28 13 0 0 0,10-5-16 0 0,41-21-115 0 0,-4 3-174 0 0,-1 0 0 0 0,1-1 0 0 0,0 2 0 0 0,0-1 1 0 0,0 1-1 0 0,0-1 0 0 0,0 1 0 0 0,1 1 1 0 0,-6 5-1 0 0,2 4-820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0 18455 0 0,'0'0'1675'0'0,"-2"1"-1382"0"0,-13 6-73 0 0,9-5 83 0 0,0 1 0 0 0,0-1 1 0 0,1 1-1 0 0,-9 7 0 0 0,-7 8 72 0 0,-17 23 1 0 0,-17 13 41 0 0,-152 103-1720 0 0,166-128 1166 0 0,-27 17 1225 0 0,70-45-975 0 0,30 9-86 0 0,1-2 0 0 0,57 7 0 0 0,-55-10-44 0 0,-29-4-40 0 0,94 12-100 0 0,-83-11-491 0 0,1-2-1 0 0,0 0 1 0 0,29-5 0 0 0,-20 0-682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12439 0 0,'0'0'10360'0'0,"-1"2"-9875"0"0,-1 10-385 0 0,1 1-1 0 0,0 0 0 0 0,1 0 0 0 0,2 17 0 0 0,-1 8-32 0 0,0 46-543 0 0,-1 63-3253 0 0,-2-93-3490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118 164 19087 0 0,'-1'0'216'0'0,"0"-1"-140"0"0,1 1 0 0 0,-1 0 0 0 0,1 0 0 0 0,-1-1 0 0 0,1 1 0 0 0,-1 0 0 0 0,0 0-1 0 0,1 0 1 0 0,-1 0 0 0 0,0 0 0 0 0,1 0 0 0 0,-1 0 0 0 0,1 0 0 0 0,-1 0 0 0 0,0 0 0 0 0,1 0 0 0 0,-1 0 0 0 0,0 0 0 0 0,0 0 0 0 0,-16 17 247 0 0,13-13-34 0 0,-1 0-1 0 0,1 0 0 0 0,0 1 1 0 0,0-1-1 0 0,1 1 0 0 0,0 0 1 0 0,-1 0-1 0 0,-2 8 0 0 0,-7 15-43 0 0,-11 34 0 0 0,21-52-202 0 0,0 0 0 0 0,1 0 0 0 0,0 0 0 0 0,1 0 1 0 0,0 0-1 0 0,0 0 0 0 0,2 16 0 0 0,-1-21-43 0 0,1-2 0 0 0,-1-1 0 0 0,0 0 0 0 0,1 0 0 0 0,0 1 0 0 0,0-1 0 0 0,-1 0 0 0 0,1 0 0 0 0,1 0 0 0 0,-1 0 0 0 0,0 0 0 0 0,2 3 0 0 0,-2-3 0 0 0,0-1 0 0 0,0 1 0 0 0,0 0 0 0 0,0-1 0 0 0,0 1 0 0 0,0 0 0 0 0,0-1 0 0 0,0 1 0 0 0,1-1 0 0 0,-1 0 0 0 0,1 1 0 0 0,-1-1 0 0 0,1 0 0 0 0,-1 0 0 0 0,1 0 0 0 0,0 0 0 0 0,2 1 0 0 0,3 1 0 0 0,-2-1 4 0 0,1 0-1 0 0,-1 0 1 0 0,1 0-1 0 0,-1-1 1 0 0,1 0-1 0 0,0 0 0 0 0,10 0 1 0 0,44-4 53 0 0,-46 2-47 0 0,0 0 0 0 0,0 0 1 0 0,0 2-1 0 0,16 1 0 0 0,-7 5 1 0 0,-14-2 31 0 0,0 8-46 0 0,-8-9 1 0 0,0 0-1 0 0,0 0 0 0 0,0 0 1 0 0,-1 0-1 0 0,1 0 0 0 0,-1 0 1 0 0,0 0-1 0 0,0 0 0 0 0,0 0 1 0 0,-1 0-1 0 0,0 0 0 0 0,-1 7 0 0 0,-3 7 73 0 0,-11 25-1 0 0,11-29-33 0 0,0-3 0 0 0,0 1 0 0 0,-1-1 0 0 0,0-1 0 0 0,-1 1 0 0 0,0-1 0 0 0,0 0 0 0 0,-1-1 1 0 0,-13 12-2 0 0,14-14-245 0 0,0-1 0 0 0,-1 0 0 0 0,0 0 0 0 0,0-1 0 0 0,0 0 0 0 0,-1-1 0 0 0,0 0 0 0 0,0 0 0 0 0,0-1 0 0 0,0 0 0 0 0,-10 2 0 0 0,-4-2-7953 0 0</inkml:trace>
  <inkml:trace contextRef="#ctx0" brushRef="#br0" timeOffset="1.02">198 3 14743 0 0,'0'0'1568'0'0,"9"4"-1568"0"0,1-3 0 0 0,1-1 696 0 0,0 3 80 0 0,2 1 24 0 0,3-1 0 0 0,1-2-664 0 0,1-1-136 0 0,4-1 0 0 0,2-6-5216 0 0,0-4-1024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0,'0'0'14200'0'0,"13"5"-14296"0"0,-2 1 0 0 0,-2 0 0 0 0,1 5-3208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15199 0 0,'0'0'1624'0'0,"-6"9"-760"0"0,-2 1 1136 0 0,-2-1-600 0 0,6 2-1136 0 0,4 1-24 0 0,1-1-8 0 0,6 2-936 0 0,4-2 280 0 0,-2 1-7896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13823 0 0,'0'0'10832'0'0,"3"13"-10640"0"0,2 0-1912 0 0,-2-1-8232 0 0</inkml:trace>
  <inkml:trace contextRef="#ctx0" brushRef="#br0" timeOffset="1">12 284 6447 0 0,'-12'4'16256'0'0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 14279 0 0,'-1'-1'655'0'0,"-3"-6"-111"0"0,3 5-456 0 0,-1 0-1 0 0,1 0 0 0 0,0 0 0 0 0,-1 0 0 0 0,1 0 1 0 0,-1 0-1 0 0,0 0 0 0 0,-14-15 12063 0 0,22 23-12494 0 0,6 6-2370 0 0,-3 1 349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47 417 4607 0 0,'0'0'679'0'0,"-10"-7"6624"0"0,8 5-7140 0 0,0 0 0 0 0,0 0 0 0 0,0-1 0 0 0,1 1 0 0 0,-1 0 0 0 0,1-1 0 0 0,-1 1 0 0 0,1-1 0 0 0,0 1 0 0 0,0-1 0 0 0,0 0 0 0 0,0 1 0 0 0,0-1 0 0 0,0-5 0 0 0,-2-8 9 0 0,0-22-1 0 0,3 33-163 0 0,-1-15-58 0 0,0 5-95 0 0,-4-27 0 0 0,4 30 799 0 0,0 1 1 0 0,0 0 0 0 0,2-18 0 0 0,-1 3 5912 0 0,13 38-6002 0 0,-2 2-514 0 0,-1 0-1 0 0,-1 0 0 0 0,0 1 0 0 0,-1 0 1 0 0,10 25-1 0 0,1 3 107 0 0,36 76 276 0 0,13 25 108 0 0,-51-113-412 0 0,1-1 0 0 0,32 42 0 0 0,-45-66-114 0 0,0-1-1 0 0,1 1 0 0 0,-1-1 0 0 0,1 1 0 0 0,0-2 0 0 0,0 1 1 0 0,1-1-1 0 0,0 0 0 0 0,8 4 0 0 0,-11-6-1 0 0,0 0-1 0 0,0-1 1 0 0,1 0-1 0 0,-1 0 1 0 0,0 0-1 0 0,1-1 1 0 0,-1 1-1 0 0,1-1 1 0 0,-1 0-1 0 0,1 0 1 0 0,-1-1-1 0 0,0 1 1 0 0,1-1-1 0 0,-1 0 1 0 0,0 0-1 0 0,1 0 1 0 0,4-3-1 0 0,0-1 19 0 0,0 1 0 0 0,-1-1 1 0 0,0-1-1 0 0,0 1 0 0 0,0-1 0 0 0,-1-1 0 0 0,0 1 0 0 0,9-12 0 0 0,-7 6 12 0 0,0 0-1 0 0,-1-1 1 0 0,0 0-1 0 0,10-26 1 0 0,-5 3 21 0 0,-1-1 1 0 0,-2-1 0 0 0,6-51 0 0 0,22-183 1051 0 0,-33 205-455 0 0,1 0 454 0 0,-6 65-903 0 0,1 5-125 0 0,5 16-90 0 0,-1 1 1 0 0,0 0-1 0 0,3 40 1 0 0,-4 66-45 0 0,-4-84 41 0 0,1 35 6 0 0,9 148 0 0 0,-5-182-1083 0 0,2 1-1 0 0,2-1 1 0 0,23 68 0 0 0,-28-100-1043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20647 0 0,'0'0'2776'0'0,"-1"8"-2600"0"0,4 0-1160 0 0,3-1 408 0 0,2-1-8 0 0</inkml:trace>
  <inkml:trace contextRef="#ctx0" brushRef="#br0" timeOffset="1">36 776 19351 0 0,'0'0'8688'0'0,"-3"8"-9232"0"0,3 3-144 0 0,3 3-32 0 0,0 2-9792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3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21655 0 0,'0'0'1920'0'0,"-10"2"-1536"0"0,1-1-304 0 0,1 3 3352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3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547 865 3223 0 0,'0'0'8580'0'0,"-2"0"-8157"0"0,-11 1 81 0 0,-1 0 0 0 0,1-1 0 0 0,-1-1 0 0 0,-16-2 0 0 0,15 1-435 0 0,0 0 16 0 0,1-1 0 0 0,0 0 0 0 0,0-1 0 0 0,-18-8 0 0 0,-51-27 445 0 0,71 34-445 0 0,-16-10 188 0 0,0 0 0 0 0,-47-36-1 0 0,64 42-210 0 0,1 0-1 0 0,0 0 1 0 0,1-1-1 0 0,0 0 0 0 0,0 0 1 0 0,1-1-1 0 0,0-1 0 0 0,1 1 1 0 0,-7-18-1 0 0,6 10-53 0 0,2-1 0 0 0,0 0 0 0 0,1 0 0 0 0,1 0 0 0 0,1-1 0 0 0,1 1-1 0 0,1-1 1 0 0,0 0 0 0 0,2 1 0 0 0,0-1 0 0 0,9-38 0 0 0,-7 46-41 0 0,1 1 1 0 0,1 0-1 0 0,0 0 1 0 0,1 0-1 0 0,0 0 1 0 0,1 1-1 0 0,0 0 1 0 0,1 0-1 0 0,0 1 0 0 0,1 0 1 0 0,0 1-1 0 0,0 0 1 0 0,1 0-1 0 0,19-13 1 0 0,3 2-60 0 0,1 0 0 0 0,1 2 1 0 0,62-24-1 0 0,-78 35 41 0 0,1 0-1 0 0,0 2 0 0 0,1 0 0 0 0,34-5 1 0 0,-44 10 27 0 0,0-1 0 0 0,-1 2 0 0 0,1-1 1 0 0,-1 1-1 0 0,1 1 0 0 0,0 0 0 0 0,-1 0 0 0 0,0 0 1 0 0,0 2-1 0 0,1-1 0 0 0,15 9 0 0 0,-12-3 4 0 0,1 0 0 0 0,-2 0-1 0 0,1 1 1 0 0,-1 1 0 0 0,-1 0-1 0 0,0 1 1 0 0,0 0 0 0 0,-2 1-1 0 0,1-1 1 0 0,-1 2 0 0 0,-1 0 0 0 0,7 16-1 0 0,-6-11-4 0 0,-1 1 0 0 0,-1 1 1 0 0,-1 0-1 0 0,-1 0 0 0 0,-1 0 0 0 0,0 0 0 0 0,-2 1 0 0 0,0 31 0 0 0,-3-38-116 0 0,0 0-1 0 0,-1-1 1 0 0,0 1 0 0 0,-2 0-1 0 0,0-1 1 0 0,-9 23-1 0 0,-1-6-1487 0 0,-34 52 0 0 0,28-50-3195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3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1026 9071 0 0,'0'0'816'0'0,"-2"1"-672"0"0,-7 5 297 0 0,1-1-1 0 0,-1-1 1 0 0,-1 1 0 0 0,1-2-1 0 0,-1 1 1 0 0,1-1-1 0 0,-20 3 1 0 0,4 0 260 0 0,8-3-350 0 0,0-1 1 0 0,0-1 0 0 0,-31-1-1 0 0,10-1 51 0 0,0-1-1 0 0,1-2 1 0 0,-73-18-1 0 0,95 17-264 0 0,0 0 1 0 0,1-1-1 0 0,-1-1 0 0 0,1 0 1 0 0,-14-10-1 0 0,19 10-54 0 0,1 1 0 0 0,0-1 0 0 0,0 0 0 0 0,1-1 0 0 0,0 1-1 0 0,0-2 1 0 0,1 1 0 0 0,-9-15 0 0 0,0-6 2 0 0,1 0 0 0 0,2-1-1 0 0,1-1 1 0 0,2 0 0 0 0,-6-34-1 0 0,6 15-66 0 0,2 0-1 0 0,1-78 0 0 0,6 115-29 0 0,0 0-1 0 0,1 1 0 0 0,1-1 1 0 0,0 0-1 0 0,1 1 0 0 0,0 0 1 0 0,1-1-1 0 0,1 1 0 0 0,0 0 1 0 0,0 1-1 0 0,14-22 0 0 0,-8 17-25 0 0,1 0 0 0 0,0 1 0 0 0,1 0 0 0 0,1 1 0 0 0,0 1 0 0 0,1 0 0 0 0,26-18 0 0 0,-3 8-34 0 0,2 1-1 0 0,58-22 1 0 0,91-21-89 0 0,-173 60 146 0 0,-1 1 0 0 0,1 1 0 0 0,-1 1 0 0 0,25-2 0 0 0,-33 4 4 0 0,1 0 0 0 0,-1 1 1 0 0,0 0-1 0 0,1 0 0 0 0,-1 1 0 0 0,0-1 1 0 0,0 2-1 0 0,0-1 0 0 0,-1 1 0 0 0,1 0 0 0 0,0 0 1 0 0,6 5-1 0 0,1 2-29 0 0,0 0 1 0 0,-1 1 0 0 0,0 1-1 0 0,-1 0 1 0 0,0 1 0 0 0,-1 0-1 0 0,0 1 1 0 0,17 30-1 0 0,-23-35 7 0 0,-1 1 0 0 0,1 0-1 0 0,-2 0 1 0 0,1 1 0 0 0,-1-1-1 0 0,-1 1 1 0 0,0 0 0 0 0,-1-1-1 0 0,0 1 1 0 0,0 0 0 0 0,-1 0-1 0 0,0 0 1 0 0,-1 0 0 0 0,-1 0-1 0 0,-3 15 1 0 0,-20 49-1403 0 0,13-40-2140 0 0,-3 13-1779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3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1008 4607 0 0,'0'0'5771'0'0,"-7"5"-5614"0"0,-4 5 101 0 0,0-1 0 0 0,-1 0 0 0 0,-1-1 0 0 0,1-1-1 0 0,-1 0 1 0 0,-1-1 0 0 0,1 0 0 0 0,-1-1 0 0 0,0 0-1 0 0,0-1 1 0 0,-1-1 0 0 0,1 0 0 0 0,-17 1 0 0 0,5-2 176 0 0,-1-1 0 0 0,0-2 0 0 0,1 0 0 0 0,-1-1 0 0 0,-38-10 0 0 0,53 9-298 0 0,0 0 0 0 0,1-1 0 0 0,-1-1 0 0 0,1 0 0 0 0,0 0 0 0 0,0-1 0 0 0,0-1 0 0 0,1 0 0 0 0,0 0 1 0 0,1-1-1 0 0,-1 0 0 0 0,1-1 0 0 0,1 1 0 0 0,-9-12 0 0 0,7 4-70 0 0,1 1 1 0 0,0-1 0 0 0,2 0-1 0 0,-1-1 1 0 0,2 0 0 0 0,0 0-1 0 0,-4-26 1 0 0,0-10-29 0 0,-3-65 0 0 0,11 86-119 0 0,1 0-1 0 0,1 0 1 0 0,9-62-1 0 0,-6 78 54 0 0,1 0 0 0 0,0 0 0 0 0,1 1 0 0 0,1-1 0 0 0,1 1 1 0 0,0 0-1 0 0,0 1 0 0 0,2-1 0 0 0,16-20 0 0 0,-9 17-19 0 0,0 1 0 0 0,2 1 0 0 0,0 0 1 0 0,1 1-1 0 0,23-14 0 0 0,105-53-161 0 0,-106 62 156 0 0,0 3 0 0 0,0 1 0 0 0,2 1 1 0 0,46-8-1 0 0,-76 21 34 0 0,1 0 1 0 0,-1 1 0 0 0,1 1-1 0 0,0 0 1 0 0,-1 1 0 0 0,1 0-1 0 0,-1 1 1 0 0,1 1-1 0 0,-1 0 1 0 0,0 1 0 0 0,0 0-1 0 0,0 1 1 0 0,20 11-1 0 0,-13-5 1 0 0,0 1 0 0 0,-1 1 0 0 0,-1 0 0 0 0,0 2 0 0 0,-1 0 0 0 0,-1 1 0 0 0,20 24 0 0 0,-18-17 3 0 0,-1 0 1 0 0,16 30-1 0 0,-26-41 8 0 0,-1 1 0 0 0,0 0 0 0 0,-2 0 0 0 0,1 0 0 0 0,-1 1 0 0 0,3 22 0 0 0,-6-16 13 0 0,0 1 1 0 0,-1-1-1 0 0,-1 1 0 0 0,-1-1 0 0 0,-1 0 0 0 0,-1 1 1 0 0,0-1-1 0 0,-15 38 0 0 0,-8 5-369 0 0,-44 79 1 0 0,65-131 235 0 0,-23 41-3948 0 0,1-2-1404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1208 5527 0 0,'0'0'716'0'0,"-7"7"1086"0"0,0 0-1384 0 0,0 0 0 0 0,-1 0 1 0 0,0 0-1 0 0,-1-1 0 0 0,1 0 1 0 0,-1 0-1 0 0,0-1 0 0 0,-1-1 1 0 0,1 1-1 0 0,-1-2 0 0 0,-15 5 1 0 0,-1-2 249 0 0,0-2 1 0 0,0-1 0 0 0,0-1 0 0 0,-51-2 0 0 0,62-1-446 0 0,-1-1 1 0 0,1-1 0 0 0,-1 0-1 0 0,1-1 1 0 0,0-1-1 0 0,1 0 1 0 0,-1-1-1 0 0,1 0 1 0 0,-22-14 0 0 0,28 13-179 0 0,0 1 1 0 0,0-2-1 0 0,0 1 1 0 0,1-1 0 0 0,0 0-1 0 0,-11-17 1 0 0,-29-59 197 0 0,30 50-227 0 0,2-1 0 0 0,2-1 0 0 0,-10-40 0 0 0,10 20 16 0 0,-8-79 0 0 0,20 114-60 0 0,0-1 0 0 0,1 0 0 0 0,2 0 0 0 0,0 0-1 0 0,1 0 1 0 0,1 1 0 0 0,1-1 0 0 0,1 1 0 0 0,1 0 0 0 0,14-28 0 0 0,-7 21-30 0 0,1 0 1 0 0,2 1 0 0 0,1 1-1 0 0,1 1 1 0 0,1 1 0 0 0,39-38 0 0 0,-36 42 21 0 0,2 0 0 0 0,0 2 1 0 0,1 1-1 0 0,47-23 0 0 0,124-43-69 0 0,-174 74 79 0 0,0 2 1 0 0,1 0 0 0 0,37-5 0 0 0,-50 11 9 0 0,-1 0-1 0 0,1 0 1 0 0,0 1-1 0 0,-1 1 0 0 0,1 0 1 0 0,-1 0-1 0 0,1 1 1 0 0,-1 1-1 0 0,0-1 1 0 0,1 2-1 0 0,10 4 1 0 0,-7 0 3 0 0,-1 0 0 0 0,0 1 1 0 0,0 0-1 0 0,-1 1 0 0 0,0 0 1 0 0,-1 1-1 0 0,0 0 0 0 0,0 1 1 0 0,9 15-1 0 0,1 4 31 0 0,-2 0 1 0 0,27 61-1 0 0,-36-69 18 0 0,-1 1 0 0 0,0 0 0 0 0,-2 1 0 0 0,-1 0 0 0 0,-1 0 1 0 0,-1 0-1 0 0,-1 1 0 0 0,-1-1 0 0 0,-1 1 0 0 0,-2 0 0 0 0,0-1 0 0 0,-9 45 0 0 0,-2-23 49 0 0,-2-1-1 0 0,-25 57 0 0 0,-49 82 128 0 0,9-22-281 0 0,49-90 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1413 12439 0 0,'0'0'958'0'0,"-2"-1"-432"0"0,-2-2-25 0 0,0 0-1 0 0,0 0 1 0 0,0 1-1 0 0,-1 0 0 0 0,1-1 1 0 0,-1 2-1 0 0,0-1 1 0 0,1 1-1 0 0,-1-1 1 0 0,-6 0-1 0 0,6 2-363 0 0,0-1 0 0 0,0 1-1 0 0,0 0 1 0 0,1 0 0 0 0,-1 1-1 0 0,0-1 1 0 0,0 1 0 0 0,1 0-1 0 0,-1 0 1 0 0,0 1 0 0 0,-5 2 0 0 0,-19 9 398 0 0,-1 0 0 0 0,0-2 0 0 0,-62 15 0 0 0,72-23-393 0 0,0 0 0 0 0,0-1 0 0 0,-1-1 0 0 0,1-1 0 0 0,0-1 0 0 0,-1-1 0 0 0,-27-5-1 0 0,29 2 2 0 0,1 0-1 0 0,-1 0 0 0 0,1-2 0 0 0,0 0 1 0 0,1-1-1 0 0,0-1 0 0 0,0 0 0 0 0,1-2 1 0 0,0 0-1 0 0,1 0 0 0 0,0-2 0 0 0,1 0 1 0 0,0 0-1 0 0,1-1 0 0 0,-13-19 0 0 0,14 15-59 0 0,0-2 0 0 0,0 1 0 0 0,2-1 0 0 0,1-1-1 0 0,0 0 1 0 0,2 0 0 0 0,0-1 0 0 0,2 0 0 0 0,0 0-1 0 0,-3-45 1 0 0,5 16-61 0 0,3 0 1 0 0,2-1-1 0 0,3 1 0 0 0,1 0 1 0 0,3 1-1 0 0,29-96 0 0 0,-27 118-25 0 0,0 1 1 0 0,1 0-1 0 0,2 1 1 0 0,1 1-1 0 0,1 0 0 0 0,1 1 1 0 0,26-29-1 0 0,-16 25-5 0 0,1 1 0 0 0,2 1 1 0 0,0 1-1 0 0,66-40 0 0 0,-44 35 3 0 0,1 2 0 0 0,66-25 0 0 0,-92 43 6 0 0,0 2-1 0 0,0 1 0 0 0,0 1 1 0 0,1 1-1 0 0,0 2 1 0 0,53-1-1 0 0,-57 5-4 0 0,0 1 0 0 0,0 2 0 0 0,0 0-1 0 0,0 1 1 0 0,-1 1 0 0 0,25 11 0 0 0,-31-10-1 0 0,0 1 0 0 0,-1 1 0 0 0,1 0 0 0 0,-2 1 0 0 0,1 1 0 0 0,-2 0-1 0 0,1 2 1 0 0,18 19 0 0 0,-17-13 2 0 0,0 1 0 0 0,-1 1 1 0 0,-1 0-1 0 0,-1 1 0 0 0,-1 0 0 0 0,-1 1 0 0 0,-1 0 0 0 0,-1 0 0 0 0,-1 2 0 0 0,-1-1 0 0 0,-1 0 0 0 0,-1 1 0 0 0,-1 0 0 0 0,-1 1 0 0 0,-2-1 0 0 0,0 0 0 0 0,-4 26 0 0 0,-4 11 86 0 0,-3-1 0 0 0,-3 0 1 0 0,-2-1-1 0 0,-34 85 0 0 0,39-123-11 0 0,0-1 0 0 0,-2-1 0 0 0,0 1 0 0 0,-1-2 0 0 0,-1 0 1 0 0,-1 0-1 0 0,-25 23 0 0 0,26-29 13 0 0,0-1 1 0 0,-1 0-1 0 0,0-1 1 0 0,0-1-1 0 0,-1-1 1 0 0,-1 0-1 0 0,0-1 1 0 0,0 0 0 0 0,-35 9-1 0 0,47-16-49 0 0,1 0 0 0 0,-1 0 1 0 0,0 0-1 0 0,0-1 0 0 0,0 0 0 0 0,0 0 0 0 0,0 0 0 0 0,0 0 1 0 0,1-1-1 0 0,-1 0 0 0 0,0 0 0 0 0,0 0 0 0 0,0-1 0 0 0,1 0 1 0 0,-7-3-1 0 0,3 0-23 0 0,2-2-201 0 0,5 6-784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3 398 3223 0 0,'0'-2'240'0'0,"-1"-6"1093"0"0,0 0 0 0 0,0 0 0 0 0,1 0 0 0 0,0 0 0 0 0,2-9 0 0 0,-1-5 2633 0 0,-1 22-3856 0 0,0-1-1 0 0,0 1 1 0 0,0 0-1 0 0,0-1 0 0 0,0 1 1 0 0,0-1-1 0 0,0 1 1 0 0,0 0-1 0 0,0-1 1 0 0,0 1-1 0 0,0-1 0 0 0,0 1 1 0 0,1 0-1 0 0,-1-1 1 0 0,0 1-1 0 0,0 0 1 0 0,0-1-1 0 0,0 1 0 0 0,1 0 1 0 0,-1-1-1 0 0,0 1 1 0 0,0 0-1 0 0,1-1 1 0 0,5 4 3579 0 0,3 9-1039 0 0,-6-7-3767 0 0,31 59 1640 0 0,-23-41-261 0 0,2 0 0 0 0,0-1 1 0 0,1 0-1 0 0,25 29 0 0 0,-25-37-155 0 0,0-1 1 0 0,1-1-1 0 0,0 0 1 0 0,1-1-1 0 0,0-1 1 0 0,1 0-1 0 0,31 13 1 0 0,-17-12 51 0 0,1 0 0 0 0,-1-2 1 0 0,57 8-1 0 0,-71-15-77 0 0,-1-1 0 0 0,0-1 0 0 0,1 0 0 0 0,-1-1-1 0 0,0-1 1 0 0,0-1 0 0 0,0 0 0 0 0,0-1 0 0 0,0 0 0 0 0,-1-2 0 0 0,18-8 0 0 0,8-6 238 0 0,-2-3 1 0 0,66-47-1 0 0,21-38 196 0 0,-21 17-177 0 0,46-40-20 0 0,-104 88-182 0 0,29-40 118 0 0,-20 20 51 0 0,-51 56-167 0 0,-10 7-142 0 0,-12 6-205 0 0,2 4-95 0 0,8-6-407 0 0,0 1-1 0 0,0-1 1 0 0,0-1 0 0 0,0 0 0 0 0,-8 3 0 0 0,3-2-60 0 0,1-1-274 0 0,0 0 0 0 0,-20 2 0 0 0,26-4 849 0 0,1-1 1 0 0,-1 0-1 0 0,0-1 0 0 0,0 1 0 0 0,0-1 0 0 0,0 0 0 0 0,1 0 0 0 0,-1-1 0 0 0,-8-3 1 0 0,3 0 441 0 0,0-1 0 0 0,1 0 1 0 0,-11-9-1 0 0,19 13 308 0 0,1 2-472 0 0,-1-1 0 0 0,1 0 0 0 0,-1 0 1 0 0,1 0-1 0 0,-1 0 0 0 0,1 0 1 0 0,-1 0-1 0 0,0 0 0 0 0,1 1 0 0 0,-1-1 1 0 0,0 0-1 0 0,0 1 0 0 0,-5-6 5009 0 0,16 42-5027 0 0,1-1 1 0 0,27 58-1 0 0,-28-68-26 0 0,-2-6 5 0 0,-5-11-37 0 0,0 0-1 0 0,8 14 1 0 0,-10-21 46 0 0,0 1 16 0 0,-17-36 175 0 0,2-1 0 0 0,-12-42-1 0 0,25 75-240 0 0,0-1-1 0 0,1 0 0 0 0,-1 0 1 0 0,1 0-1 0 0,0 0 1 0 0,0 1-1 0 0,0-1 1 0 0,0 0-1 0 0,0 0 1 0 0,0 0-1 0 0,1 0 1 0 0,1-4-1 0 0,0 4 1 0 0,-1 0-1 0 0,1 1 1 0 0,0-1 0 0 0,0 1-1 0 0,0-1 1 0 0,0 1 0 0 0,0 0-1 0 0,0 0 1 0 0,1 0 0 0 0,-1 0-1 0 0,4-2 1 0 0,3-1-3 0 0,0-1 0 0 0,1 1 0 0 0,0 1 0 0 0,0 0 0 0 0,0 1 0 0 0,0-1 0 0 0,0 2 0 0 0,0 0 0 0 0,22-2 0 0 0,-17 3 0 0 0,0 1 0 0 0,0 0 0 0 0,0 2 0 0 0,0 0 0 0 0,0 0 0 0 0,22 7 0 0 0,-23-3-2 0 0,0 0 1 0 0,0 1-1 0 0,0 0 0 0 0,-1 1 0 0 0,13 10 0 0 0,-17-12-17 0 0,-6-4 15 0 0,0 0-1 0 0,1 1 1 0 0,-1 0 0 0 0,0-1 0 0 0,0 1 0 0 0,-1 0-1 0 0,5 6 1 0 0,-7-9 4 0 0,1 1 0 0 0,0 0 0 0 0,-1-1 0 0 0,1 1 0 0 0,-1 0 0 0 0,1 0 0 0 0,-1-1 0 0 0,0 1 0 0 0,1 0 0 0 0,-1 0 0 0 0,0 0 0 0 0,1 1 0 0 0,-2 1 4 0 0,1-1-1 0 0,-1 1 1 0 0,1-1-1 0 0,-1 0 1 0 0,0 1-1 0 0,0-1 1 0 0,0 0 0 0 0,0 1-1 0 0,0-1 1 0 0,0 0-1 0 0,-1 0 1 0 0,1 0-1 0 0,-1 0 1 0 0,1 0 0 0 0,-1-1-1 0 0,0 1 1 0 0,0 0-1 0 0,-2 1 1 0 0,-7 5 50 0 0,-21 13 0 0 0,31-21-54 0 0,-112 60 556 0 0,64-37-231 0 0,-47 33-1 0 0,88-51-322 0 0,1 1 0 0 0,0 0 0 0 0,0 0 0 0 0,0 1 0 0 0,1 0 0 0 0,0 0 0 0 0,1 1 0 0 0,0-1 1 0 0,0 1-1 0 0,0 0 0 0 0,-4 11 0 0 0,6-10-623 0 0,0-1 0 0 0,0 1 0 0 0,-2 16 1 0 0,1 5-9343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12895 0 0,'0'0'9627'0'0,"-1"2"-8731"0"0,-2 14-363 0 0,1 1 1 0 0,1-1-1 0 0,0 22 1 0 0,1-3-360 0 0,-7 308 1418 0 0,3-92-714 0 0,5-46-535 0 0,0-16-175 0 0,3-29-2308 0 0,-9-171 1068 0 0,2 5 840 0 0,-29-75-3372 0 0,18 47 1120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6911 0 0,'15'-93'-592'0'0,"-10"75"1515"0"0,0 1-1 0 0,1-1 1 0 0,10-20-1 0 0,-12 29-154 0 0,0 1 0 0 0,1 1 0 0 0,0-1 0 0 0,1 1-1 0 0,0-1 1 0 0,0 2 0 0 0,14-13 0 0 0,-15 14-204 0 0,1 1 0 0 0,0 1-1 0 0,0-1 1 0 0,1 1 0 0 0,-1 0 0 0 0,0 0 0 0 0,1 1 0 0 0,0 0-1 0 0,0 0 1 0 0,0 0 0 0 0,11 0 0 0 0,-10 2-472 0 0,0 0-1 0 0,0 0 1 0 0,0 0 0 0 0,0 1-1 0 0,0 1 1 0 0,0 0 0 0 0,-1 0 0 0 0,1 0-1 0 0,0 1 1 0 0,-1 0 0 0 0,0 0 0 0 0,0 1-1 0 0,0 0 1 0 0,0 0 0 0 0,0 0-1 0 0,-1 1 1 0 0,0 0 0 0 0,0 1 0 0 0,0-1-1 0 0,-1 1 1 0 0,1 0 0 0 0,-2 1 0 0 0,1-1-1 0 0,-1 1 1 0 0,1 0 0 0 0,-2 0-1 0 0,1 0 1 0 0,-1 0 0 0 0,0 1 0 0 0,-1 0-1 0 0,0-1 1 0 0,0 1 0 0 0,-1 0 0 0 0,0 0-1 0 0,0 0 1 0 0,0 0 0 0 0,-1 0-1 0 0,-2 14 1 0 0,0-8-6 0 0,-1 0 0 0 0,-1-1 1 0 0,0 0-1 0 0,-1 1 0 0 0,0-1 0 0 0,-1-1 0 0 0,0 1 0 0 0,-14 18 0 0 0,5-9 55 0 0,-1-2-1 0 0,-2 0 1 0 0,-32 30-1 0 0,42-43-221 0 0,0 0-1 0 0,-1 0 1 0 0,1-1-1 0 0,-1-1 1 0 0,-18 9-1 0 0,17-13-1816 0 0,8-1 685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 20215 0 0,'-1'-2'927'0'0,"-3"-7"3955"0"0,2 10-3691 0 0,-1 1-1039 0 0,0 0 0 0 0,0 0-1 0 0,0 1 1 0 0,0-1 0 0 0,0 1 0 0 0,1 0 0 0 0,-1 0-1 0 0,1 0 1 0 0,0 0 0 0 0,-1 0 0 0 0,1 1 0 0 0,1-1-1 0 0,-1 1 1 0 0,1-1 0 0 0,-2 6 0 0 0,-2 6-3 0 0,0 0 1 0 0,-3 23-1 0 0,6-21-368 0 0,0 0-1 0 0,1-1 0 0 0,3 30 1 0 0,-2-45 41 0 0,0 1 1 0 0,1 0 0 0 0,-1-1-1 0 0,1 1 1 0 0,-1 0-1 0 0,1-1 1 0 0,0 1-1 0 0,-1-1 1 0 0,3 3 0 0 0,0 1-2121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18887 0 0,'-12'1'2015'0'0,"3"4"-1928"0"0,1 1 1 0 0,0 0-1 0 0,0 1 0 0 0,0-1 1 0 0,-8 11-1 0 0,-33 43 1374 0 0,18-20-765 0 0,0-4 176 0 0,3 1 1 0 0,-44 74-1 0 0,65-98-771 0 0,0 0 0 0 0,1 1 1 0 0,1 0-1 0 0,0 0 0 0 0,1 0 1 0 0,1 1-1 0 0,0 0 0 0 0,1-1 0 0 0,0 1 1 0 0,1 0-1 0 0,1 0 0 0 0,1 0 0 0 0,2 16 1 0 0,-1-17-68 0 0,1 0 1 0 0,1-1 0 0 0,0 1-1 0 0,1-1 1 0 0,1 0-1 0 0,0 0 1 0 0,0-1-1 0 0,15 21 1 0 0,-14-24-423 0 0,-1-1 1 0 0,2 0-1 0 0,-1 0 1 0 0,1-1-1 0 0,0 0 0 0 0,0 0 1 0 0,1-1-1 0 0,0 0 0 0 0,0-1 1 0 0,1 0-1 0 0,0 0 0 0 0,11 4 1 0 0,5-2-8024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32 19983 0 0,'0'-1'918'0'0,"-2"-5"-105"0"0,-1-4-369 0 0,2-5 5444 0 0,-7 49-4587 0 0,-16 152-710 0 0,23-173-563 0 0,0 0 1 0 0,0 1-1 0 0,1-1 0 0 0,1 0 1 0 0,4 24-1 0 0,-1-24-17 0 0,4-1-11 0 0,2-3 0 0 0,-8-7 1 0 0,3 2-3 0 0,14-1 14 0 0,21 1 41 0 0,-33-4-53 0 0,3 1 0 0 0,11 12 0 0 0,-18-11-2 0 0,-1 1 1 0 0,1-1-1 0 0,-1 1 1 0 0,0-1-1 0 0,0 1 1 0 0,1 0-1 0 0,-2 0 1 0 0,1-1-1 0 0,0 2 0 0 0,-1-1 1 0 0,1 0-1 0 0,-1 0 1 0 0,0 0-1 0 0,0 1 1 0 0,0-1-1 0 0,0 0 0 0 0,-1 1 1 0 0,0-1-1 0 0,1 1 1 0 0,-1-1-1 0 0,0 1 1 0 0,-1 3-1 0 0,0 5-4 0 0,-1 0 0 0 0,-1-1 0 0 0,0 1 0 0 0,0-1 0 0 0,-6 13 0 0 0,3-12-3 0 0,-1 1 0 0 0,0-2 0 0 0,-1 1-1 0 0,-1-1 1 0 0,1 0 0 0 0,-17 14 0 0 0,20-19 3 0 0,-1-1 1 0 0,0 0-1 0 0,0-1 0 0 0,-1 0 1 0 0,1 0-1 0 0,-1 0 0 0 0,0-1 1 0 0,0 1-1 0 0,0-2 0 0 0,0 1 1 0 0,0-1-1 0 0,-13 2 0 0 0,12-3-2211 0 0,0 0-1 0 0,0-1 1 0 0,-16-1-1 0 0,10-1-6854 0 0</inkml:trace>
  <inkml:trace contextRef="#ctx0" brushRef="#br0" timeOffset="1">0 176 15663 0 0,'0'0'1207'0'0,"2"-2"-788"0"0,5-3-55 0 0,0 0 0 0 0,1 1 1 0 0,-1 0-1 0 0,1 0 0 0 0,0 1 1 0 0,0 0-1 0 0,0 0 0 0 0,0 1 1 0 0,1 0-1 0 0,-1 0 0 0 0,1 1 1 0 0,-1 0-1 0 0,1 0 0 0 0,-1 1 1 0 0,15 2-1 0 0,67 19 223 0 0,-12-3-2909 0 0,-56-14 1050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2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10135 0 0,'-16'-33'1050'0'0,"16"32"-955"0"0,-1 0 1 0 0,1 1 0 0 0,-1-1-1 0 0,1 0 1 0 0,-1 0 0 0 0,1 0-1 0 0,0 0 1 0 0,3-13 11954 0 0,8 16-11091 0 0,-6 0-721 0 0,-1 0-1 0 0,0 0 0 0 0,1 0 1 0 0,-1 1-1 0 0,0 0 1 0 0,-1 0-1 0 0,1 0 1 0 0,0 0-1 0 0,5 7 1 0 0,3 4 210 0 0,11 20 1 0 0,-4-3-251 0 0,-1 1 1 0 0,-2 1-1 0 0,-1 0 0 0 0,-1 1 1 0 0,-2 1-1 0 0,-2 0 0 0 0,-1 0 1 0 0,6 53-1 0 0,-9-30-62 0 0,-3-1 0 0 0,-2 1-1 0 0,-3-1 1 0 0,-15 96 0 0 0,12-124-137 0 0,-1 1 0 0 0,-2-1 0 0 0,-1 0 1 0 0,-1-1-1 0 0,-1 0 0 0 0,-15 27 0 0 0,13-33-2783 0 0,-1-1 0 0 0,-19 24 0 0 0,-21 16-6818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4.7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57 2759 0 0,'-4'-3'3844'0'0,"4"3"-3800"0"0,0 0 0 0 0,-1 0 0 0 0,1 0 0 0 0,0 0 0 0 0,0 0 1 0 0,0 0-1 0 0,0 0 0 0 0,0 0 0 0 0,0 0 0 0 0,0 0 0 0 0,0-1 0 0 0,0 1 1 0 0,0 0-1 0 0,0 0 0 0 0,0 0 0 0 0,0 0 0 0 0,-1 0 0 0 0,1 0 1 0 0,0 0-1 0 0,0 0 0 0 0,0 0 0 0 0,0 0 0 0 0,0 0 0 0 0,0 0 0 0 0,0 0 1 0 0,0 0-1 0 0,0-1 0 0 0,0 1 0 0 0,0 0 0 0 0,0 0 0 0 0,0 0 0 0 0,0 0 1 0 0,0 0-1 0 0,0 0 0 0 0,0 0 0 0 0,0 0 0 0 0,0 0 0 0 0,0 0 0 0 0,0 0 1 0 0,0-1-1 0 0,0 1 0 0 0,0 0 0 0 0,0 0 0 0 0,0 0 0 0 0,0 0 0 0 0,0 0 1 0 0,0 0-1 0 0,0 0 0 0 0,1 0 0 0 0,-1 0 0 0 0,0 0 0 0 0,0 0 0 0 0,0 0 1 0 0,0 0-1 0 0,0 0 0 0 0,0 0 0 0 0,0-1 0 0 0,0 1 0 0 0,0 0 1 0 0,0 0-1 0 0,0 0 0 0 0,0 0 0 0 0,0 0 0 0 0,0 0 0 0 0,1 0 0 0 0,-1 0 1 0 0,0 0-1 0 0,176-10 902 0 0,-61 17-946 0 0,-40-1 0 0 0,237 11 0 0 0,-311-17 0 0 0,213 6 60 0 0,-96-3-15 0 0,-19 0-6 0 0,314-22 16 0 0,-4-23 138 0 0,-264 28-150 0 0,0 8 0 0 0,244 19-1 0 0,-227 0 270 0 0,0-7 0 0 0,234-22 0 0 0,-379 14-277 0 0,48-5 60 0 0,0 2 0 0 0,70 5 0 0 0,-128 0-95 0 0,21 5 0 0 0,-16-3 11 0 0,-9-1 106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5.1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0 6791 0 0,'0'0'952'0'0,"1"3"-840"0"0,1 13 85 0 0,0 1-1 0 0,-1 0 0 0 0,-1 0 0 0 0,-1 0 0 0 0,-2 18 0 0 0,0 0 107 0 0,-7 96 810 0 0,-6 191 446 0 0,18-272-2829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5.5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71 5983 0 0,'0'0'274'0'0,"1"-2"-6"0"0,10-18-159 0 0,-10 17 39 0 0,0 0 0 0 0,1 0 0 0 0,-1 1 0 0 0,1-1 0 0 0,-1 0 0 0 0,1 1 0 0 0,0-1 0 0 0,0 1 0 0 0,0-1 0 0 0,0 1 0 0 0,1 0 0 0 0,-1 0 0 0 0,1 0 0 0 0,3-2 0 0 0,-4 3 66 0 0,1-1 1 0 0,0 1-1 0 0,0 0 0 0 0,0 0 0 0 0,0 0 1 0 0,0 0-1 0 0,1 1 0 0 0,-1-1 0 0 0,0 1 0 0 0,0 0 1 0 0,0 0-1 0 0,1 0 0 0 0,-1 0 0 0 0,0 0 1 0 0,0 1-1 0 0,0 0 0 0 0,6 1 0 0 0,-2 1-78 0 0,-1 0 0 0 0,1 1 0 0 0,0-1 0 0 0,-1 1 0 0 0,0 1 0 0 0,9 7 0 0 0,-12-10-83 0 0,0 1 0 0 0,0 0 1 0 0,0-1-1 0 0,0 1 0 0 0,-1 0 0 0 0,1 0 0 0 0,-1 1 0 0 0,0-1 1 0 0,0 0-1 0 0,0 1 0 0 0,-1-1 0 0 0,1 1 0 0 0,-1 0 1 0 0,1-1-1 0 0,-1 1 0 0 0,0 0 0 0 0,-1 0 0 0 0,1 4 1 0 0,-1-6-18 0 0,-1 0 0 0 0,1 0 0 0 0,-1 0 0 0 0,0 0 0 0 0,0-1 0 0 0,1 1 0 0 0,-1 0 0 0 0,0-1 1 0 0,-1 1-1 0 0,1 0 0 0 0,0-1 0 0 0,0 1 0 0 0,-1-1 0 0 0,1 0 0 0 0,-2 2 0 0 0,-1 0 57 0 0,-14 15-51 0 0,-1-2-1 0 0,-1 0 0 0 0,0-1 1 0 0,-1-1-1 0 0,-28 14 0 0 0,23-17-1555 0 0,24-11 76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5.8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157 9 2759 0 0,'-2'-1'126'0'0,"-3"-1"257"0"0,0 1 1 0 0,-1-1 0 0 0,0 1-1 0 0,1 0 1 0 0,-1 1-1 0 0,1 0 1 0 0,-7 0-1 0 0,9 0 289 0 0,0 0-299 0 0,0 0 0 0 0,0 0 0 0 0,0 1-1 0 0,0-1 1 0 0,0 1 0 0 0,0 0 0 0 0,0 0 0 0 0,1 0 0 0 0,-1 0 0 0 0,0 0 0 0 0,0 1 0 0 0,1-1 0 0 0,-1 1 0 0 0,-4 3 0 0 0,4-1-249 0 0,-1-1 0 0 0,1 1 1 0 0,-1 0-1 0 0,1 0 0 0 0,0 1 0 0 0,1-1 1 0 0,-1 1-1 0 0,-1 5 0 0 0,-2 4-187 0 0,2 0 0 0 0,0 1 0 0 0,1-1 0 0 0,0 1 0 0 0,-1 17 0 0 0,3-12 55 0 0,1-1 0 0 0,0 1 0 0 0,5 30 0 0 0,-3-40 5 0 0,0 0-1 0 0,0 0 1 0 0,1 0-1 0 0,1 0 1 0 0,-1 0-1 0 0,2-1 0 0 0,-1 1 1 0 0,9 11-1 0 0,-3-8 4 0 0,2-4-133 0 0,4-4-556 0 0,0-4-225 0 0</inkml:trace>
  <inkml:trace contextRef="#ctx0" brushRef="#br0" timeOffset="1">302 26 6911 0 0,'-1'-2'528'0'0,"1"2"-446"0"0,0-1 0 0 0,0 1-1 0 0,-1-1 1 0 0,1 0-1 0 0,0 1 1 0 0,0-1-1 0 0,0 0 1 0 0,0 0-1 0 0,0 1 1 0 0,0-1 0 0 0,0 0-1 0 0,0 1 1 0 0,0-1-1 0 0,0 0 1 0 0,1 1-1 0 0,-1-1 1 0 0,0 0 0 0 0,0 1-1 0 0,2-3 2505 0 0,-1 5-2236 0 0,2 5-224 0 0,0 0 0 0 0,-1 1 0 0 0,1-1 0 0 0,-2 1 0 0 0,1-1 0 0 0,-1 1 0 0 0,0 0 0 0 0,-1 9 1 0 0,-6 68 353 0 0,1-35-309 0 0,-3 21-31 0 0,3-41-85 0 0,2 0-1 0 0,0 31 1 0 0,3-58-224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6.2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64 5983 0 0,'0'0'464'0'0,"1"-3"-305"0"0,5-7 309 0 0,0 0 0 0 0,9-8 0 0 0,-3 2 1387 0 0,-11 14-819 0 0,12 0-167 0 0,-12 1-851 0 0,0 1 0 0 0,0-1 0 0 0,0 1 0 0 0,0 0 0 0 0,0 0 0 0 0,1-1 1 0 0,-1 1-1 0 0,0 0 0 0 0,0 0 0 0 0,0 0 0 0 0,0 1 0 0 0,1-1 0 0 0,-1 0 0 0 0,0 0 1 0 0,0 1-1 0 0,0-1 0 0 0,0 0 0 0 0,2 2 0 0 0,-1 0-6 0 0,1 0 0 0 0,-1 0 0 0 0,0 0 1 0 0,0 0-1 0 0,0 1 0 0 0,0-1 0 0 0,-1 1 0 0 0,1-1 0 0 0,-1 1 1 0 0,1 0-1 0 0,-1 0 0 0 0,0 0 0 0 0,0-1 0 0 0,0 1 0 0 0,0 5 1 0 0,0-5 10 0 0,0 0 0 0 0,-1 0 0 0 0,1 0 0 0 0,-1 0-1 0 0,0 6 1 0 0,-5 2 1 0 0,2-6-3 0 0,1 0 18 0 0,-1 0-1 0 0,1 0 1 0 0,-2 0 0 0 0,1-1-1 0 0,0 1 1 0 0,-1-1-1 0 0,-4 5 1 0 0,-2-1-102 0 0,0 0 0 0 0,-20 11 0 0 0,28-18 843 0 0,17 3-588 0 0,-11-3-201 0 0,1 0 0 0 0,0 1 0 0 0,-1 0 0 0 0,1 0 0 0 0,-1 0-1 0 0,8 5 1 0 0,-6-2-1 0 0,1 1-1 0 0,-1 0 0 0 0,-1 0 1 0 0,1 1-1 0 0,5 7 0 0 0,3 8 11 0 0,-13-17 0 0 0,4 14 7 0 0,-6-15 18 0 0,0 0 17 0 0,0 1-96 0 0,1-1 1 0 0,-1 1 0 0 0,-1-1 0 0 0,1 0 0 0 0,0 1 0 0 0,-1-1-1 0 0,0 0 1 0 0,0 0 0 0 0,-1 0 0 0 0,1 0 0 0 0,-1-1 0 0 0,1 1-1 0 0,-1 0 1 0 0,0-1 0 0 0,-1 0 0 0 0,1 0 0 0 0,-1 0 0 0 0,1 0-1 0 0,-1-1 1 0 0,0 1 0 0 0,0-1 0 0 0,0 0 0 0 0,0 0 0 0 0,0 0-1 0 0,0-1 1 0 0,-1 1 0 0 0,1-1 0 0 0,-1 0 0 0 0,1-1 0 0 0,-1 1 0 0 0,-6 0-1 0 0,-6-3-4270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6.7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 15055 0 0,'0'0'694'0'0,"2"0"-22"0"0,1-1-656 0 0,0 1 1 0 0,-1-1-1 0 0,1 1 1 0 0,-1 0-1 0 0,1 0 1 0 0,-1 0 0 0 0,1 1-1 0 0,0-1 1 0 0,-1 0-1 0 0,1 1 1 0 0,-1 0-1 0 0,1-1 1 0 0,-1 1-1 0 0,4 2 1 0 0,-2-1 13 0 0,1 1 0 0 0,-1 0 1 0 0,0 0-1 0 0,0 0 0 0 0,0 1 0 0 0,6 6 0 0 0,-2 0 43 0 0,0 0-1 0 0,-1 1 0 0 0,0 0 0 0 0,-1 0 1 0 0,6 16-1 0 0,-5-10 32 0 0,-1 1 0 0 0,-1 1 0 0 0,-1-1 1 0 0,-1 1-1 0 0,0 0 0 0 0,0 32 0 0 0,-4-21-655 0 0,-5 40-1 0 0,-5-5-3439 0 0,-3-8-1567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0.6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1628 37 5983 0 0,'-13'-6'291'0'0,"-1"0"0"0"0,0 1 0 0 0,0 0 0 0 0,0 1-1 0 0,0 1 1 0 0,0 0 0 0 0,-1 1 0 0 0,1 1-1 0 0,-1 0 1 0 0,0 1 0 0 0,-18 2 0 0 0,14 1 239 0 0,1 0 0 0 0,0 1 0 0 0,1 1 0 0 0,-1 1 0 0 0,1 1 0 0 0,0 0 0 0 0,0 1 0 0 0,-26 18 0 0 0,-48 36-376 0 0,-67 41-92 0 0,97-68-52 0 0,-209 123-160 0 0,133-73 94 0 0,-114 76 48 0 0,112-55-944 0 0,-9 6-3808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14479 0 0,'0'0'663'0'0,"0"-2"-12"0"0,-7-35-209 0 0,7 36-61 0 0,-1 0 0 0 0,1 0 0 0 0,0 0 0 0 0,0 0 0 0 0,-1 0 0 0 0,1 0 0 0 0,0 0-1 0 0,-1 0 1 0 0,0 0 0 0 0,1 0 0 0 0,-1 0 0 0 0,1 0 0 0 0,-1 0 0 0 0,0 0 0 0 0,1 1 0 0 0,-1-1 0 0 0,0 0-1 0 0,0 1 1 0 0,0-1 0 0 0,0 0 0 0 0,-1 0 0 0 0,0 0 98 0 0,-12 0 138 0 0,11 2-590 0 0,0-1 0 0 0,-1 1 0 0 0,1 0 0 0 0,0 0 0 0 0,0 0-1 0 0,0 1 1 0 0,0-1 0 0 0,0 1 0 0 0,1 0 0 0 0,-1-1 0 0 0,0 1 0 0 0,1 1 0 0 0,-1-1 0 0 0,-1 3 0 0 0,-3 2-15 0 0,0 2 0 0 0,-12 17 0 0 0,8-8-9 0 0,1 1-1 0 0,0 1 1 0 0,-10 32 0 0 0,15-32 51 0 0,6-16-52 0 0,0 0 7 0 0,0 7 51 0 0,-1-9 17 0 0,4-3-52 0 0,0 1 0 0 0,0-1-1 0 0,0 0 1 0 0,0 0 0 0 0,0-1-1 0 0,0 1 1 0 0,0-1 0 0 0,0 0-1 0 0,-1 0 1 0 0,1 0 0 0 0,-1-1-1 0 0,7-5 1 0 0,3-3 52 0 0,19-22 0 0 0,-1-11-61 0 0,-23 36-28 0 0,0 3-49 0 0,-8 5 57 0 0,1 0 0 0 0,0 0 0 0 0,-1 0 1 0 0,1 0-1 0 0,0 0 0 0 0,-1 0 0 0 0,1 1 0 0 0,0-1 1 0 0,-1 0-1 0 0,1 0 0 0 0,-1 1 0 0 0,1-1 0 0 0,0 0 1 0 0,-1 0-1 0 0,1 1 0 0 0,-1-1 0 0 0,1 1 0 0 0,-1-1 1 0 0,1 0-1 0 0,0 2 0 0 0,-1-2-6 0 0,3 2-11 0 0,0 0 0 0 0,0 0 0 0 0,0 0 0 0 0,0 1-1 0 0,0-1 1 0 0,-1 1 0 0 0,0 0 0 0 0,1 0 0 0 0,-1-1-1 0 0,0 1 1 0 0,3 6 0 0 0,-1-1-141 0 0,-3-6 20 0 0,0 0-1 0 0,1 0 1 0 0,-1 0-1 0 0,0-1 0 0 0,1 1 1 0 0,0 0-1 0 0,-1-1 0 0 0,1 0 1 0 0,0 1-1 0 0,-1-1 1 0 0,1 0-1 0 0,0 0 0 0 0,0 0 1 0 0,0 0-1 0 0,0 0 1 0 0,3 0-1 0 0,-1 0-797 0 0,0 0 0 0 0,0-1 0 0 0,0 1 0 0 0,0-1 0 0 0,0 0 0 0 0,0 0 0 0 0,0-1 1 0 0,4 0-1 0 0,11-3-5718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70 5063 0 0,'-1'-1'390'0'0,"-1"-10"7355"0"0,5-4 824 0 0,5 4-6285 0 0,-6 10-2275 0 0,1-1 1 0 0,0 0-1 0 0,-1 1 1 0 0,1-1-1 0 0,0 1 1 0 0,0 0 0 0 0,6-2-1 0 0,12-1 69 0 0,0 0-1 0 0,25-1 1 0 0,-7 1-79 0 0,-22 3 1 0 0,-13 2 0 0 0,-1 1 0 0 0,9 2 0 0 0,-4 3 0 0 0,-6-4 2 0 0,0-1 1 0 0,-1 0-1 0 0,0 1 0 0 0,0-1 0 0 0,1 1 0 0 0,-1 0 1 0 0,-1-1-1 0 0,1 1 0 0 0,0 0 0 0 0,-1 0 1 0 0,1 3-1 0 0,-1 35 191 0 0,-1-21-61 0 0,-1 33 378 0 0,0-33 195 0 0,3 41 0 0 0,-1-59-659 0 0,0 0 0 0 0,0 0 0 0 0,1-1 0 0 0,-1 1 0 0 0,1 0 0 0 0,-1 0 0 0 0,1-1 0 0 0,0 1 0 0 0,0-1 0 0 0,-1 1 0 0 0,1-1 0 0 0,0 1 0 0 0,1-1 0 0 0,-1 1 0 0 0,0-1 0 0 0,0 0 0 0 0,0 0 0 0 0,1 1 0 0 0,-1-1 0 0 0,1 0 0 0 0,-1 0 0 0 0,1 0-1 0 0,-1-1 1 0 0,1 1 0 0 0,0 0 0 0 0,-1 0 0 0 0,1-1 0 0 0,0 1 0 0 0,-1-1 0 0 0,1 0 0 0 0,0 1 0 0 0,3-1 0 0 0,0 0-12 0 0,0 0 0 0 0,1 0 0 0 0,-1-1 0 0 0,0 0 0 0 0,0 0 0 0 0,0 0-1 0 0,0 0 1 0 0,0-1 0 0 0,8-3 0 0 0,7-7 113 0 0,-1 0 0 0 0,27-23 0 0 0,-8 6-20 0 0,-10 8-45 0 0,19-13-71 0 0,-42 31-4 0 0,-1 0 0 0 0,1 1 0 0 0,1 0 0 0 0,-1-1 0 0 0,0 2 0 0 0,0-1 0 0 0,11-1 0 0 0,-2 3 4 0 0,-10 1 1 0 0,0 1-1 0 0,0-1 0 0 0,-1 1 1 0 0,1 0-1 0 0,0 0 1 0 0,-1 0-1 0 0,1 0 1 0 0,-1 1-1 0 0,0-1 1 0 0,0 1-1 0 0,4 4 1 0 0,4 5 104 0 0,15 22 0 0 0,-3-3-41 0 0,-13-20-779 0 0,-1-1 0 0 0,18 13 0 0 0,-16-14-1013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2.8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 24 19439 0 0,'-16'-14'892'0'0,"13"12"-25"0"0,2 1-556 0 0,-6-5 1539 0 0,23 6-917 0 0,3 2-617 0 0,39 9 0 0 0,-7-1-116 0 0,158 26 264 0 0,-177-30-798 0 0,92 21 1022 0 0,-104-20-2406 0 0,0 0 0 0 0,20 10-1 0 0,-26-9-5973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3.2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68 2 18111 0 0,'-55'-1'2414'0'0,"43"0"493"0"0,43 3-1831 0 0,272 26-2089 0 0,-260-23-731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7.1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0 234 4895 0 0,'855'-48'2880'0'0,"-50"-55"-738"0"0,-729 90-1861 0 0,293-38 1168 0 0,-294 46-1363 0 0,230-8 92 0 0,-221 21 55 0 0,-45-2-518 0 0,-29-5-3919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7.5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1 10591 0 0,'0'0'5602'0'0,"0"2"-5128"0"0,-17 276 133 0 0,14-249-521 0 0,0 0 0 0 0,-3-1-1 0 0,0 0 1 0 0,-14 39 0 0 0,16-58-66 0 0,3-7-299 0 0,0-1 0 0 0,0 1 0 0 0,0 0 0 0 0,0 0 0 0 0,0 0 0 0 0,1 0 0 0 0,-1 4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7.9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0 103 14079 0 0,'1'-2'646'0'0,"1"-3"-562"0"0,0 0 0 0 0,0 0 0 0 0,1 0 0 0 0,-1 1 0 0 0,1-1 1 0 0,0 1-1 0 0,0 0 0 0 0,1-1 0 0 0,-1 2 0 0 0,1-1 0 0 0,0 0 1 0 0,0 1-1 0 0,0-1 0 0 0,0 1 0 0 0,1 1 0 0 0,0-1 0 0 0,-1 0 1 0 0,7-1-1 0 0,-7 2-31 0 0,0 0 0 0 0,0 0 0 0 0,0 1-1 0 0,0 0 1 0 0,0 0 0 0 0,1 0 0 0 0,-1 1 0 0 0,0-1 0 0 0,0 1 0 0 0,1 0 0 0 0,-1 0 0 0 0,0 0 0 0 0,0 1 0 0 0,1 0 0 0 0,-1 0 0 0 0,0 0-1 0 0,0 0 1 0 0,0 0 0 0 0,0 1 0 0 0,0 0 0 0 0,0 0 0 0 0,0 0 0 0 0,5 4 0 0 0,0 6-10 0 0,-7-9 59 0 0,0 1 1 0 0,-1 0-1 0 0,1-1 1 0 0,-1 1-1 0 0,0 0 1 0 0,0 0-1 0 0,0 0 0 0 0,-1 0 1 0 0,1 0-1 0 0,-1 0 1 0 0,0 0-1 0 0,-1 5 1 0 0,0-2-130 0 0,0-1 0 0 0,-1 1 1 0 0,0-1-1 0 0,0 1 0 0 0,0-1 0 0 0,-6 11 1 0 0,0-4-239 0 0,-1 0 0 0 0,0 0 0 0 0,-1-1 0 0 0,0-1 0 0 0,-19 18 1 0 0,13-17-671 0 0,2-3-268 0 0</inkml:trace>
  <inkml:trace contextRef="#ctx0" brushRef="#br0" timeOffset="1">281 4 2303 0 0,'3'19'84'0'0,"6"22"-1"0"0,-7-37-59 0 0,-2-4-25 0 0,0 1 1 0 0,0-1 0 0 0,0 0 0 0 0,0 0 0 0 0,0 0 0 0 0,0 1 0 0 0,0-1 0 0 0,0 0-1 0 0,0 0 1 0 0,0 0 0 0 0,0 0 0 0 0,0 1 0 0 0,0-1 0 0 0,1 0 0 0 0,-1 0 0 0 0,0 0-1 0 0,0 1 1 0 0,0-1 0 0 0,0 0 0 0 0,0 0 0 0 0,0 0 0 0 0,1 0 0 0 0,-1 0-1 0 0,0 0 1 0 0,0 1 0 0 0,0-1 0 0 0,0 0 0 0 0,1 0 0 0 0,-1 0 0 0 0,0 0 0 0 0,0 0-1 0 0,0 0 1 0 0,1 0 0 0 0,-1 0 0 0 0,0 0 0 0 0,0 0 0 0 0,19-7 129 0 0,-18 7-121 0 0,12-5 3084 0 0,-13-5-2651 0 0,0-41 111 0 0,-1 53-384 0 0,0 0-1 0 0,1-1 0 0 0,-1 1 0 0 0,0 0 0 0 0,0-1 0 0 0,0 1 0 0 0,-1-1 0 0 0,1 1 0 0 0,0-1 0 0 0,-3 3 1 0 0,1-1 149 0 0,-14 15 1496 0 0,1 1-1 0 0,-25 38 0 0 0,35-48-1568 0 0,1 0-1 0 0,1 0 1 0 0,0 0 0 0 0,0 1-1 0 0,1 0 1 0 0,0-1 0 0 0,1 1-1 0 0,0 0 1 0 0,-1 19 0 0 0,2-16-186 0 0,1-1 0 0 0,1 1 1 0 0,0 0-1 0 0,1 0 1 0 0,7 22-1 0 0,-8-32-75 0 0,0 1 0 0 0,0 0 1 0 0,0-1-1 0 0,1 1 0 0 0,0-1 0 0 0,0 1 0 0 0,0-1 0 0 0,0 0 0 0 0,0 0 0 0 0,1 0 0 0 0,-1 0 1 0 0,1 0-1 0 0,0 0 0 0 0,0-1 0 0 0,0 1 0 0 0,0-1 0 0 0,0 0 0 0 0,1 0 0 0 0,-1 0 0 0 0,0-1 1 0 0,1 1-1 0 0,0-1 0 0 0,4 2 0 0 0,5-3-1132 0 0,0-1-357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8.3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43 10 919 0 0,'-3'-9'14087'0'0,"-3"22"-13880"0"0,0 4-268 0 0,0 0 1 0 0,2 0 0 0 0,-5 33 0 0 0,0 54 7 0 0,15-40 107 0 0,-7-61-59 0 0,2 0 0 0 0,-1 0 0 0 0,0 0 0 0 0,1 0 0 0 0,-1 0 0 0 0,1 0 0 0 0,0 0 0 0 0,0 0 0 0 0,0 0 0 0 0,3 5 0 0 0,0 3-87 0 0,4 13-1852 0 0,-8-13 765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38.8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1 222 3223 0 0,'0'0'143'0'0,"1"-2"-3"0"0,24-24 102 0 0,-18 20 1427 0 0,0 0 0 0 0,0 0 1 0 0,16-7-1 0 0,8 1 991 0 0,-29 11-2593 0 0,0 1 1 0 0,0-1 0 0 0,0 1 0 0 0,1 0 0 0 0,-1 0-1 0 0,0 0 1 0 0,0 0 0 0 0,0 0 0 0 0,0 0-1 0 0,0 1 1 0 0,0-1 0 0 0,0 0 0 0 0,0 1 0 0 0,0 0-1 0 0,0 0 1 0 0,0-1 0 0 0,0 1 0 0 0,0 0-1 0 0,-1 0 1 0 0,1 1 0 0 0,0-1 0 0 0,-1 0-1 0 0,3 2 1 0 0,-3-2-27 0 0,0 1 1 0 0,-1-1-1 0 0,1 0 0 0 0,0 0 0 0 0,-1 1 0 0 0,1-1 0 0 0,0 0 1 0 0,-1 1-1 0 0,0-1 0 0 0,1 0 0 0 0,-1 1 0 0 0,0-1 0 0 0,0 1 1 0 0,1-1-1 0 0,-1 1 0 0 0,-1-1 0 0 0,1 2 0 0 0,0 0 35 0 0,0 0 0 0 0,-1 0 0 0 0,0 0 0 0 0,1-1 0 0 0,-1 1-1 0 0,-2 3 1 0 0,1 0-33 0 0,-1-1 0 0 0,0 0 0 0 0,-1 0 0 0 0,1 0-1 0 0,-1 0 1 0 0,0-1 0 0 0,0 0 0 0 0,0 1 0 0 0,-1-1 0 0 0,0-1 0 0 0,1 1-1 0 0,-1-1 1 0 0,0 0 0 0 0,-8 4 0 0 0,11-6-107 0 0,1 0-3 0 0,-12 6 2 0 0,11-1 28 0 0,2-5 15 0 0,-1 1 16 0 0,1 0 0 0 0,0 0-1 0 0,0 0 1 0 0,-1 0 0 0 0,1 0-1 0 0,0 0 1 0 0,0 0 0 0 0,1 0-1 0 0,-1 0 1 0 0,0 0 0 0 0,1 0-1 0 0,-1 0 1 0 0,1 0 0 0 0,0 0-1 0 0,1 3 1 0 0,1 0-3 0 0,8 16-47 0 0,-8-18 46 0 0,6 7-38 0 0,2-2 36 0 0,-1 1 12 0 0,-10-7 3 0 0,1 0-1 0 0,-1-1 1 0 0,1 1-1 0 0,-1 0 1 0 0,0 0-1 0 0,0 0 1 0 0,0-1-1 0 0,0 1 1 0 0,0 0 0 0 0,0 0-1 0 0,-1 0 1 0 0,1-1-1 0 0,-1 1 1 0 0,1 0-1 0 0,-1 0 1 0 0,1-1-1 0 0,-1 1 1 0 0,0 0-1 0 0,0-1 1 0 0,-2 3-1 0 0,-3 5-41 0 0,0-1 0 0 0,-9 10-1 0 0,11-14 1 0 0,-18 22-830 0 0,11-15-6 0 0</inkml:trace>
  <inkml:trace contextRef="#ctx0" brushRef="#br0" timeOffset="1">370 1 16847 0 0,'0'0'744'0'0,"8"14"152"0"0,0 5-712 0 0,2 5-184 0 0,1 1 0 0 0,-1 4 0 0 0,-3 0 0 0 0,0 1 0 0 0,-6 2 0 0 0,-1 1 0 0 0,-3 2 72 0 0,-3 4 32 0 0,-4 0 8 0 0,-2 9 0 0 0,-6 5 48 0 0,-6 6 16 0 0,-4 3 0 0 0,-9 6-7992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0.0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1591 1 6911 0 0,'-14'0'99'0'0,"0"0"-1"0"0,0 1 0 0 0,1 1 1 0 0,-1 0-1 0 0,0 1 1 0 0,0 0-1 0 0,1 1 0 0 0,-22 9 1 0 0,-7 7 483 0 0,-50 33 1 0 0,79-45-306 0 0,-77 47 12 0 0,-155 88 110 0 0,-118 57-359 0 0,293-163 308 0 0,-131 49 0 0 0,123-56-68 0 0,-104 55-1 0 0,113-45-134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3.6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39 19463 0 0,'-9'1'386'0'0,"6"0"-230"0"0,1-1 0 0 0,-1 0 0 0 0,1 0 0 0 0,-1 0 0 0 0,1 0 0 0 0,-1 0 0 0 0,1-1 0 0 0,0 1 1 0 0,-1-1-1 0 0,1 1 0 0 0,-6-3 3749 0 0,19-7-2884 0 0,-6 7-936 0 0,1-1 0 0 0,0 1 0 0 0,0 1 0 0 0,0-1 0 0 0,1 1 0 0 0,-1 0 0 0 0,1 0 0 0 0,-1 1 0 0 0,1 0-1 0 0,8-1 1 0 0,10 1-132 0 0,36 4 0 0 0,-19-1 98 0 0,-19-1-85 0 0,-1 0 0 0 0,1 2 0 0 0,32 7 0 0 0,-40-7-1475 0 0,27 5 1 0 0,-26-8-139 0 0</inkml:trace>
  <inkml:trace contextRef="#ctx0" brushRef="#br0" timeOffset="1">63 332 18887 0 0,'-10'2'3632'0'0,"23"-2"-2768"0"0,5 0 8 0 0,4 0-688 0 0,3 0-184 0 0,2 0 0 0 0,5 0 0 0 0,5-2-512 0 0,1-1-152 0 0,0-4-32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4.7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30 104 19695 0 0,'-3'-103'4545'0'0,"4"113"-4038"0"0,-1-1 0 0 0,4 14 0 0 0,1 6-326 0 0,0 61 199 0 0,-8 127 0 0 0,-26 89 565 0 0,28-300-919 0 0,-3 23 9 0 0,1 1 0 0 0,1 0 0 0 0,5 60-1 0 0,4-66-98 0 0,-6-22-33 0 0,6-14-956 0 0,-1-2 752 0 0,0 0 0 0 0,-1 0-1 0 0,-1-1 1 0 0,3-16 0 0 0,6-63-808 0 0,-12 84 977 0 0,12-246-2203 0 0,5-39 4477 0 0,-15 271-704 0 0,-3 23-336 0 0,1 1-1037 0 0,0 1 1 0 0,0-1 0 0 0,0 1-1 0 0,0 0 1 0 0,0 0-1 0 0,0-1 1 0 0,0 1 0 0 0,0 0-1 0 0,0 0 1 0 0,-1 0 0 0 0,1 0-1 0 0,0 1 1 0 0,1 1 39 0 0,5 7-80 0 0,-1 1-1 0 0,0 0 0 0 0,0 0 0 0 0,-2 1 0 0 0,1 0 1 0 0,3 14-1 0 0,0-1 2 0 0,10 29 85 0 0,36 97 265 0 0,-44-129-287 0 0,1 1 1 0 0,1-1 0 0 0,0-1-1 0 0,22 27 1 0 0,-30-43-68 0 0,1 0 0 0 0,0 0 1 0 0,0 0-1 0 0,0 0 0 0 0,0-1 0 0 0,1 0 0 0 0,0 0 0 0 0,0-1 1 0 0,0 0-1 0 0,0 0 0 0 0,0 0 0 0 0,1 0 0 0 0,-1-1 0 0 0,1 0 1 0 0,8 1-1 0 0,-9-2-5 0 0,-1-1 1 0 0,1 0 0 0 0,0 0-1 0 0,0 0 1 0 0,-1-1-1 0 0,1 0 1 0 0,0 0 0 0 0,-1 0-1 0 0,1-1 1 0 0,-1 0 0 0 0,1 0-1 0 0,-1 0 1 0 0,0-1-1 0 0,0 0 1 0 0,0 0 0 0 0,0 0-1 0 0,0 0 1 0 0,6-6-1 0 0,6-10 68 0 0,-1 0-1 0 0,0 0 0 0 0,-1-2 0 0 0,17-31 1 0 0,-16 23-17 0 0,-1 0 0 0 0,-2 0 0 0 0,17-55 0 0 0,-16 33 23 0 0,11-79 0 0 0,-18 77 123 0 0,-7 51 559 0 0,0 5-613 0 0,-8 72-6 0 0,-3 36-145 0 0,10-87-10 0 0,1 0 0 0 0,4 38 0 0 0,-2-50-72 0 0,1-1 0 0 0,0 0 0 0 0,0 1 0 0 0,1-1 0 0 0,0 0 0 0 0,1-1 0 0 0,0 1 0 0 0,1-1 0 0 0,0 0 0 0 0,9 11 0 0 0,-9-14-411 0 0,0-1-1 0 0,0 0 0 0 0,1 0 1 0 0,0 0-1 0 0,13 9 1 0 0,-13-11-572 0 0,0-1 1 0 0,1 1 0 0 0,-1-1 0 0 0,1-1 0 0 0,-1 1 0 0 0,1-1-1 0 0,8 1 1 0 0,22 1-7145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 19295 0 0,'-19'-36'3504'0'0,"104"34"-1750"0"0,-42-1-1211 0 0,56 5-1 0 0,219 45-1780 0 0,-302-42-236 0 0,-5 1-77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5.1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226 101 5527 0 0,'0'0'423'0'0,"0"-3"-278"0"0,-6-13 1021 0 0,-20-54 13618 0 0,25 68-13353 0 0,0 1-1207 0 0,0 0-1 0 0,0 0 0 0 0,0 0 0 0 0,0 1 0 0 0,-1-1 0 0 0,1 0 0 0 0,0 0 0 0 0,0 1 0 0 0,-1-1 0 0 0,1 1 0 0 0,0-1 0 0 0,-1 1 1 0 0,1 0-1 0 0,0 0 0 0 0,-4-1 0 0 0,3 2-144 0 0,0-1 0 0 0,-1 1 0 0 0,1 0 0 0 0,0-1 0 0 0,0 1-1 0 0,-1 0 1 0 0,1 1 0 0 0,0-1 0 0 0,0 0 0 0 0,0 0 0 0 0,0 1 0 0 0,-3 3 0 0 0,-21 24 203 0 0,23-26-221 0 0,-14 21 72 0 0,1 0 1 0 0,1 1-1 0 0,1 1 0 0 0,2 0 1 0 0,-15 42-1 0 0,25-62-99 0 0,0 0 0 0 0,1 0-1 0 0,-1 0 1 0 0,2 0 0 0 0,-2 10 0 0 0,3-11 8 0 0,9 11-2 0 0,-4-14-25 0 0,-3-1-6 0 0,0 0-6 0 0,0-1-1 0 0,0 1 1 0 0,0-1-1 0 0,0 1 1 0 0,0-1-1 0 0,0 0 1 0 0,0 0 0 0 0,0-1-1 0 0,1 1 1 0 0,-1-1-1 0 0,0 1 1 0 0,0-1-1 0 0,-1 0 1 0 0,1 0-1 0 0,0 0 1 0 0,0 0-1 0 0,3-3 1 0 0,4-1 4 0 0,0-2 0 0 0,0 1 1 0 0,9-9-1 0 0,-5 3 9 0 0,24-27 0 0 0,-33 33-11 0 0,1-1-1 0 0,-1 0 1 0 0,-1 0-1 0 0,0 0 1 0 0,0-1-1 0 0,5-12 1 0 0,-6 11 6 0 0,3 20 42 0 0,-1 7-53 0 0,-3-13 0 0 0,-1 0 0 0 0,1 0 0 0 0,0 0 0 0 0,0 0 0 0 0,1 0 0 0 0,-1-1 0 0 0,1 1 0 0 0,0-1 0 0 0,0 1 0 0 0,0-1 0 0 0,1 0 0 0 0,6 6 0 0 0,-6-7-151 0 0,-1 1-1 0 0,1-1 1 0 0,0 0-1 0 0,0-1 1 0 0,0 1 0 0 0,0-1-1 0 0,0 0 1 0 0,1 0-1 0 0,-1 0 1 0 0,1 0-1 0 0,-1-1 1 0 0,1 0 0 0 0,5 1-1 0 0,-2-1-878 0 0,0-1-1 0 0,0 1 1 0 0,0-2 0 0 0,10 0-1 0 0,1-2-1193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5.5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249 181 5527 0 0,'9'-15'301'0'0,"0"-1"0"0"0,9-25 1 0 0,-5 9 4080 0 0,-7 9 651 0 0,-5 15 847 0 0,-1 7-5786 0 0,0 1 1 0 0,0 0-1 0 0,-1 0 1 0 0,1-1-1 0 0,0 1 0 0 0,0 0 1 0 0,0 0-1 0 0,0-1 1 0 0,0 1-1 0 0,0 0 0 0 0,0 0 1 0 0,0 0-1 0 0,0-1 1 0 0,-1 1-1 0 0,1 0 1 0 0,0 0-1 0 0,0 0 0 0 0,0 0 1 0 0,0-1-1 0 0,-1 1 1 0 0,1 0-1 0 0,0 0 1 0 0,0 0-1 0 0,0 0 0 0 0,-1 0 1 0 0,1 0-1 0 0,0-1 1 0 0,0 1-1 0 0,-1 0 1 0 0,1 0-1 0 0,0 0 0 0 0,0 0 1 0 0,-1 0-1 0 0,1 0 1 0 0,0 0-1 0 0,0 0 0 0 0,0 0 1 0 0,-1 0-1 0 0,1 0 1 0 0,0 0-1 0 0,0 0 1 0 0,-1 0-1 0 0,1 0 0 0 0,0 1 1 0 0,0-1-1 0 0,-1 0 1 0 0,1 0-1 0 0,0 0 1 0 0,-13 4 908 0 0,7-1-894 0 0,-1 1-1 0 0,1 0 1 0 0,0 0-1 0 0,0 1 1 0 0,1 0-1 0 0,-1 0 1 0 0,1 0-1 0 0,0 0 1 0 0,-8 13-1 0 0,-2 5-10 0 0,-16 33 0 0 0,25-44-96 0 0,-5 9-32 0 0,-48 97 138 0 0,46-90-230 0 0,2 2 0 0 0,-9 33 0 0 0,19-61-533 0 0</inkml:trace>
  <inkml:trace contextRef="#ctx0" brushRef="#br0" timeOffset="1">10 47 18511 0 0,'-1'-9'328'0'0,"-8"-28"5785"0"0,9 38-5957 0 0,1 0 0 0 0,-1 0 1 0 0,0 0-1 0 0,0 0 0 0 0,0 0 0 0 0,1 0 0 0 0,-1 0 0 0 0,1-1 0 0 0,-1 1 0 0 0,0 0 0 0 0,2 2 0 0 0,1 1 14 0 0,12 33 141 0 0,65 139 631 0 0,-65-149-858 0 0,0-2 1 0 0,1 0 0 0 0,2-1-1 0 0,31 34 1 0 0,73 65-3074 0 0,-98-97-6278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4:48.4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2431 2762 14279 0 0,'0'0'1103'0'0,"-1"2"-720"0"0,-4 5-67 0 0,0 2 103 0 0,-1-1 0 0 0,-1 1-1 0 0,0-1 1 0 0,0 0-1 0 0,0-1 1 0 0,-1 0-1 0 0,0 0 1 0 0,0 0 0 0 0,-12 6-1 0 0,1-4 293 0 0,0-1-1 0 0,-1-1 1 0 0,0-1 0 0 0,0 0-1 0 0,-1-2 1 0 0,-29 4 0 0 0,-126-2 398 0 0,171-6-1058 0 0,-190-5 857 0 0,-275-42 1 0 0,311 19-623 0 0,-175-55 0 0 0,279 66-219 0 0,-72-33-1 0 0,93 34-43 0 0,2-2 0 0 0,0-1-1 0 0,-39-30 1 0 0,36 20 7 0 0,1-1 0 0 0,2-2-1 0 0,1-1 1 0 0,1-1 0 0 0,2-2 0 0 0,2-1-1 0 0,-35-63 1 0 0,44 66-23 0 0,1-1-1 0 0,2 0 1 0 0,2-1-1 0 0,0 0 1 0 0,3-1 0 0 0,1 0-1 0 0,2-1 1 0 0,1 1-1 0 0,1-54 1 0 0,6 45-7 0 0,2 1 0 0 0,3 0 0 0 0,1 1 0 0 0,23-71 0 0 0,1 21 0 0 0,48-92 0 0 0,39-38-49 0 0,-97 188 41 0 0,2 2 1 0 0,2 1 0 0 0,1 1 0 0 0,34-32 0 0 0,111-75-62 0 0,-118 97 60 0 0,134-95-40 0 0,-133 102 40 0 0,93-44 1 0 0,-58 40-18 0 0,1 4 1 0 0,2 3 0 0 0,2 5-1 0 0,166-25 1 0 0,-198 45 13 0 0,1 2 0 0 0,0 3 0 0 0,1 3 0 0 0,-1 3 0 0 0,-1 3 0 0 0,1 2 0 0 0,-1 4 0 0 0,-1 1 0 0 0,0 4 0 0 0,-1 2 0 0 0,78 39 0 0 0,-107-42 10 0 0,0 1 0 0 0,-2 2 0 0 0,0 1-1 0 0,-1 2 1 0 0,-2 1 0 0 0,35 37 0 0 0,-23-16 3 0 0,-2 1 0 0 0,-2 2-1 0 0,33 60 1 0 0,-43-60-1 0 0,-2 0 0 0 0,-1 1 0 0 0,-3 2 0 0 0,20 85 0 0 0,-23-56 0 0 0,-3 1 0 0 0,4 114 0 0 0,-16-124 12 0 0,-3 0 0 0 0,-3 1 0 0 0,-3-1 0 0 0,-4-1 0 0 0,-2 0 0 0 0,-3-1 0 0 0,-4 0 0 0 0,-2-2 0 0 0,-3 0 0 0 0,-3-2 0 0 0,-48 79 0 0 0,50-103 23 0 0,-1-2 0 0 0,-1 0 0 0 0,-3-2 0 0 0,-1-1-1 0 0,-60 50 1 0 0,64-62-4 0 0,-319 250 369 0 0,279-232-315 0 0,-1-2 0 0 0,-3-3-1 0 0,-1-4 1 0 0,-105 33 0 0 0,102-42-44 0 0,-2-3 0 0 0,0-4 1 0 0,-150 13-1 0 0,164-27-12 0 0,0-2 1 0 0,0-4-1 0 0,0-2 0 0 0,1-4 1 0 0,-83-20-1 0 0,107 17-18 0 0,2-1-1 0 0,-1-1 1 0 0,2-3-1 0 0,0-1 0 0 0,1-1 1 0 0,1-3-1 0 0,-50-38 1 0 0,44 26-1 0 0,3-1 1 0 0,0-3-1 0 0,2-1 1 0 0,2-1-1 0 0,-42-67 1 0 0,19 15-20 0 0,-57-125-1 0 0,79 140-1 0 0,5-2-1 0 0,-26-99 1 0 0,42 116-10 0 0,2 0 1 0 0,3-2-1 0 0,2 1 1 0 0,4-101 0 0 0,6 108 9 0 0,3 0 0 0 0,2 0 0 0 0,2 0 1 0 0,3 1-1 0 0,28-74 0 0 0,-14 64-11 0 0,2 2-1 0 0,3 1 1 0 0,3 1-1 0 0,2 2 1 0 0,72-85-1 0 0,-62 91-3 0 0,2 2 0 0 0,82-67 0 0 0,-56 60-8 0 0,113-65 0 0 0,-116 83 24 0 0,2 3 0 0 0,1 3 1 0 0,2 3-1 0 0,1 4 1 0 0,2 3-1 0 0,0 4 0 0 0,1 3 1 0 0,115-8-1 0 0,-118 20 5 0 0,1 4 0 0 0,-1 3-1 0 0,0 4 1 0 0,-1 3 0 0 0,0 3 0 0 0,0 4 0 0 0,-1 3-1 0 0,-1 3 1 0 0,74 34 0 0 0,-90-30-2 0 0,112 69-1 0 0,-133-69-4 0 0,0 2 0 0 0,-2 1-1 0 0,54 57 1 0 0,-61-55 12 0 0,-2 2 0 0 0,-1 1 0 0 0,-1 2 0 0 0,-2 0 0 0 0,-1 1 0 0 0,-2 1 0 0 0,-2 1 0 0 0,-2 1 0 0 0,-1 0 0 0 0,15 68 0 0 0,-21-54 0 0 0,-3 0 0 0 0,-2 1 0 0 0,-3 0-1 0 0,-2 0 1 0 0,-10 72 0 0 0,-6-19 6 0 0,-51 176 0 0 0,48-219 16 0 0,-3 0 0 0 0,-3-1-1 0 0,-3-2 1 0 0,-2 0 0 0 0,-3-3 0 0 0,-3 0 0 0 0,-2-3 0 0 0,-59 66 0 0 0,21-39 123 0 0,-147 120 1 0 0,162-156 16 0 0,-113 66-1 0 0,-81 18 104 0 0,177-93-167 0 0,-2-4 1 0 0,-161 44 0 0 0,170-62-71 0 0,-1-3 1 0 0,0-4-1 0 0,-87 1 1 0 0,113-10-12 0 0,1-3 1 0 0,0-1 0 0 0,0-2 0 0 0,1-3 0 0 0,-1-1 0 0 0,-53-20-1 0 0,58 14-10 0 0,1-2 0 0 0,1-1 0 0 0,1-3 0 0 0,0 0-1 0 0,2-3 1 0 0,1-1 0 0 0,1-1 0 0 0,1-2-1 0 0,1-2 1 0 0,-43-53 0 0 0,27 20-34 0 0,3-2 1 0 0,3-2-1 0 0,3-2 0 0 0,3-1 0 0 0,2-2 0 0 0,-42-143 1 0 0,53 129-9 0 0,3-1 1 0 0,5-1-1 0 0,3 0 0 0 0,4-1 1 0 0,8-171-1 0 0,4 200 11 0 0,3 0 0 0 0,3 0-1 0 0,2 1 1 0 0,3 0-1 0 0,2 2 1 0 0,34-76 0 0 0,-11 48-16 0 0,65-101 1 0 0,-69 134 3 0 0,1 1 0 0 0,81-87 0 0 0,-82 106 21 0 0,1 0 0 0 0,1 3 0 0 0,50-31 0 0 0,134-61-21 0 0,-125 78 32 0 0,1 4-1 0 0,2 5 1 0 0,1 4-1 0 0,1 4 1 0 0,2 5-1 0 0,1 5 1 0 0,141-6-1 0 0,-137 20 1 0 0,-1 5-1 0 0,0 4 1 0 0,0 5-1 0 0,-1 5 1 0 0,0 5-1 0 0,-2 4 1 0 0,113 44-1 0 0,-149-43 17 0 0,-2 4 0 0 0,-1 3 1 0 0,-1 3-1 0 0,115 84 0 0 0,-129-79 1 0 0,-2 2 0 0 0,-1 2 1 0 0,-3 2-1 0 0,-1 3 0 0 0,64 94 0 0 0,-85-104 9 0 0,0 1 0 0 0,-3 0-1 0 0,-1 2 1 0 0,-3 0 0 0 0,-1 1 0 0 0,-2 0-1 0 0,13 87 1 0 0,-18-57 40 0 0,-3 0 0 0 0,-3 1 0 0 0,-3-1 0 0 0,-13 85 0 0 0,4-88-18 0 0,-4-1-1 0 0,-3 0 1 0 0,-42 111-1 0 0,24-96-13 0 0,-4-3-1 0 0,-72 113 1 0 0,-10-13 34 0 0,37-57-42 0 0,68-101-15 0 0,-186 264 53 0 0,-60 26-2320 0 0,24-32-4187 0 0,124-137-3390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12895 0 0,'-19'-1'108'0'0,"8"2"1867"0"0,-8-1 5262 0 0,167 3-4997 0 0,151 8-2494 0 0,-230-7-1709 0 0,-32-2 468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10591 0 0,'0'0'964'0'0,"-3"-9"4219"0"0,6 7-5032 0 0,1 0-1 0 0,0 0 1 0 0,0 0 0 0 0,0 1-1 0 0,0 0 1 0 0,0 0 0 0 0,0 0 0 0 0,0 0-1 0 0,0 0 1 0 0,6 1 0 0 0,7 0 88 0 0,22 3-1 0 0,-12 0-57 0 0,610 8 2321 0 0,-575-12-2363 0 0,303-8 788 0 0,-121 1-389 0 0,587 2 197 0 0,-208 13-580 0 0,-211-9-42 0 0,-252 1-82 0 0,149 5 14 0 0,-295-4-40 0 0,-1 1 12 0 0,0 0 1 0 0,-1 1-1 0 0,19 4 1 0 0,-46-1-492 0 0,-36 4-2211 0 0,15-5-4999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13 16127 0 0,'-1'-1'738'0'0,"-1"-1"-455"0"0,-13-8 1824 0 0,14 10-1954 0 0,0 0 0 0 0,1 0 0 0 0,-1 0 1 0 0,0 0-1 0 0,1 0 0 0 0,-1 0 0 0 0,1 0 0 0 0,-1 0 0 0 0,0 0 0 0 0,1 0 0 0 0,-1 1 0 0 0,1-1 0 0 0,-1 0 0 0 0,0 0 0 0 0,1 0 0 0 0,-1 1 1 0 0,1-1-1 0 0,-1 0 0 0 0,1 1 0 0 0,-1-1 0 0 0,1 0 0 0 0,-1 1 0 0 0,1-1 0 0 0,0 1 0 0 0,-1-1 0 0 0,1 1 0 0 0,-1 0 0 0 0,-10 15 842 0 0,5-2-759 0 0,1 0-1 0 0,1 0 0 0 0,-6 26 0 0 0,-2 49 371 0 0,2-14-234 0 0,-28 152 208 0 0,38-223-582 0 0,-5 28 27 0 0,1 0-1 0 0,2 45 0 0 0,4-68 402 0 0,0 0-1834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18 127 11519 0 0,'0'0'887'0'0,"2"-3"245"0"0,13-16 7532 0 0,-16 45-7791 0 0,0 1 0 0 0,-8 38-1 0 0,4-43-761 0 0,-11 86 427 0 0,15-96-453 0 0,0 1 0 0 0,1-1 0 0 0,1 1 0 0 0,0-1-1 0 0,0 1 1 0 0,6 18 0 0 0,-6-27-60 0 0,1 1 1 0 0,0 0-1 0 0,0-1 0 0 0,0 1 1 0 0,0-1-1 0 0,1 0 0 0 0,0 0 1 0 0,0 0-1 0 0,0 0 1 0 0,0 0-1 0 0,1 0 0 0 0,-1-1 1 0 0,1 0-1 0 0,0 0 0 0 0,8 6 1 0 0,-8-8-6 0 0,-1 1 1 0 0,1-1 0 0 0,-1 0 0 0 0,1 1 0 0 0,-1-2 0 0 0,1 1 0 0 0,0 0 0 0 0,-1-1 0 0 0,1 1 0 0 0,0-1-1 0 0,0 0 1 0 0,-1-1 0 0 0,1 1 0 0 0,0 0 0 0 0,-1-1 0 0 0,1 0 0 0 0,0 0 0 0 0,-1 0 0 0 0,1 0 0 0 0,-1-1 0 0 0,5-2-1 0 0,-2 1 16 0 0,0-1-1 0 0,0 0 1 0 0,-1 0-1 0 0,1 0 1 0 0,-1-1-1 0 0,0 0 1 0 0,0 0-1 0 0,-1 0 1 0 0,0-1-1 0 0,0 1 0 0 0,4-7 1 0 0,-4 3-2 0 0,0 0 0 0 0,0 0 1 0 0,-1 0-1 0 0,0-1 0 0 0,-1 1 1 0 0,3-20-1 0 0,-3-2 41 0 0,-2 1 0 0 0,-1-1 1 0 0,-9-57-1 0 0,2 48 27 0 0,5 27-13 0 0,0-1-1 0 0,0-23 1 0 0,3 35-77 0 0,0 0-1 0 0,0 0 1 0 0,1 0-1 0 0,-1 0 1 0 0,1 0-1 0 0,-1 0 1 0 0,1 1-1 0 0,0-1 1 0 0,0 0 0 0 0,0 0-1 0 0,0 1 1 0 0,0-1-1 0 0,0 0 1 0 0,0 1-1 0 0,1-1 1 0 0,-1 1-1 0 0,1-1 1 0 0,2-1-1 0 0,3-2 8 0 0,1 0-1 0 0,15-7 0 0 0,-10 5-4 0 0,-6 3-22 0 0,1-1 1 0 0,0 1-1 0 0,1 1 0 0 0,-1 0 0 0 0,0 0 0 0 0,1 0 1 0 0,0 1-1 0 0,-1 1 0 0 0,1-1 0 0 0,0 1 1 0 0,0 1-1 0 0,0 0 0 0 0,0 0 0 0 0,0 1 0 0 0,0 0 1 0 0,-1 0-1 0 0,13 4 0 0 0,21 9-31 0 0,0 1 0 0 0,-2 2 0 0 0,75 44 0 0 0,-107-56 38 0 0,0 1 0 0 0,0-1 1 0 0,-1 1-1 0 0,0 1 0 0 0,0-1 0 0 0,0 1 0 0 0,-1 0 1 0 0,0 1-1 0 0,8 13 0 0 0,-7-8 0 0 0,-1 0-1 0 0,0 0 1 0 0,-1 0 0 0 0,0 1-1 0 0,4 24 1 0 0,-9-37 1 0 0,26 105-32 0 0,-22-94 27 0 0,0 0 1 0 0,1-1-1 0 0,0 0 1 0 0,1 0-1 0 0,0 0 1 0 0,14 18-1 0 0,-17-26 11 0 0,-1 0 0 0 0,1 0 1 0 0,0 0-1 0 0,0-1 0 0 0,1 1 0 0 0,-1-1 0 0 0,0 1 0 0 0,1-1 1 0 0,0 0-1 0 0,-1-1 0 0 0,1 1 0 0 0,0 0 0 0 0,5 0 0 0 0,-6-1 2 0 0,1-1 0 0 0,-1 0 0 0 0,0 0 0 0 0,1 0 1 0 0,-1 0-1 0 0,0 0 0 0 0,1-1 0 0 0,-1 1 0 0 0,0-1 0 0 0,1 0 0 0 0,-1 0 0 0 0,0 0 0 0 0,0-1 0 0 0,0 1 0 0 0,0-1 0 0 0,5-3 0 0 0,1-1 48 0 0,-1-1 1 0 0,0 0-1 0 0,0 0 0 0 0,0 0 1 0 0,-1-1-1 0 0,0-1 1 0 0,-1 1-1 0 0,0-1 0 0 0,0 0 1 0 0,0 0-1 0 0,-2-1 1 0 0,1 1-1 0 0,-1-1 1 0 0,0 0-1 0 0,2-14 0 0 0,-4 15 36 0 0,0 0-1 0 0,-1 0 1 0 0,-1 0-1 0 0,0 0 1 0 0,0-1-1 0 0,0 1 1 0 0,-1 0-1 0 0,-1 0 1 0 0,1 0-1 0 0,-2 0 1 0 0,1 1-1 0 0,-1-1 1 0 0,0 0-1 0 0,-1 1 1 0 0,0 0-1 0 0,0 0 1 0 0,-1 0 0 0 0,-7-9-1 0 0,5 7 74 0 0,-1 1 0 0 0,0 0 0 0 0,-1 1 0 0 0,0 0 0 0 0,0 0 0 0 0,-1 1 0 0 0,0 0 0 0 0,-17-8 0 0 0,18 11-502 0 0,1 0 0 0 0,-1 1-1 0 0,0 0 1 0 0,-15-2 0 0 0,15 4-1087 0 0,0 0 1 0 0,0 0-1 0 0,0 1 1 0 0,-1 0-1 0 0,-9 2 1 0 0,-19 5-8171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2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230 108 4775 0 0,'0'0'19328'0'0,"0"-1"-19248"0"0,-6-45 392 0 0,6 44-136 0 0,-3-21 408 0 0,-4-2-112 0 0,6 23-480 0 0,-1-6 1160 0 0,-99 595-1232 0 0,36-309-19 0 0,55-239-58 0 0,-21 127 61 0 0,29-160-395 0 0,2 0 0 0 0,-1 1 0 0 0,1-1 0 0 0,0 0 0 0 0,0 1 0 0 0,2 8 0 0 0,9-20-2164 0 0,-7 2 2113 0 0,0-1 0 0 0,0-1 1 0 0,0 1-1 0 0,-1 0 0 0 0,0-1 0 0 0,1 0 0 0 0,-2 0 0 0 0,1 0 0 0 0,-1 0 0 0 0,4-10 1 0 0,-3 7-28 0 0,12-31-1466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4 303 6911 0 0,'-4'-116'2223'0'0,"4"91"2253"0"0,0-1 3849 0 0,13 29-6710 0 0,-9-2-1555 0 0,-1 1 1 0 0,0 0 0 0 0,0 0-1 0 0,1 0 1 0 0,-1 0-1 0 0,0 1 1 0 0,-1-1-1 0 0,1 1 1 0 0,4 5-1 0 0,20 30 203 0 0,-24-33-239 0 0,16 26 105 0 0,-3 1 1 0 0,19 50-1 0 0,-21-46 3 0 0,2-1 0 0 0,26 45-1 0 0,-36-70-109 0 0,1-1 0 0 0,0 1 0 0 0,1-1-1 0 0,0-1 1 0 0,0 1 0 0 0,0-1 0 0 0,1-1 0 0 0,1 0-1 0 0,-1 0 1 0 0,1-1 0 0 0,0 0 0 0 0,12 5-1 0 0,-16-9 0 0 0,0 0-1 0 0,0 0 1 0 0,0-1-1 0 0,0 1 0 0 0,1-1 1 0 0,-1-1-1 0 0,1 1 1 0 0,-1-1-1 0 0,1 0 0 0 0,-1-1 1 0 0,0 1-1 0 0,1-1 0 0 0,-1-1 1 0 0,0 1-1 0 0,0-1 1 0 0,1 0-1 0 0,-1-1 0 0 0,11-5 1 0 0,-8 3 0 0 0,0-1 1 0 0,0 0-1 0 0,-1-1 1 0 0,0 0-1 0 0,0 0 1 0 0,-1-1-1 0 0,1 0 1 0 0,-2 0-1 0 0,1-1 1 0 0,9-16-1 0 0,1-9 36 0 0,-1-1 0 0 0,22-71-1 0 0,8-78 98 0 0,-33 130-91 0 0,-6 16 61 0 0,-5 23 340 0 0,7-24 0 0 0,-8 38 343 0 0,0 3-679 0 0,4 19-85 0 0,-1-1 1 0 0,-1 1 0 0 0,0 0 0 0 0,-1 28-1 0 0,-8 87-20 0 0,5-120 8 0 0,-5 51 10 0 0,-3 173 160 0 0,10-217-310 0 0,1-1 0 0 0,10 44 0 0 0,-9-55-278 0 0,1 1 1 0 0,0-1 0 0 0,0 0-1 0 0,1 0 1 0 0,1-1 0 0 0,-1 1-1 0 0,10 11 1 0 0,1-6-1984 0 0,2-4-3387 0 0,3-5-1799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52 1375 0 0,'-1'-2'107'0'0,"-8"-18"346"0"0,-5 2 8653 0 0,13 17-8118 0 0,0 0 0 0 0,-1 0 0 0 0,1 0 0 0 0,-1 0 0 0 0,1 0 0 0 0,-1 1 0 0 0,1-1 0 0 0,-1 0 0 0 0,-1 1 0 0 0,-12-3 839 0 0,13 3-1614 0 0,-1 0 0 0 0,0 0 0 0 0,0 1 0 0 0,0-1 0 0 0,1 1 0 0 0,-1-1 0 0 0,0 1 0 0 0,0 0 0 0 0,1 0 0 0 0,-1 0 0 0 0,1 1 0 0 0,-1-1 0 0 0,-3 3 0 0 0,-1 1 154 0 0,0 1-1 0 0,-12 12 1 0 0,10-8-291 0 0,1 1 0 0 0,0 0 0 0 0,0 0 1 0 0,1 1-1 0 0,1 0 0 0 0,0 1 0 0 0,0-1 0 0 0,1 1 1 0 0,1 0-1 0 0,0 0 0 0 0,1 0 0 0 0,-3 27 0 0 0,6-34-59 0 0,1-1 0 0 0,-1 1 0 0 0,1 0 0 0 0,0 0 0 0 0,3 10 0 0 0,-3-15-14 0 0,0 1 0 0 0,0-1 1 0 0,0 0-1 0 0,0 1 0 0 0,0-1 0 0 0,0 0 1 0 0,1 0-1 0 0,-1 0 0 0 0,0 0 0 0 0,1 0 1 0 0,-1 0-1 0 0,1 0 0 0 0,-1 0 1 0 0,4 0-1 0 0,-3 1 1 0 0,1-1-4 0 0,0 0 0 0 0,0 0 0 0 0,0-1 0 0 0,0 1 0 0 0,0-1 0 0 0,0 1 0 0 0,0-1 0 0 0,0 0 0 0 0,0 0 0 0 0,0 0 0 0 0,0-1 0 0 0,0 1 0 0 0,0-1 0 0 0,0 1-1 0 0,0-1 1 0 0,0 0 0 0 0,0 0 0 0 0,0-1 0 0 0,-1 1 0 0 0,1 0 0 0 0,0-1 0 0 0,-1 0 0 0 0,5-3 0 0 0,1-1 2 0 0,-1-1 0 0 0,0 0 0 0 0,0 0 0 0 0,0-1 0 0 0,11-15 0 0 0,-10 10 34 0 0,-3 7-29 0 0,-1-1 0 0 0,0 0 0 0 0,0 0 0 0 0,0 0 0 0 0,-1-1 0 0 0,0 1 0 0 0,-1-1 0 0 0,1 0 0 0 0,0-7 0 0 0,-1 5 15 0 0,-2 8 186 0 0,1 14-181 0 0,0 0 1 0 0,1-1-1 0 0,0 1 1 0 0,5 13-1 0 0,0 5-42 0 0,1-7-91 0 0,-2-15 64 0 0,-2-5-66 0 0,-3-2-11 0 0,0 0 0 0 0,0 0 0 0 0,0 0 0 0 0,1 0 0 0 0,-1 0 0 0 0,1 0 0 0 0,-1-1 0 0 0,0 1 0 0 0,1 0 0 0 0,0-1 0 0 0,-1 1 0 0 0,1-1 0 0 0,-1 1 0 0 0,1-1 0 0 0,2 0 0 0 0,22-1-1298 0 0,-9-4-335 0 0,3-6-316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 7831 0 0,'-2'2'13360'0'0,"-8"5"-12587"0"0,0 0-1 0 0,0 1 1 0 0,1 1-1 0 0,0 0 1 0 0,-11 15 0 0 0,-38 57-53 0 0,37-49-284 0 0,10-17-365 0 0,0 1 0 0 0,1 1 0 0 0,1 0 0 0 0,0 0 0 0 0,-11 34-1 0 0,20-49-198 0 0,-2 6-788 0 0</inkml:trace>
  <inkml:trace contextRef="#ctx0" brushRef="#br0" timeOffset="1">0 54 5063 0 0,'6'-53'17664'0'0,"10"60"-14647"0"0,8 12-5584 0 0,-17-12 4089 0 0,53 53-1499 0 0,-29-28-775 0 0,1-1-1 0 0,43 32 0 0 0,-47-44-560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9215 0 0,'0'0'13039'0'0,"-2"2"-12121"0"0,-5 3-804 0 0,1 0-1 0 0,-1 0 1 0 0,1 1-1 0 0,0 0 1 0 0,1 0-1 0 0,-1 0 0 0 0,-6 12 1 0 0,-30 56 766 0 0,20-33-697 0 0,14-25-520 0 0,1 0-1 0 0,-6 21 1 0 0,-2 3-1660 0 0</inkml:trace>
  <inkml:trace contextRef="#ctx0" brushRef="#br0" timeOffset="1">0 35 18343 0 0,'0'0'2012'0'0,"2"2"-1674"0"0,8 6-34 0 0,-2 0 0 0 0,1 1 0 0 0,-1 0 0 0 0,11 17-1 0 0,-7-7-318 0 0,0-1 0 0 0,1 0 0 0 0,1-1 0 0 0,1 0 0 0 0,20 18 0 0 0,-19-24-1476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19351 0 0,'0'0'3900'0'0,"3"-1"-2919"0"0,17-3-745 0 0,-1 0-1 0 0,1 1 1 0 0,0 1-1 0 0,31 1 1 0 0,83 12-188 0 0,-87-6-1651 0 0,92-1 1 0 0,-102-7-276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54 21079 0 0,'-16'-15'1307'0'0,"-18"-18"-221"0"0,34 33-940 0 0,-1 0-1 0 0,1-1 0 0 0,0 1 1 0 0,-1-1-1 0 0,1 1 0 0 0,0 0 1 0 0,-1-1-1 0 0,1 1 0 0 0,0 0 1 0 0,-1-1-1 0 0,1 1 0 0 0,-1 0 0 0 0,1 0 1 0 0,-1-1-1 0 0,1 1 0 0 0,-1 0 1 0 0,1 0-1 0 0,-1 0 0 0 0,0-1 1 0 0,0 2-70 0 0,1-1 0 0 0,-1 1 0 0 0,1-1 0 0 0,-1 1 1 0 0,1 0-1 0 0,0-1 0 0 0,-1 1 0 0 0,1 0 0 0 0,0-1 1 0 0,-1 1-1 0 0,1 0 0 0 0,0-1 0 0 0,0 1 0 0 0,-1 0 1 0 0,1 1-1 0 0,-2 10-20 0 0,0 0 1 0 0,0 0 0 0 0,1 1-1 0 0,1-1 1 0 0,1 15-1 0 0,-1 9-26 0 0,-22 254 3 0 0,-19-4 5 0 0,35-250-37 0 0,3-18-2 0 0,1 0 0 0 0,1 1 0 0 0,0-1 0 0 0,2 0-1 0 0,0 1 1 0 0,5 25 0 0 0,-6-41-376 0 0,3-4-1230 0 0,-1 1 1526 0 0,1-1 0 0 0,0 1 0 0 0,0-1 0 0 0,0 0 0 0 0,0 0 0 0 0,-1 0 0 0 0,1-1 0 0 0,0 1 0 0 0,-1-1 0 0 0,1 1 1 0 0,-1-1-1 0 0,4-3 0 0 0,-1 0-48 0 0,-1 0 0 0 0,0 0 0 0 0,0 0 0 0 0,0 0 0 0 0,4-9 0 0 0,-1-3-200 0 0,0 1-1 0 0,0-1 1 0 0,5-25-1 0 0,-2-6-348 0 0,-2 0 1 0 0,2-76-1 0 0,-10-97 166 0 0,-2 91 979 0 0,2 5 5498 0 0,2 126-5525 0 0,1 2-411 0 0,0 1 1 0 0,0-1 0 0 0,0 1-1 0 0,-1-1 1 0 0,1 1 0 0 0,-1 0-1 0 0,0 0 1 0 0,0 0 0 0 0,0 0-1 0 0,1 7 1 0 0,2 8 61 0 0,3 22-1 0 0,-4-22-76 0 0,15 116 132 0 0,1 1 141 0 0,-14-107-224 0 0,1-1 1 0 0,17 46-1 0 0,-20-65-49 0 0,0-1 1 0 0,0 0 0 0 0,0 0 0 0 0,1 0 0 0 0,0-1-1 0 0,1 0 1 0 0,-1 0 0 0 0,1 0 0 0 0,1-1-1 0 0,-1 0 1 0 0,1 0 0 0 0,0 0 0 0 0,1-1-1 0 0,8 5 1 0 0,-12-8-11 0 0,1-1 0 0 0,-1 0 0 0 0,1 0 0 0 0,-1 0 0 0 0,0 0 0 0 0,1-1 0 0 0,0 0 0 0 0,-1 0 0 0 0,1 0 0 0 0,-1 0 0 0 0,1-1 0 0 0,-1 0 1 0 0,0 0-1 0 0,1 0 0 0 0,-1 0 0 0 0,7-3 0 0 0,2-2-1 0 0,0 0 0 0 0,-1-1 0 0 0,0 0 0 0 0,12-10 0 0 0,-9 5-9 0 0,0-1 1 0 0,-1-1-1 0 0,-1 0 1 0 0,0-1-1 0 0,-1 0 0 0 0,-1-1 1 0 0,13-22-1 0 0,-7 5 0 0 0,-1 0-1 0 0,22-67 1 0 0,-27 66 11 0 0,-3-1 0 0 0,0 0 0 0 0,-3-1 0 0 0,0 1 0 0 0,-3-1 0 0 0,-2-43 0 0 0,1 67 189 0 0,-1-9-13 0 0,-2 19 280 0 0,-1 10 503 0 0,-10 42-938 0 0,-10 80 1 0 0,22-122-27 0 0,-9 78 0 0 0,3 150 0 0 0,8-211-394 0 0,0 0-1 0 0,2 0 1 0 0,1 0-1 0 0,1 0 1 0 0,2-1-1 0 0,10 29 1 0 0,-15-49 73 0 0,0 1 0 0 0,0 0 0 0 0,1-1 0 0 0,-1 1 0 0 0,1-1 0 0 0,5 5 0 0 0,-5-6-872 0 0,0 0-1 0 0,0 0 1 0 0,0-1-1 0 0,0 0 0 0 0,4 3 1 0 0,12 4-6726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 14079 0 0,'0'-2'646'0'0,"2"-4"-233"0"0,-1-25 56 0 0,-1 29-1888 0 0,-3-15 13921 0 0,-1 24-10765 0 0,-1 5-1717 0 0,1 1 0 0 0,1-1-1 0 0,0 1 1 0 0,1 0 0 0 0,0 0-1 0 0,1 0 1 0 0,1 0 0 0 0,0 0 0 0 0,2 19-1 0 0,6-9-4513 0 0,-7-20 3696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16439 0 0,'0'-5'247'0'0,"1"-8"997"0"0,-1 11-1142 0 0,1 0 0 0 0,-1 0 1 0 0,1 1-1 0 0,0-1 0 0 0,0 0 0 0 0,0 0 0 0 0,0 0 1 0 0,0 1-1 0 0,0-1 0 0 0,0 1 0 0 0,0-1 1 0 0,1 1-1 0 0,-1-1 0 0 0,1 1 0 0 0,-1 0 0 0 0,1-1 1 0 0,-1 1-1 0 0,4-1 0 0 0,-2 0 45 0 0,1 1-1 0 0,0 0 1 0 0,-1 0 0 0 0,1 1-1 0 0,0-1 1 0 0,7 1 0 0 0,-1-1-319 0 0,-2 1 193 0 0,0 0 0 0 0,-1 0 0 0 0,11 3-1 0 0,13 0-23 0 0,59-5 14 0 0,-88 2 436 0 0,5 12 303 0 0,-5-8-569 0 0,0 0 1 0 0,0 1-1 0 0,-1-1 0 0 0,0 1 0 0 0,1-1 0 0 0,-2 1 1 0 0,1-1-1 0 0,-1 1 0 0 0,1 0 0 0 0,-2 9 0 0 0,-1 4 679 0 0,-6 27 0 0 0,3-20-358 0 0,-14 89 1611 0 0,18-112-2076 0 0,1-1 1 0 0,0 0-1 0 0,-1 0 0 0 0,1 0 1 0 0,0 0-1 0 0,0 1 0 0 0,0-1 1 0 0,0 0-1 0 0,0 0 0 0 0,0 0 1 0 0,1 0-1 0 0,-1 1 0 0 0,0-1 1 0 0,1 0-1 0 0,-1 0 0 0 0,0 0 1 0 0,1 0-1 0 0,-1 0 0 0 0,1 0 1 0 0,0 0-1 0 0,-1 0 0 0 0,1 0 1 0 0,0 0-1 0 0,0 0 0 0 0,-1 0 1 0 0,1-1-1 0 0,0 1 0 0 0,0 0 1 0 0,0 0-1 0 0,0-1 0 0 0,0 1 1 0 0,1 0-1 0 0,0-1-16 0 0,1 1-1 0 0,-1-1 1 0 0,0 0 0 0 0,0 0 0 0 0,0 1-1 0 0,1-2 1 0 0,-1 1 0 0 0,0 0-1 0 0,0 0 1 0 0,1-1 0 0 0,-1 1 0 0 0,0-1-1 0 0,0 0 1 0 0,0 1 0 0 0,0-1-1 0 0,2-2 1 0 0,8-4 34 0 0,-1 0-1 0 0,0-1 1 0 0,13-13 0 0 0,18-12 11 0 0,-31 25-58 0 0,2-2 5 0 0,1 2 0 0 0,21-11 0 0 0,-31 17-11 0 0,-1 0-1 0 0,1 1 0 0 0,0 0 1 0 0,1 0-1 0 0,-1 0 0 0 0,0 0 1 0 0,0 0-1 0 0,0 1 0 0 0,1 0 0 0 0,-1 0 1 0 0,0 0-1 0 0,0 0 0 0 0,1 1 1 0 0,4 1-1 0 0,-1 0-56 0 0,-1 1 1 0 0,0 0-1 0 0,1 0 0 0 0,-1 0 0 0 0,-1 1 1 0 0,1 0-1 0 0,12 10 0 0 0,-11-6-63 0 0,0 1 0 0 0,0-1 1 0 0,-1 2-1 0 0,0-1 0 0 0,11 20 0 0 0,-13-24-630 0 0,-1 3-1655 0 0,-1 4 155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3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57 10591 0 0,'0'-2'488'0'0,"-12"-18"158"0"0,9 9 8720 0 0,13 12-9277 0 0,0-1 0 0 0,0 1 0 0 0,-1 1 1 0 0,13 3-1 0 0,-16-4 2 0 0,0 1 1 0 0,0-1-1 0 0,-1 0 0 0 0,1-1 1 0 0,0 1-1 0 0,7-2 1 0 0,129-16 1088 0 0,-27 2-1058 0 0,-87 12-182 0 0,1 1-1 0 0,-1 2 0 0 0,1 1 1 0 0,0 1-1 0 0,-1 1 1 0 0,34 9-1 0 0,-35-5 49 0 0,-18-4 4 0 0,-1 0 1 0 0,1-1 0 0 0,0 0-1 0 0,0 0 1 0 0,0-1-1 0 0,0 0 1 0 0,10-1-1 0 0,26-2 60 0 0,-33 2-26 0 0,-1-1 0 0 0,1 1 0 0 0,-1-2 0 0 0,1 0 0 0 0,11-3 0 0 0,-8 0 26 0 0,-1 2 0 0 0,1 0 0 0 0,0 1 0 0 0,28-1 0 0 0,-14 4 66 0 0,47 6 0 0 0,-38-1-459 0 0,-21-2-92 0 0,0-1 0 0 0,0-1 1 0 0,0 0-1 0 0,0-2 0 0 0,0 0 0 0 0,19-2 1 0 0,-10-4-798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1 190 919 0 0,'2'-1'67'0'0,"35"-15"686"0"0,-26 11 1189 0 0,1 0 0 0 0,-1 1 0 0 0,18-5 0 0 0,6 4-767 0 0,-1 2 0 0 0,1 2-1 0 0,66 5 1 0 0,2 1-383 0 0,415-36 1363 0 0,-380 19-1941 0 0,-35 5-30 0 0,151-30 0 0 0,-98-10 596 0 0,-146 44-681 0 0,-8 2-56 0 0,1 0 0 0 0,0-1 0 0 0,0 1-1 0 0,-1 0 1 0 0,5-4 0 0 0,-5 3 357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6447 0 0,'-2'0'298'0'0,"-5"0"-384"0"0,0 1 1 0 0,0-1 0 0 0,0 1-1 0 0,-8 3 1 0 0,8-2 666 0 0,-1 1 1 0 0,1-1 0 0 0,0 2 0 0 0,0-1-1 0 0,-12 9 1 0 0,7-3 566 0 0,0 1-1 0 0,1 1 1 0 0,0-1 0 0 0,1 2-1 0 0,-10 13 1 0 0,-12 16-47 0 0,-28 39 246 0 0,52-67-1292 0 0,1 0 0 0 0,0 0-1 0 0,1 0 1 0 0,-9 27-1 0 0,13-31-64 0 0,-1 0-1 0 0,2-1 1 0 0,-1 1-1 0 0,0 18 1 0 0,2-24-531 0 0,1 1 0 0 0,-1-1 1 0 0,1 0-1 0 0,-1 1 1 0 0,3 4-1 0 0,0-6-1197 0 0,12-1-20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6447 0 0,'0'0'830'0'0,"0"3"18"0"0,-3 54 2877 0 0,1-39-2738 0 0,1 0-1 0 0,0 0 1 0 0,2-1 0 0 0,3 29-1 0 0,3-26 263 0 0,-7-19-1221 0 0,1-1 0 0 0,-1 1 0 0 0,0 0 0 0 0,0-1 0 0 0,1 1 0 0 0,-1-1 0 0 0,0 1 0 0 0,1-1 0 0 0,-1 1 0 0 0,1-1 0 0 0,-1 1 0 0 0,0-1 0 0 0,1 1 0 0 0,-1-1 0 0 0,1 0 0 0 0,-1 1 0 0 0,1-1 0 0 0,0 0-1 0 0,-1 1 1 0 0,1-1 0 0 0,-1 0 0 0 0,1 0 0 0 0,0 1 0 0 0,-1-1 0 0 0,1 0 0 0 0,-1 0 0 0 0,1 0 0 0 0,0 0 0 0 0,-1 0 0 0 0,1 0 0 0 0,0 0 0 0 0,-1 0 0 0 0,2 0 0 0 0,5-3 116 0 0,1-1-1 0 0,0 0 1 0 0,-1 0-1 0 0,9-6 1 0 0,-13 7-85 0 0,0 1 0 0 0,0 0 0 0 0,-1-1 1 0 0,1 0-1 0 0,-1 1 0 0 0,1-1 1 0 0,-1 0-1 0 0,0 0 0 0 0,-1-1 0 0 0,1 1 1 0 0,0 0-1 0 0,1-7 0 0 0,-2 8-33 0 0,-1 1 0 0 0,0-1 0 0 0,0 0 1 0 0,0 1-1 0 0,0-1 0 0 0,0 0 0 0 0,-1 0 0 0 0,1 1 0 0 0,-1-1 0 0 0,1 0 0 0 0,-1 1 0 0 0,1-1 0 0 0,-1 1 0 0 0,0-1 1 0 0,0 1-1 0 0,-1-3 0 0 0,0 0 40 0 0,-1 1 0 0 0,1 0 1 0 0,-1 0-1 0 0,0 0 0 0 0,-4-4 1 0 0,-2 0 83 0 0,-27-18 373 0 0,34 24-644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5983 0 0,'1'3'274'0'0,"24"109"1775"0"0,-13-53 3019 0 0,3-6-1502 0 0,-13-48-3289 0 0,-1-1 0 0 0,1 1 1 0 0,1-1-1 0 0,-1 0 0 0 0,0 0 0 0 0,1 0 1 0 0,0 0-1 0 0,6 6 0 0 0,-8-8-213 0 0,1-1-1 0 0,0 1 1 0 0,0-1 0 0 0,1 0-1 0 0,-1 0 1 0 0,0 1 0 0 0,0-1-1 0 0,0-1 1 0 0,1 1 0 0 0,-1 0-1 0 0,1-1 1 0 0,-1 1-1 0 0,1-1 1 0 0,-1 1 0 0 0,0-1-1 0 0,1 0 1 0 0,-1 0 0 0 0,1 0-1 0 0,-1-1 1 0 0,1 1 0 0 0,-1-1-1 0 0,1 1 1 0 0,-1-1-1 0 0,0 0 1 0 0,1 0 0 0 0,-1 0-1 0 0,0 0 1 0 0,0 0 0 0 0,0 0-1 0 0,0-1 1 0 0,0 1 0 0 0,3-3-1 0 0,3-3 64 0 0,0-1 0 0 0,0 0-1 0 0,-1 0 1 0 0,-1 0 0 0 0,11-18-1 0 0,-12 20-67 0 0,-2-1 1 0 0,1 0-1 0 0,-1-1 0 0 0,0 1 0 0 0,-1 0 1 0 0,0-1-1 0 0,0 0 0 0 0,-1 1 0 0 0,1-1 1 0 0,-2 0-1 0 0,1 0 0 0 0,-1 0 0 0 0,-2-14 1 0 0,2 18 0 0 0,-1-1 1 0 0,0 0-1 0 0,-1 1 1 0 0,1-1 0 0 0,-1 1-1 0 0,0-1 1 0 0,0 1-1 0 0,0 0 1 0 0,0 0 0 0 0,-1 0-1 0 0,0 0 1 0 0,0 0 0 0 0,0 0-1 0 0,0 1 1 0 0,-1 0-1 0 0,1-1 1 0 0,-1 1 0 0 0,0 0-1 0 0,0 1 1 0 0,0-1-1 0 0,0 1 1 0 0,0 0 0 0 0,-8-3-1 0 0,1 2 39 0 0,1 1-313 0 0,7 2-1176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84 919 0 0,'-8'-18'22076'0'0,"8"21"-21448"0"0,0 6-501 0 0,0 0-1 0 0,1 0 1 0 0,0 0-1 0 0,1 0 1 0 0,0-1-1 0 0,0 1 1 0 0,6 13-1 0 0,-6-18-101 0 0,0 0 0 0 0,0 0 0 0 0,0-1 0 0 0,0 1 0 0 0,1-1 1 0 0,-1 0-1 0 0,1 0 0 0 0,0 0 0 0 0,0 0 0 0 0,0 0 0 0 0,0 0 0 0 0,1-1 0 0 0,-1 0 0 0 0,1 1 0 0 0,-1-1 0 0 0,1-1 0 0 0,0 1 0 0 0,0 0 0 0 0,5 0 0 0 0,-4 0 22 0 0,0-1 0 0 0,0-1 0 0 0,0 1 0 0 0,0-1 0 0 0,0 0-1 0 0,0 0 1 0 0,1 0 0 0 0,-1-1 0 0 0,0 0 0 0 0,0 0 0 0 0,9-3-1 0 0,-10 3-25 0 0,-1 0 0 0 0,0-1-1 0 0,-1 0 1 0 0,1 1 0 0 0,0-1-1 0 0,0 0 1 0 0,-1 0 0 0 0,1 0-1 0 0,-1-1 1 0 0,1 1-1 0 0,-1-1 1 0 0,0 1 0 0 0,0-1-1 0 0,0 0 1 0 0,-1 0 0 0 0,1 0-1 0 0,-1 0 1 0 0,1 0-1 0 0,0-4 1 0 0,1-2 27 0 0,-1 0 0 0 0,0 0 0 0 0,-1 0 0 0 0,0-1-1 0 0,0 1 1 0 0,-1 0 0 0 0,-1-10 0 0 0,1 15-32 0 0,-1 1-1 0 0,1-1 1 0 0,-1 1 0 0 0,0 0 0 0 0,0-1 0 0 0,0 1-1 0 0,0 0 1 0 0,0 0 0 0 0,-1 0 0 0 0,1-1-1 0 0,-1 1 1 0 0,0 1 0 0 0,0-1 0 0 0,0 0-1 0 0,0 0 1 0 0,-1 1 0 0 0,1-1 0 0 0,-1 1-1 0 0,1 0 1 0 0,-1 0 0 0 0,0 0 0 0 0,-4-2-1 0 0,5 3-27 0 0,-1 0 0 0 0,0 0-1 0 0,0 1 1 0 0,1-1-1 0 0,-1 1 1 0 0,0 0-1 0 0,0-1 1 0 0,1 1-1 0 0,-1 0 1 0 0,0 1 0 0 0,0-1-1 0 0,1 1 1 0 0,-5 0-1 0 0,-2 2-272 0 0,0 0 0 0 0,-14 7 0 0 0,-10 6-351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 16583 0 0,'0'0'3384'0'0,"2"0"-2822"0"0,5-3-448 0 0,1 0 0 0 0,0 1 1 0 0,-1 0-1 0 0,1 0 0 0 0,0 1 1 0 0,0 0-1 0 0,0 0 0 0 0,0 1 1 0 0,0 0-1 0 0,0 0 0 0 0,8 2 1 0 0,-5 0 6 0 0,-1 0 0 0 0,0 0 0 0 0,0 1 0 0 0,0 0 1 0 0,0 1-1 0 0,0 0 0 0 0,0 0 0 0 0,9 7 0 0 0,-17-9-113 0 0,0-1-1 0 0,0 1 1 0 0,0 0 0 0 0,-1 0-1 0 0,1-1 1 0 0,0 1-1 0 0,-1 0 1 0 0,1 0 0 0 0,-1 1-1 0 0,0-1 1 0 0,0 0-1 0 0,0 0 1 0 0,0 1 0 0 0,0-1-1 0 0,0 1 1 0 0,-1-1-1 0 0,1 0 1 0 0,-1 1 0 0 0,0-1-1 0 0,1 1 1 0 0,-1 0-1 0 0,0-1 1 0 0,-1 1 0 0 0,1-1-1 0 0,0 1 1 0 0,-1-1-1 0 0,0 4 1 0 0,-3 6 52 0 0,0 0 0 0 0,0 0 0 0 0,-1-1 0 0 0,-8 13 0 0 0,11-21-50 0 0,-6 12 52 0 0,-2 0 1 0 0,0 0 0 0 0,-20 21-1 0 0,-43 36 269 0 0,17-17-211 0 0,47-45-1035 0 0,-1-2 0 0 0,0 1 0 0 0,0-1 0 0 0,-20 11 1 0 0,31-30-7653 0 0,0 8 8340 0 0,1-1-1 0 0,-1 0 1 0 0,1 0-1 0 0,0 1 1 0 0,0-1-1 0 0,0 1 1 0 0,0 0-1 0 0,0 0 1 0 0,1 0-1 0 0,3-4 1 0 0,-4 5 270 0 0,0 0 0 0 0,1 0 0 0 0,-1 0 0 0 0,1 0 0 0 0,-1 1 1 0 0,1-1-1 0 0,0 1 0 0 0,-1 0 0 0 0,1-1 0 0 0,0 1 0 0 0,0 1 1 0 0,0-1-1 0 0,0 0 0 0 0,0 1 0 0 0,0-1 0 0 0,0 1 1 0 0,5 0-1 0 0,7 3 331 0 0,0 0-1 0 0,-1 1 1 0 0,1 1 0 0 0,-1 1 0 0 0,0 0 0 0 0,22 12 0 0 0,13 6-135 0 0,-11-7-508 0 0,46 18 760 0 0,-27-14-3903 0 0,-41-16-460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5 5527 0 0,'-2'0'8651'0'0,"-22"-5"-2320"0"0,4 9-4051 0 0,14-2-2083 0 0,1 1 0 0 0,0 0 0 0 0,0 0 0 0 0,0 1-1 0 0,1-1 1 0 0,-5 6 0 0 0,-36 30-6 0 0,3 1-1 0 0,1 3 0 0 0,2 1 1 0 0,-34 51-1 0 0,-106 226 230 0 0,103-175-333 0 0,-1-6-125 0 0,76-138-436 0 0,0-2 283 0 0,1 1 1 0 0,0-1 0 0 0,-1 1-1 0 0,1-1 1 0 0,0 1 0 0 0,-1-1-1 0 0,1 1 1 0 0,-1-1 0 0 0,1 0-1 0 0,0 1 1 0 0,-1-1 0 0 0,1 0-1 0 0,-1 1 1 0 0,1-1 0 0 0,-1 0 0 0 0,1 0-1 0 0,-1 1 1 0 0,0-1 0 0 0,0 0-1 0 0,-8-4-1725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4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14279 0 0,'-8'-5'7407'0'0,"19"13"-6271"0"0,-6-3-972 0 0,33 23 325 0 0,-1 3 0 0 0,-1 0 1 0 0,-2 3-1 0 0,40 49 0 0 0,6 24 288 0 0,45 58 318 0 0,-94-130-851 0 0,0-1-1 0 0,55 44 1 0 0,12-5 6 0 0,-55-43-859 0 0,-2 2-1 0 0,40 39 0 0 0,-45-33-8863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 10103 0 0,'0'0'919'0'0,"-1"-2"-759"0"0,-1 1 8 0 0,-2-2-153 0 0,-2-8 8031 0 0,7 13-8025 0 0,-1-1 0 0 0,0 1 0 0 0,0 0-1 0 0,0 0 1 0 0,0 0 0 0 0,0 0 0 0 0,-1 0 0 0 0,1 0 0 0 0,0 0-1 0 0,-1 0 1 0 0,0 1 0 0 0,0 2-11 0 0,-13 43 128 0 0,-27 65 0 0 0,-30 43-3434 0 0,49-109-604 0 0,11-24-1604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5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6911 0 0,'0'0'1034'0'0,"-6"6"2863"0"0,-21 13 1091 0 0,-1 1-4343 0 0,2 3-587 0 0,2 2 1 0 0,0 0-1 0 0,2 1 0 0 0,1 2 0 0 0,1 0 1 0 0,2 1-1 0 0,0 0 0 0 0,-18 47 0 0 0,30-59-2131 0 0,-7 34 0 0 0,12-47 483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5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91 11807 0 0,'0'0'539'0'0,"-5"-6"181"0"0,5 6-468 0 0,-1-1 0 0 0,1 0 1 0 0,0 1-1 0 0,-1 0 0 0 0,1-1 0 0 0,-1 1 0 0 0,0-1 0 0 0,1 1 1 0 0,-1 0-1 0 0,1-1 0 0 0,-1 1 0 0 0,1 0 0 0 0,-1-1 1 0 0,0 1-1 0 0,1 0 0 0 0,-1 0 0 0 0,-1-1 0 0 0,2 2-186 0 0,-1-1 0 0 0,0 0 0 0 0,1 0 0 0 0,-1 0 1 0 0,1 0-1 0 0,-1 0 0 0 0,1 0 0 0 0,-1 1 0 0 0,1-1 0 0 0,-1 0 0 0 0,1 1 0 0 0,-1-1 0 0 0,1 0 0 0 0,-1 1 0 0 0,1-1 0 0 0,-1 1 0 0 0,-10 16 345 0 0,11-17-408 0 0,-4 10 86 0 0,1-1 0 0 0,-1 0 0 0 0,2 1 1 0 0,-1 0-1 0 0,-1 18 0 0 0,4-24-91 0 0,-1 0 0 0 0,1 0 0 0 0,0 0 0 0 0,1 0-1 0 0,-1 0 1 0 0,1 0 0 0 0,0 0 0 0 0,0 0 0 0 0,0 0 0 0 0,0-1 0 0 0,0 1 0 0 0,1 0 0 0 0,0-1 0 0 0,0 1-1 0 0,0-1 1 0 0,0 0 0 0 0,5 6 0 0 0,6 2 2 0 0,-10-9 2 0 0,0-1 0 0 0,-1 0 0 0 0,1 1 0 0 0,0-1 0 0 0,0 0 0 0 0,0 0-1 0 0,0-1 1 0 0,0 1 0 0 0,0-1 0 0 0,0 1 0 0 0,0-1 0 0 0,0 0 0 0 0,0 0 0 0 0,6-1 0 0 0,-4 0 20 0 0,0 0 0 0 0,0-1 0 0 0,-1 1-1 0 0,1-1 1 0 0,0 0 0 0 0,0-1 0 0 0,-1 1 0 0 0,6-4 0 0 0,-2 0 50 0 0,-1-1 0 0 0,1 1 0 0 0,-1-1-1 0 0,0 0 1 0 0,-1-1 0 0 0,0 1 0 0 0,0-1-1 0 0,8-16 1 0 0,-12 19-31 0 0,0 0-1 0 0,0-1 0 0 0,-1 1 1 0 0,0-1-1 0 0,0 1 0 0 0,-1-1 0 0 0,1 1 1 0 0,-1-1-1 0 0,0 1 0 0 0,-1-1 1 0 0,1 0-1 0 0,-1 1 0 0 0,0-1 1 0 0,-1 1-1 0 0,1 0 0 0 0,-1-1 1 0 0,0 1-1 0 0,0 0 0 0 0,-4-6 1 0 0,4 7 7 0 0,0 1 0 0 0,0-1 1 0 0,0 1-1 0 0,-1-1 0 0 0,0 1 1 0 0,1 0-1 0 0,-1 0 1 0 0,0 0-1 0 0,0 0 0 0 0,0 0 1 0 0,-1 1-1 0 0,1 0 0 0 0,-1-1 1 0 0,1 1-1 0 0,-1 0 0 0 0,0 1 1 0 0,0-1-1 0 0,0 1 0 0 0,0 0 1 0 0,0 0-1 0 0,0 0 0 0 0,0 0 1 0 0,0 1-1 0 0,0-1 0 0 0,0 1 1 0 0,-8 1-1 0 0,8 0-107 0 0,0 0-1 0 0,0 1 1 0 0,0-1 0 0 0,0 1-1 0 0,0 0 1 0 0,0 0-1 0 0,1 0 1 0 0,-1 1 0 0 0,1-1-1 0 0,-5 4 1 0 0,-17 18-1000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58.9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127 238 3679 0 0,'-5'-1'73'0'0,"0"1"-1"0"0,1-1 1 0 0,-1 0-1 0 0,1-1 0 0 0,-1 1 1 0 0,1-1-1 0 0,0 0 1 0 0,0 0-1 0 0,0 0 0 0 0,0-1 1 0 0,0 1-1 0 0,-6-6 0 0 0,-17-21 3170 0 0,-10-15 5682 0 0,124 45-8466 0 0,212-9 969 0 0,90-22-63 0 0,-290 21-1246 0 0,180-18 104 0 0,46 0-32 0 0,-151 14-129 0 0,348 4 302 0 0,-314 12-241 0 0,84 3 45 0 0,76 0-115 0 0,295-14 297 0 0,-408 11-226 0 0,-3-1 5 0 0,186 3-17 0 0,-1 17-68 0 0,-351-17-29 0 0,287 6 38 0 0,-363-11-51 0 0,126-3-2 0 0,-19 0 13 0 0,-106 3-1 0 0,288 11 84 0 0,-266-8-86 0 0,7 1-8 0 0,63 14 0 0 0,-87-14 93 0 0,0-2 0 0 0,0 1 0 0 0,28-1 0 0 0,-52-14 170 0 0,1 9-229 0 0,0-1 0 0 0,-1 1 1 0 0,1 1-1 0 0,-1 0 0 0 0,-14-3 0 0 0,-44-2 20 0 0,55 6-29 0 0,-212-5 26 0 0,40 3-28 0 0,20-3-24 0 0,-41-3 0 0 0,73-1 0 0 0,-241-11 0 0 0,166 12 0 0 0,-77 0 0 0 0,211 11 2 0 0,-556 13 60 0 0,-2 6-62 0 0,420-14 16 0 0,-110 7 35 0 0,127 0 35 0 0,-377 42-172 0 0,281-27 110 0 0,-3-19-76 0 0,189-7 69 0 0,-116-5 51 0 0,-225-30 0 0 0,415 27 71 0 0,0-1 0 0 0,-50-17 0 0 0,-3 0-165 0 0,75 20 9 0 0,5 2 11 0 0,0 1 1 0 0,0-1-1 0 0,0 1 1 0 0,0-1-1 0 0,0 1 1 0 0,0 0-1 0 0,0 0 0 0 0,0 0 1 0 0,0 0-1 0 0,0 0 1 0 0,0 0-1 0 0,0 0 1 0 0,0 1-1 0 0,-4 0 1 0 0,6 0-95 0 0,-1-1 1 0 0,0 0-1 0 0,0 0 1 0 0,1 0-1 0 0,-1 1 1 0 0,0-1-1 0 0,1 0 1 0 0,-1 1-1 0 0,0-1 1 0 0,1 1-1 0 0,-1-1 0 0 0,0 1 1 0 0,1-1-1 0 0,-1 1 1 0 0,1-1-1 0 0,-1 1 1 0 0,1-1-1 0 0,-1 1 1 0 0,1 0-1 0 0,-1-1 1 0 0,1 1-1 0 0,0 0 1 0 0,-1 0-1 0 0,1-1 1 0 0,0 1-1 0 0,0 0 1 0 0,0 0-1 0 0,-1-1 1 0 0,1 1-1 0 0,0 1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0.3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 1 3223 0 0,'0'0'982'0'0,"-14"6"-540"0"0,6-1-406 0 0,1 0-1 0 0,0 0 0 0 0,1 1 0 0 0,-1 0 1 0 0,1 0-1 0 0,0 0 0 0 0,-8 11 0 0 0,3 0 245 0 0,0 1-1 0 0,-9 18 0 0 0,7-8-120 0 0,1 1 0 0 0,1 0-1 0 0,-6 31 1 0 0,-11 96-130 0 0,23-105-9 0 0,3 1 0 0 0,2 0 0 0 0,2-1 0 0 0,2 1-1 0 0,3-1 1 0 0,14 53 0 0 0,19 54 42 0 0,-26-116-19 0 0,31 69-1 0 0,-2-25 207 0 0,3-2 0 0 0,89 120 1 0 0,-98-156-112 0 0,59 57-1 0 0,-75-85-129 0 0,0-1-1 0 0,2-1 0 0 0,0-1 0 0 0,1-1 0 0 0,27 13 0 0 0,234 102-7 0 0,-232-110 10 0 0,71 17-1 0 0,60 5 41 0 0,-105-26-55 0 0,465 72 5 0 0,-168-39 0 0 0,-96-13 0 0 0,-255-34 0 0 0,207 8 0 0 0,-34-3 0 0 0,22 7 0 0 0,128 13-72 0 0,-175-3 73 0 0,-31-4 52 0 0,-36-2-92 0 0,129 39 1 0 0,-60-12 37 0 0,-89-27 1 0 0,-1 5 0 0 0,106 43 0 0 0,119 86 80 0 0,-289-141-77 0 0,1 1-1 0 0,-2 1 0 0 0,0 1 0 0 0,0 1 0 0 0,-2 0 0 0 0,0 2 0 0 0,-1 0 0 0 0,24 32 1 0 0,-23-23 101 0 0,-1 0 1 0 0,-1 2 0 0 0,-2-1-1 0 0,0 2 1 0 0,-2 0 0 0 0,9 37-1 0 0,7 55 298 0 0,0-2 46 0 0,-17-80-241 0 0,-3 0 0 0 0,4 47 0 0 0,-10-63-106 0 0,-1 0 1 0 0,-1 0 0 0 0,-2 1-1 0 0,0-2 1 0 0,-6 28-1 0 0,4-39 0 0 0,0 1-1 0 0,0-1 1 0 0,-1 0-1 0 0,-1 0 1 0 0,-11 19 1052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0.9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1003 1 7367 0 0,'0'0'568'0'0,"-2"0"-269"0"0,0 0-154 0 0,0 0 0 0 0,0 0 0 0 0,-1 0 0 0 0,1 0 0 0 0,0 0 0 0 0,0 1 0 0 0,0-1 0 0 0,0 1 0 0 0,0 0 0 0 0,0 0 0 0 0,0 0 0 0 0,0 0 0 0 0,-3 1 0 0 0,-26 22 637 0 0,14-10-1002 0 0,-18 14-13 0 0,1 3 0 0 0,-36 40-1 0 0,43-41 197 0 0,-2-2-1 0 0,0 0 0 0 0,-48 33 0 0 0,-97 33 33 0 0,6-4 90 0 0,25 5 320 0 0,105-67-65 0 0,-55 54 1 0 0,93-82-335 0 0,-1 0 0 0 0,1 0 0 0 0,0 0 0 0 0,0 0 0 0 0,0 0 0 0 0,0 0 0 0 0,0 0 1 0 0,-1 0-1 0 0,1 1 0 0 0,0-1 0 0 0,0 0 0 0 0,0 0 0 0 0,0 0 0 0 0,0 0 0 0 0,0 0 1 0 0,-1 0-1 0 0,1 0 0 0 0,0 1 0 0 0,0-1 0 0 0,0 0 0 0 0,0 0 0 0 0,0 0 0 0 0,0 0 1 0 0,0 0-1 0 0,0 0 0 0 0,0 1 0 0 0,0-1 0 0 0,0 0 0 0 0,0 0 0 0 0,0 0 0 0 0,0 0 0 0 0,0 1 1 0 0,0-1-1 0 0,0 0 0 0 0,0 0 0 0 0,0 0 0 0 0,0 0 0 0 0,0 0 0 0 0,0 1 0 0 0,0-1 1 0 0,0 0-1 0 0,0 0 0 0 0,0 0 0 0 0,0 0 0 0 0,0 0 0 0 0,0 1 0 0 0,1-1 0 0 0,-1 0 0 0 0,0 0 1 0 0,0 0-1 0 0,0 0 0 0 0,0 0 0 0 0,0 0 0 0 0,0 0 0 0 0,0 0 0 0 0,1 0 0 0 0,-1 1 1 0 0,0-1-1 0 0,0 0 0 0 0,0 0 0 0 0,16 0 160 0 0,27-9-34 0 0,-39 8-97 0 0,28-5-7 0 0,0 1 0 0 0,1 2 0 0 0,49 1 0 0 0,98 15 52 0 0,-40 8-116 0 0,-112-15 27 0 0,-2 1 0 0 0,1 2 0 0 0,27 12 0 0 0,-42-15 9 0 0,13 4 0 0 0,34 2 0 0 0,-46-11 0 0 0,-7 0 26 0 0,0 0-1 0 0,0-1 1 0 0,0 0-1 0 0,12-1 1 0 0,-8 0 46 0 0,-8 1-56 0 0,0 0-1 0 0,0-1 1 0 0,1 1 0 0 0,-1-1-1 0 0,0 1 1 0 0,0-1-1 0 0,0 0 1 0 0,0 0-1 0 0,2-1 1 0 0,3-2 46 0 0,-3 2 48 0 0,1-1 0 0 0,0 0 0 0 0,-1 0 0 0 0,0 0 0 0 0,1-1 0 0 0,-1 1 0 0 0,-1-1 0 0 0,1 0 1 0 0,0 0-1 0 0,-1 0 0 0 0,0-1 0 0 0,4-6 0 0 0,1-4 522 0 0,0-1 0 0 0,8-26-1 0 0,-11 26-262 0 0,0 0 0 0 0,-2-1-1 0 0,0 1 1 0 0,0-1-1 0 0,-1-23 1 0 0,-3 11 144 0 0,0 0 1 0 0,-8-37-1 0 0,4 41-376 0 0,0-10-249 0 0,-2 0 0 0 0,-21-64 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76 11975 0 0,'-1'-2'382'0'0,"1"1"0"0"0,-1-1-1 0 0,0 1 1 0 0,1-1 0 0 0,-1 0-1 0 0,1 1 1 0 0,0-1 0 0 0,-1 1-1 0 0,1-1 1 0 0,0 0 0 0 0,0 1-1 0 0,0-1 1 0 0,0 0 0 0 0,1 1 0 0 0,-1-1-1 0 0,0 0 1 0 0,1 1 0 0 0,-1-1-1 0 0,1 1 1 0 0,-1-1 0 0 0,1 1-1 0 0,0-1 1 0 0,-1 1 0 0 0,3-3-1 0 0,-1 2-410 0 0,-1 0 0 0 0,1 1 0 0 0,0-1 0 0 0,0 1 0 0 0,0 0 0 0 0,0-1 0 0 0,4 0 0 0 0,3-1 100 0 0,0 0 0 0 0,1 1 0 0 0,0 0 1 0 0,-1 1-1 0 0,1 0 0 0 0,0 0 0 0 0,14 2 1 0 0,5-1 72 0 0,64-1 61 0 0,53-4-218 0 0,-130 3-356 0 0,1 2-1 0 0,-1-1 0 0 0,1 2 1 0 0,-1 0-1 0 0,1 1 0 0 0,-1 1 1 0 0,16 4-1 0 0,-18 1-4443 0 0,-4 5-1401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12 391 11519 0 0,'-2'0'887'0'0,"-7"-1"4525"0"0,12 0-3829 0 0,15-4-1372 0 0,0 0 1 0 0,0 2 0 0 0,26-2-1 0 0,60 1-276 0 0,-79 4 114 0 0,189-12-3017 0 0,-175 8-3328 0 0</inkml:trace>
  <inkml:trace contextRef="#ctx0" brushRef="#br0" timeOffset="1">620 24 14279 0 0,'-13'-23'2596'0'0,"17"23"-2336"0"0,0 1 0 0 0,1 0 0 0 0,-1 0-1 0 0,-1 0 1 0 0,1 0 0 0 0,0 1 0 0 0,0 0 0 0 0,0 0-1 0 0,-1 0 1 0 0,1 0 0 0 0,-1 0 0 0 0,0 1 0 0 0,1-1-1 0 0,-1 1 1 0 0,0 0 0 0 0,-1 0 0 0 0,4 4-1 0 0,4 5-98 0 0,0 2 0 0 0,15 26 0 0 0,-20-30-32 0 0,0 0 0 0 0,0 0 1 0 0,-1 1-1 0 0,0 0 0 0 0,-1 0 0 0 0,0 0 1 0 0,2 19-1 0 0,-5-24-93 0 0,1 1 0 0 0,-1-1 0 0 0,-1 1 0 0 0,1 0 0 0 0,-1-1 0 0 0,-1 1 0 0 0,1-1 0 0 0,-1 1 0 0 0,0-1 0 0 0,0 0 0 0 0,-1 0 0 0 0,0 0 0 0 0,0 0 0 0 0,-6 8 0 0 0,-13 15 233 0 0,-1-1-1 0 0,-52 49 0 0 0,15-28-3156 0 0,48-41-4910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16871 0 0,'0'0'2291'0'0,"1"-2"-1790"0"0,0 1-430 0 0,1 0 0 0 0,-1 0 0 0 0,0 0 0 0 0,0 1 0 0 0,0-1 0 0 0,1 0 0 0 0,-1 0 0 0 0,0 1 0 0 0,1-1-1 0 0,-1 1 1 0 0,1-1 0 0 0,-1 1 0 0 0,0 0 0 0 0,3-1 0 0 0,26 0 162 0 0,-8 0-106 0 0,-5-1-54 0 0,-9 1-69 0 0,0 0 0 0 0,0 0 0 0 0,-1 0-1 0 0,1-1 1 0 0,11-4 0 0 0,8-5-493 0 0,-20 8 65 0 0,0 1-1 0 0,0-1 0 0 0,0 0 0 0 0,0-1 1 0 0,-1 0-1 0 0,1 0 0 0 0,-1 0 0 0 0,0-1 0 0 0,0 0 1 0 0,9-10-1 0 0,-1-2-1590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1392 36 11887 0 0,'0'0'1083'0'0,"-2"-1"-891"0"0,-26-11-62 0 0,20 8 501 0 0,0 0 0 0 0,0 1 0 0 0,0 0 0 0 0,0 1 0 0 0,0 0 0 0 0,-1 0 1 0 0,-11-1-1 0 0,7 3-282 0 0,0 1 0 0 0,1 1 0 0 0,-1 0 1 0 0,0 0-1 0 0,1 1 0 0 0,0 1 1 0 0,0 0-1 0 0,0 1 0 0 0,0 0 1 0 0,1 0-1 0 0,0 2 0 0 0,0-1 0 0 0,-10 9 1 0 0,-6 6-41 0 0,1 1 1 0 0,1 1 0 0 0,-35 44 0 0 0,7-3 73 0 0,-91 100 162 0 0,29-51-244 0 0,-141 154 711 0 0,64 0-314 0 0,20-24-567 0 0,142-208-1125 0 0,30-35 895 0 0,0 0 0 0 0,0 1 0 0 0,0-1 0 0 0,0 0 0 0 0,-1 0 0 0 0,1 0 0 0 0,0 0 0 0 0,0 0 0 0 0,0 0 0 0 0,-1 0 0 0 0,1 0 0 0 0,0 0 0 0 0,0 0 0 0 0,-1 0 0 0 0,1 0 0 0 0,0 0 0 0 0,0 0 0 0 0,0 0 0 0 0,-1 0 0 0 0,1 0 0 0 0,0 0 0 0 0,0-1 0 0 0,0 1 0 0 0,-1 0 0 0 0,1 0 0 0 0,0 0 0 0 0,0 0 0 0 0,0 0 0 0 0,0 0 0 0 0,-1-1 1 0 0,1 1-1 0 0,0 0 0 0 0,0 0 0 0 0,0-1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21279 0 0,'0'0'1928'0'0,"3"1"-1589"0"0,4 3-308 0 0,0 0 0 0 0,0 1 0 0 0,0 1 1 0 0,0-1-1 0 0,-1 1 0 0 0,0 0 0 0 0,9 11 1 0 0,34 54 295 0 0,-28-38-42 0 0,91 125 1107 0 0,-76-114-941 0 0,58 58 1 0 0,12-5-21 0 0,71 71-78 0 0,-14 5-140 0 0,-124-130-424 0 0,17 18-781 0 0,-17-22-6960 0 0,-22-25-34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530 105 15663 0 0,'3'-12'211'0'0,"0"0"37"0"0,0 1-1 0 0,1 0 1 0 0,0 0-1 0 0,1 0 1 0 0,8-14-1 0 0,-3 13 8541 0 0,-11 15-8243 0 0,-9 21-177 0 0,-1-1 0 0 0,-1 0 0 0 0,-15 22-1 0 0,-50 64 5 0 0,60-86-272 0 0,-39 55 4 0 0,-198 252-384 0 0,200-262-1342 0 0,21-21-5582 0 0,11-9-1246 0 0</inkml:trace>
  <inkml:trace contextRef="#ctx0" brushRef="#br0" timeOffset="1">96 1489 5063 0 0,'-27'-10'18138'0'0,"35"6"-17369"0"0,-4 1-435 0 0,16-2-112 0 0,0 1-1 0 0,-1 1 0 0 0,1 0 0 0 0,38 1 0 0 0,11-2-164 0 0,129-5-2162 0 0,-195 9 110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17 3223 0 0,'-28'10'145'0'0,"14"-4"131"0"0,0-1 1 0 0,-15 6 13792 0 0,33-8-11936 0 0,1 0-851 0 0,1 0-1026 0 0,0-1 1 0 0,1 0 0 0 0,-1-1 0 0 0,1 1 0 0 0,-1-1 0 0 0,1-1 0 0 0,0 1 0 0 0,-1-1 0 0 0,14-1-1 0 0,0-2-139 0 0,38-9-1 0 0,134-29-1016 0 0,-135 32-551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 7 10591 0 0,'-1'-1'175'0'0,"-1"1"-1"0"0,1-1 0 0 0,-1 0 0 0 0,1 0 0 0 0,0 1 1 0 0,-1-1-1 0 0,1 1 0 0 0,-1 0 0 0 0,1-1 0 0 0,-1 1 1 0 0,1 0-1 0 0,-1 0 0 0 0,0 0 0 0 0,1 0 0 0 0,-1 0 1 0 0,1 0-1 0 0,-1 0 0 0 0,1 0 0 0 0,-1 1 0 0 0,1-1 1 0 0,-1 1-1 0 0,1-1 0 0 0,-1 1 0 0 0,-1 0 0 0 0,-4 3 1115 0 0,0 0-1 0 0,-1 1 0 0 0,-8 7 0 0 0,9-7-761 0 0,-39 32 1637 0 0,-76 76 0 0 0,-30 57-1393 0 0,-57 54-101 0 0,87-113-434 0 0,-102 101 203 0 0,187-173-377 0 0,2 2-1 0 0,1 2 1 0 0,-45 75-1 0 0,61-84-241 0 0,16-31-108 0 0,4-21-10402 0 0,1-11 3691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7 849 17047 0 0,'-2'-14'225'0'0,"0"0"306"0"0,1 1 0 0 0,0-19 0 0 0,3 20-285 0 0,-1 11-132 0 0,-1 0 1 0 0,1 1-1 0 0,-1-1 0 0 0,1 0 0 0 0,-1 0 0 0 0,1 1 1 0 0,0-1-1 0 0,-1 0 0 0 0,1 1 0 0 0,0-1 0 0 0,0 1 1 0 0,-1-1-1 0 0,1 1 0 0 0,0-1 0 0 0,0 1 0 0 0,0 0 1 0 0,0-1-1 0 0,-1 1 0 0 0,1 0 0 0 0,0 0 0 0 0,2-1 1 0 0,-1 1 90 0 0,0 0 1 0 0,0 0 0 0 0,0 1-1 0 0,1-1 1 0 0,-1 0-1 0 0,0 1 1 0 0,0 0 0 0 0,0-1-1 0 0,2 2 1 0 0,4 2 180 0 0,0 0 0 0 0,-1 1-1 0 0,11 8 1 0 0,18 18-99 0 0,41 43 0 0 0,-14-10-12 0 0,250 231 312 0 0,-282-266-734 0 0,0-1-1 0 0,2-2 1 0 0,1-2 0 0 0,2-1-1 0 0,47 24 1 0 0,-74-43-378 0 0,1-1 0 0 0,-1 0 0 0 0,20 4 0 0 0,-2-4-1375 0 0</inkml:trace>
  <inkml:trace contextRef="#ctx0" brushRef="#br0" timeOffset="1">1864 110 22575 0 0,'2'-33'866'0'0,"1"-40"796"0"0,-3 70-739 0 0,-4 3-625 0 0,2 0-218 0 0,0 0 1 0 0,0 0-1 0 0,-1 0 0 0 0,1 0 0 0 0,0 0 0 0 0,-1 1 0 0 0,1-1 1 0 0,0 1-1 0 0,0-1 0 0 0,0 1 0 0 0,0 0 0 0 0,-1 0 0 0 0,1 0 0 0 0,0 0 1 0 0,0 0-1 0 0,1 0 0 0 0,-4 3 0 0 0,-44 35 147 0 0,-70 59 178 0 0,95-76-477 0 0,1 2 0 0 0,-38 50 0 0 0,51-59 23 0 0,1 0 0 0 0,0 0 0 0 0,1 0 0 0 0,1 1-1 0 0,0 0 1 0 0,2 1 0 0 0,-6 22 0 0 0,-3 58-1093 0 0,10-57-447 0 0,-2 6-623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77 16583 0 0,'-22'-21'3699'0'0,"21"21"-3422"0"0,1 0 0 0 0,0-1 1 0 0,0 1-1 0 0,-1 0 0 0 0,1-1 1 0 0,0 1-1 0 0,0 0 0 0 0,-1-1 0 0 0,1 1 1 0 0,0-1-1 0 0,0 1 0 0 0,0 0 1 0 0,0-1-1 0 0,0 1 0 0 0,0-1 0 0 0,-1 1 1 0 0,1-1-1 0 0,0 1 0 0 0,0 0 1 0 0,0-1-1 0 0,1 1 0 0 0,-1-1 0 0 0,5-9 1263 0 0,-2 8-1510 0 0,-1-1 1 0 0,0 1-1 0 0,1 1 0 0 0,-1-1 0 0 0,6-3 0 0 0,0 2 45 0 0,1-1-1 0 0,0 2 1 0 0,0-1-1 0 0,0 1 1 0 0,0 0-1 0 0,11 0 0 0 0,60-1-52 0 0,-52 3 39 0 0,15 0-353 0 0,86 11 0 0 0,-55 4-4164 0 0,-52-9-4329 0 0</inkml:trace>
  <inkml:trace contextRef="#ctx0" brushRef="#br0" timeOffset="1">77 288 20015 0 0,'-20'-11'2483'0'0,"33"10"-1822"0"0,139 3 48 0 0,-104 1-1030 0 0,1-3 0 0 0,93-10-1 0 0,-67-5-2023 0 0,-38 4 1129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80 15199 0 0,'-7'-20'1671'0'0,"-5"-16"-1575"0"0,0 13 10021 0 0,11 25-9258 0 0,-9 34-419 0 0,2 1 0 0 0,2 0 0 0 0,-2 42 0 0 0,1-20-311 0 0,-1 34-107 0 0,3 104 0 0 0,24 96-567 0 0,-9-122-683 0 0,-16-76 581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88 18399 0 0,'-14'-11'324'0'0,"-1"1"1"0"0,0 1-1 0 0,0 0 0 0 0,0 1 0 0 0,-1 1 0 0 0,-1 0 1 0 0,1 1-1 0 0,-1 1 0 0 0,0 1 0 0 0,0 0 0 0 0,0 1 0 0 0,-1 1 1 0 0,1 0-1 0 0,-1 2 0 0 0,1 0 0 0 0,-1 1 0 0 0,1 1 1 0 0,-1 0-1 0 0,1 1 0 0 0,-19 6 0 0 0,31-7-252 0 0,-1 0 0 0 0,1 0 0 0 0,0 1-1 0 0,0 0 1 0 0,-1 0 0 0 0,2 0 0 0 0,-1 0 0 0 0,0 1 0 0 0,1 0-1 0 0,-1 0 1 0 0,-6 8 0 0 0,9-8-38 0 0,0-1 1 0 0,0 1-1 0 0,0-1 0 0 0,0 1 1 0 0,1 0-1 0 0,-1 0 0 0 0,1 0 1 0 0,0 0-1 0 0,0 0 0 0 0,0 0 1 0 0,1 0-1 0 0,-1 0 0 0 0,1 1 1 0 0,0-1-1 0 0,0 0 0 0 0,1 0 1 0 0,0 5-1 0 0,3 6-44 0 0,1 0 0 0 0,1 0 0 0 0,0-1 1 0 0,1 0-1 0 0,0 0 0 0 0,12 17 0 0 0,1 2-1 0 0,35 52-20 0 0,2 4-2 0 0,-53-82 14 0 0,-1 0-1 0 0,1 0 0 0 0,-1 0 1 0 0,-1 1-1 0 0,1-1 1 0 0,-1 1-1 0 0,-1 0 1 0 0,2 13-1 0 0,-3-14 1 0 0,0 0 0 0 0,-1-1 0 0 0,1 1 0 0 0,-1-1 1 0 0,-1 1-1 0 0,1-1 0 0 0,-1 0 0 0 0,-1 1 0 0 0,1-1 0 0 0,-7 11 0 0 0,-75 113-200 0 0,1-4 177 0 0,72-106 28 0 0,1 0 0 0 0,1 0 0 0 0,1 1 0 0 0,-10 37 0 0 0,13-38-6 0 0,2 1-1 0 0,0-1 0 0 0,0 38 0 0 0,3-45-3 0 0,1 0 0 0 0,1 0 0 0 0,0 0 0 0 0,1 0 0 0 0,0-1 0 0 0,1 0 0 0 0,7 16-1 0 0,2-3-104 0 0,30 44-1 0 0,1 1 19 0 0,-25-31 57 0 0,-1 0 0 0 0,-2 1 0 0 0,-2 1 0 0 0,-2 0 1 0 0,-1 1-1 0 0,8 71 0 0 0,-12-30-20 0 0,-3 0 0 0 0,-11 127 0 0 0,-38 220 54 0 0,5-56 53 0 0,25-43 631 0 0,17-282-540 0 0,2 1 0 0 0,2-1-1 0 0,2 0 1 0 0,24 78 0 0 0,-26-111-315 0 0,0-1-1 0 0,1 1 0 0 0,0-1 1 0 0,1-1-1 0 0,19 25 1 0 0,-4-10-484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83 5983 0 0,'0'0'464'0'0,"0"-2"-305"0"0,-5-17 830 0 0,-7-15 6617 0 0,6 17-6050 0 0,6 17-1440 0 0,0-1 0 0 0,-1 0 0 0 0,1 1 0 0 0,0-1 0 0 0,0 1 0 0 0,-1-1 1 0 0,1 1-1 0 0,0-1 0 0 0,-1 1 0 0 0,1-1 0 0 0,0 1 0 0 0,-1-1 1 0 0,1 1-1 0 0,-1-1 0 0 0,1 1 0 0 0,-1 0 0 0 0,1-1 0 0 0,-1 1 0 0 0,1 0 1 0 0,-1-1-1 0 0,1 1 0 0 0,-1 0 0 0 0,1 0 0 0 0,-1 0 0 0 0,0-1 0 0 0,1 1 1 0 0,-1 0-1 0 0,1 0 0 0 0,-1 0 0 0 0,0 0 0 0 0,1 0 0 0 0,-1 0 0 0 0,0 0 1 0 0,1 0-1 0 0,-1 0 0 0 0,1 1 0 0 0,-1-1 0 0 0,0 0 0 0 0,1 0 1 0 0,-1 0-1 0 0,1 1 0 0 0,-2-1 0 0 0,-1 2 38 0 0,-1 0-1 0 0,1 0 1 0 0,0 1-1 0 0,0-1 1 0 0,-4 4-1 0 0,-171 186 1163 0 0,167-178-1282 0 0,-36 44 136 0 0,-59 99-1 0 0,-23 72 37 0 0,87-151-98 0 0,-69 100 0 0 0,105-170-283 0 0,0-1-1 0 0,0 0 1 0 0,-1 0-1 0 0,-12 9 1 0 0,19-15 50 0 0,-1-1 1 0 0,1 1 0 0 0,-1-1-1 0 0,0 1 1 0 0,1-1 0 0 0,-1 0-1 0 0,0 0 1 0 0,1 1 0 0 0,-1-1-1 0 0,0 0 1 0 0,0 0 0 0 0,1 1-1 0 0,-1-1 1 0 0,0 0-1 0 0,0 0 1 0 0,0 0 0 0 0,0 0-230 0 0,0-1 1 0 0,1 1 0 0 0,-1 0-1 0 0,1 0 1 0 0,-1 0 0 0 0,1-1-1 0 0,-1 1 1 0 0,1 0 0 0 0,-1-1-1 0 0,1 1 1 0 0,-1 0-1 0 0,1-1 1 0 0,-1 1 0 0 0,1-1-1 0 0,-1 1 1 0 0,0-2 0 0 0,-5-8-6465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240 110 3679 0 0,'-22'-53'2730'0'0,"1"4"9634"0"0,21 49-12312 0 0,0 0 0 0 0,0-1 0 0 0,0 1 0 0 0,0 0 0 0 0,0-1 0 0 0,0 1 1 0 0,0 0-1 0 0,-1-1 0 0 0,1 1 0 0 0,0 0 0 0 0,0-1 0 0 0,0 1 0 0 0,0 0 0 0 0,-1 0 1 0 0,1-1-1 0 0,0 1 0 0 0,0 0 0 0 0,-1 0 0 0 0,1-1 0 0 0,0 1 0 0 0,0 0 1 0 0,-1 0-1 0 0,1 0 0 0 0,0-1 0 0 0,0 1 0 0 0,-1 0 0 0 0,1 0 0 0 0,0 0 1 0 0,-1 0-1 0 0,1 0 0 0 0,0 0 0 0 0,-1 0 0 0 0,1 0 0 0 0,-7 9 2699 0 0,-1 18 888 0 0,1 21-3677 0 0,2 0-1 0 0,2 86 0 0 0,3-60 19 0 0,1-29-7 0 0,8 54 0 0 0,0-4-1152 0 0,-9-93 849 0 0,1 0 0 0 0,-1 0-1 0 0,0 0 1 0 0,-1 0 0 0 0,1 0 0 0 0,0 0 0 0 0,0 0 0 0 0,-1 0 0 0 0,1 0 0 0 0,-1 0 0 0 0,0 0 0 0 0,0 0 0 0 0,1 0-1 0 0,-1 0 1 0 0,0-1 0 0 0,-1 1 0 0 0,1 0 0 0 0,0-1 0 0 0,0 1 0 0 0,-1-1 0 0 0,1 1 0 0 0,-1-1 0 0 0,1 0-1 0 0,-1 0 1 0 0,-2 2 0 0 0,-3 0-273 0 0,0 0 0 0 0,0-1 0 0 0,0 1-1 0 0,0-2 1 0 0,-13 3 0 0 0,2-1 8 0 0,9-1 1135 0 0,0 0 1 0 0,0 1-1 0 0,1 0 0 0 0,-1 0 1 0 0,-15 10-1 0 0,22-12-299 0 0,1 1 0 0 0,-1 0 0 0 0,1 0 1 0 0,0 0-1 0 0,0 0 0 0 0,0 0 0 0 0,0 0 0 0 0,0 0 0 0 0,0 0 0 0 0,0 1 0 0 0,1-1 0 0 0,-1 0 0 0 0,1 0 0 0 0,0 1 0 0 0,0 2 1 0 0,0-2-114 0 0,1 1 0 0 0,0-1 1 0 0,0 1-1 0 0,1-1 0 0 0,-1 0 1 0 0,1 1-1 0 0,-1-1 0 0 0,1 0 1 0 0,0 0-1 0 0,0 0 0 0 0,4 3 1 0 0,-4-3-37 0 0,0 0-62 0 0,1-1 0 0 0,-1 1 1 0 0,1-1-1 0 0,0 0 0 0 0,-1 0 1 0 0,1 0-1 0 0,0 0 1 0 0,0-1-1 0 0,0 1 0 0 0,0-1 1 0 0,1 0-1 0 0,-1 0 1 0 0,0 0-1 0 0,1 0 0 0 0,-1 0 1 0 0,0-1-1 0 0,1 1 1 0 0,-1-1-1 0 0,1 0 0 0 0,5-1 1 0 0,-1 1 55 0 0,1-2 1 0 0,0 1-1 0 0,-1-1 1 0 0,0 0 0 0 0,1-1-1 0 0,-1 0 1 0 0,9-5-1 0 0,-15 7-47 0 0,1-1-1 0 0,0 1 0 0 0,-1-1 1 0 0,0 0-1 0 0,1 0 1 0 0,-1-1-1 0 0,0 1 0 0 0,0 0 1 0 0,0-1-1 0 0,0 1 1 0 0,0-1-1 0 0,-1 1 0 0 0,1-1 1 0 0,-1 0-1 0 0,0 0 1 0 0,0 0-1 0 0,0 0 0 0 0,0 0 1 0 0,0 0-1 0 0,0-3 1 0 0,-1 3 21 0 0,1 1 1 0 0,-1-1-1 0 0,0 1 0 0 0,0-1 1 0 0,0 1-1 0 0,-1-1 1 0 0,1 0-1 0 0,-1 1 1 0 0,1-1-1 0 0,-1 1 0 0 0,0-1 1 0 0,0 1-1 0 0,0 0 1 0 0,0-1-1 0 0,0 1 1 0 0,-1 0-1 0 0,1 0 0 0 0,-1 0 1 0 0,1 0-1 0 0,-1 0 1 0 0,0 0-1 0 0,0 0 1 0 0,1 0-1 0 0,-4-1 0 0 0,-57-32 1344 0 0,57 31-1341 0 0,-1 1-1 0 0,0 0 1 0 0,-1 0-1 0 0,-9-2 0 0 0,-33-14-240 0 0,28 6-1802 0 0,13 6 817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12439 0 0,'0'0'3478'0'0,"2"2"-2298"0"0,14 18-867 0 0,-1 0 0 0 0,0 0 0 0 0,-2 2 0 0 0,14 27 0 0 0,-14-26 11 0 0,26 53 615 0 0,42 118-1 0 0,7 6 202 0 0,15-7-661 0 0,-83-157-667 0 0,8 15-453 0 0,-11-17-5426 0 0,-7-14-640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35 12439 0 0,'-7'-6'198'0'0,"3"1"27"0"0,-1 1 0 0 0,0 1 0 0 0,0-1 0 0 0,-14-8 9590 0 0,21 12-9363 0 0,90 3 312 0 0,-39-3-944 0 0,-24 0-25 0 0,-18-1-431 0 0,-1 1 0 0 0,19 2 0 0 0,-12 1-1122 0 0,-1-3-88 0 0</inkml:trace>
  <inkml:trace contextRef="#ctx0" brushRef="#br0" timeOffset="1">43 179 10591 0 0,'-9'0'582'0'0,"6"1"-458"0"0,-1-1-1 0 0,1-1 0 0 0,-1 1 1 0 0,1 0-1 0 0,-1-1 0 0 0,-8-4 10206 0 0,22 3-8427 0 0,20 1-2539 0 0,-24 1 648 0 0,162-3-1161 0 0,-124 0-1713 0 0,78-15 0 0 0,-91 11-3308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172 145 5983 0 0,'0'-2'274'0'0,"-6"-38"420"0"0,-3 4 10890 0 0,1 14-3720 0 0,8 19-8036 0 0,0-1-633 0 0,-8-7 294 0 0,0-4 1244 0 0,1 4 908 0 0,4 12-990 0 0,1 7-388 0 0,-20 134-263 0 0,8-48 0 0 0,-17 119 0 0 0,-9 51 0 0 0,28-177-64 0 0,11-74 43 0 0,1 1 0 0 0,0-1 1 0 0,0 0-1 0 0,5 21 0 0 0,-5-32-149 0 0,1 0 0 0 0,-1 0 0 0 0,1 0-1 0 0,0 0 1 0 0,0 0 0 0 0,0 0 0 0 0,0 0 0 0 0,0 0 0 0 0,0 0 0 0 0,0 0-1 0 0,3 2 1 0 0,-3-3-279 0 0,0 0-1 0 0,0 0 1 0 0,0 0-1 0 0,1-1 0 0 0,-1 1 1 0 0,0-1-1 0 0,0 1 1 0 0,1-1-1 0 0,-1 1 0 0 0,0-1 1 0 0,1 0-1 0 0,-1 1 1 0 0,0-1-1 0 0,1 0 1 0 0,-1 0-1 0 0,1 0 0 0 0,-1 0 1 0 0,2 0-1 0 0,14-4-7086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8 231 5983 0 0,'-1'-18'1654'0'0,"-2"-26"-4398"0"0,1 20 6858 0 0,1 1 11747 0 0,1 113-14241 0 0,-1-28-1484 0 0,2-26-9 0 0,4 92 286 0 0,-3-107-303 0 0,1 0 1 0 0,1 1-1 0 0,13 37 1 0 0,-15-54-90 0 0,0 0 1 0 0,0 0 0 0 0,0 0 0 0 0,1 0-1 0 0,0-1 1 0 0,0 1 0 0 0,0-1 0 0 0,1 0-1 0 0,4 5 1 0 0,-7-8-15 0 0,1 0 0 0 0,0 1 0 0 0,-1-1 0 0 0,1 0 0 0 0,0 0 0 0 0,0 0-1 0 0,0 0 1 0 0,0-1 0 0 0,0 1 0 0 0,0 0 0 0 0,0-1 0 0 0,0 1 0 0 0,0-1 0 0 0,0 0 0 0 0,0 0 0 0 0,0 0 0 0 0,0 0 0 0 0,0 0-1 0 0,0 0 1 0 0,0 0 0 0 0,0-1 0 0 0,0 1 0 0 0,0-1 0 0 0,0 1 0 0 0,0-1 0 0 0,3-2 0 0 0,7-4 51 0 0,-1-1 0 0 0,1 0 0 0 0,-2-1 0 0 0,1 0 0 0 0,-1-1 0 0 0,16-20 0 0 0,-8 10 14 0 0,7-9-9 0 0,-1 0-1 0 0,-1-2 1 0 0,-2 0 0 0 0,-1-1-1 0 0,-1-1 1 0 0,-2-1-1 0 0,-2-1 1 0 0,-1 0-1 0 0,12-46 1 0 0,9-63 710 0 0,-34 142-173 0 0,7 15-472 0 0,-3 0-128 0 0,1 1 0 0 0,-2 0 0 0 0,0 0 0 0 0,0 0 0 0 0,2 24 0 0 0,0 73 0 0 0,-5-2-1 0 0,-2-27-6 0 0,17 134-1 0 0,-15-209-130 0 0,0 0 0 0 0,1 0 0 0 0,0 0 0 0 0,0 0 0 0 0,1 0 0 0 0,0-1 1 0 0,0 1-1 0 0,0-1 0 0 0,1 0 0 0 0,5 7 0 0 0,-6-10-1378 0 0,0 1 1 0 0,1 0-1 0 0,-1-1 1 0 0,1 0-1 0 0,7 4 1 0 0,1 0-7099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48 17591 0 0,'-4'-11'1880'0'0,"1"7"-1386"0"0,1 0 1 0 0,-1 0-1 0 0,0 1 0 0 0,0-1 0 0 0,0 0 0 0 0,0 1 0 0 0,-7-5 0 0 0,8 7 828 0 0,-10-1 447 0 0,10 3-1672 0 0,-1-1 0 0 0,1 0-1 0 0,0 0 1 0 0,0 1 0 0 0,0-1 0 0 0,0 1 0 0 0,0 0-1 0 0,0-1 1 0 0,0 1 0 0 0,0 0 0 0 0,0 0-1 0 0,0 1 1 0 0,0-1 0 0 0,1 0 0 0 0,-1 1 0 0 0,0-1-1 0 0,1 0 1 0 0,-1 1 0 0 0,-1 2 0 0 0,-3 4 13 0 0,-1 1 0 0 0,-7 16 0 0 0,8-14 44 0 0,-3 3-138 0 0,1 1 0 0 0,1 0 0 0 0,1 0 0 0 0,0 1 0 0 0,1 0 0 0 0,1 0 0 0 0,0 0 0 0 0,1 1 0 0 0,-1 19 0 0 0,6-22-16 0 0,-1-13-2 0 0,0 1 0 0 0,0-1 0 0 0,1 1 1 0 0,-1-1-1 0 0,1 0 0 0 0,-1 0 0 0 0,1 1 0 0 0,-1-1 0 0 0,1 0 0 0 0,0 0 0 0 0,-1-1 1 0 0,1 1-1 0 0,0 0 0 0 0,0-1 0 0 0,0 1 0 0 0,0-1 0 0 0,0 1 0 0 0,-1-1 0 0 0,1 0 1 0 0,0 0-1 0 0,0 0 0 0 0,0 0 0 0 0,0 0 0 0 0,0 0 0 0 0,0 0 0 0 0,0-1 0 0 0,0 1 1 0 0,0-1-1 0 0,-1 0 0 0 0,1 1 0 0 0,3-3 0 0 0,2-3-30 0 0,0 0 1 0 0,-1 0-1 0 0,0-1 1 0 0,0 0-1 0 0,-1-1 0 0 0,0 1 1 0 0,0-1-1 0 0,-1 0 0 0 0,0 0 1 0 0,5-13-1 0 0,-6 15 31 0 0,-2 5-1 0 0,0-1-1 0 0,0 1 1 0 0,-1-1 0 0 0,1 1 0 0 0,-1-1-1 0 0,1 1 1 0 0,-1-1 0 0 0,1 1-1 0 0,-1-1 1 0 0,0 1 0 0 0,0-1-1 0 0,0 0 1 0 0,0-2 0 0 0,-1-2-12 0 0,2 6 118 0 0,3 8 418 0 0,1 5-576 0 0,3 5 37 0 0,-5-15-7 0 0,-1-2-28 0 0,-1 0-36 0 0,1 0 1 0 0,-1 1-1 0 0,0-2 0 0 0,1 1 0 0 0,-1 0 0 0 0,0 0 1 0 0,1 0-1 0 0,-1-1 0 0 0,1 1 0 0 0,0 0 1 0 0,-1-1-1 0 0,1 0 0 0 0,-1 1 0 0 0,1-1 1 0 0,0 0-1 0 0,2 0 0 0 0,0 0-230 0 0,0 0 0 0 0,0 0-1 0 0,0 0 1 0 0,0-1 0 0 0,5-1 0 0 0,25-10-3953 0 0,-17 7-3689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87 9215 0 0,'0'0'12291'0'0,"-2"1"-10990"0"0,-5 0-835 0 0,0 1 1 0 0,-1-1-1 0 0,1 2 0 0 0,1-1 0 0 0,-1 1 1 0 0,0 0-1 0 0,-8 6 0 0 0,-46 33 348 0 0,41-28-550 0 0,-4 5-170 0 0,1 1 0 0 0,1 1 0 0 0,-37 47 0 0 0,44-48-471 0 0,14-17-107 0 0,0-1-500 0 0</inkml:trace>
  <inkml:trace contextRef="#ctx0" brushRef="#br0" timeOffset="1">76 21 12439 0 0,'-8'-21'10091'0'0,"10"24"-9058"0"0,17 28-150 0 0,-7-10-632 0 0,2 1-1 0 0,0-2 1 0 0,2 0 0 0 0,30 31 0 0 0,-19-27-665 0 0,34 23-1 0 0,-40-34-673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79 9215 0 0,'-2'0'422'0'0,"-16"-6"14524"0"0,37 0-14058 0 0,-3 1-661 0 0,55-5 112 0 0,107-2 0 0 0,-41 5-132 0 0,134-11-146 0 0,-63 6-5 0 0,-197 11-46 0 0,-6 0-10 0 0,0 1 0 0 0,0 0 0 0 0,0 0 1 0 0,0 0-1 0 0,9 2 0 0 0,18 7-3816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68 10591 0 0,'-5'-1'325'0'0,"-1"-1"464"0"0,0 0 3443 0 0,-2-2 3443 0 0,19 2-6682 0 0,-5 0-848 0 0,177-17 1123 0 0,-75 9-1119 0 0,353-1 173 0 0,-406 12-301 0 0,1 1-578 0 0,42-1 1080 0 0,-49-5-3436 0 0,-2-6-4619 0 0,-36 6 604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0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6447 0 0,'6'-11'529'0'0,"0"0"-1"0"0,1 0 0 0 0,9-12 1 0 0,-11 18 786 0 0,0 0 0 0 0,0 0 0 0 0,0 0 0 0 0,7-4 1 0 0,-2 2 501 0 0,-5 3-1053 0 0,0 0 0 0 0,0 1 0 0 0,0 0 0 0 0,11-5 0 0 0,-13 7-648 0 0,-1 1 0 0 0,0-1-1 0 0,1 1 1 0 0,-1-1 0 0 0,1 1-1 0 0,-1 0 1 0 0,1 0-1 0 0,-1 0 1 0 0,1 1 0 0 0,-1-1-1 0 0,0 0 1 0 0,1 1 0 0 0,-1-1-1 0 0,1 1 1 0 0,3 2-1 0 0,4 2 115 0 0,-1 0 0 0 0,0 1-1 0 0,0 0 1 0 0,-1 1 0 0 0,1-1-1 0 0,-2 2 1 0 0,1-1 0 0 0,-1 1-1 0 0,0 0 1 0 0,0 1-1 0 0,8 13 1 0 0,-1 3 40 0 0,0 1 1 0 0,-2 0-1 0 0,9 29 1 0 0,-15-37-185 0 0,-1 0 0 0 0,-1 0 1 0 0,-1 0-1 0 0,0 0 1 0 0,-2 0-1 0 0,0 0 0 0 0,-1 1 1 0 0,-4 33-1 0 0,1-30-59 0 0,-1 0 0 0 0,-2 0 0 0 0,0-1 0 0 0,-1 0 0 0 0,-2 0 0 0 0,0-1 0 0 0,-12 20 0 0 0,-1-7-1407 0 0,-4-2-4810 0 0,-4-2-2352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20 6911 0 0,'0'0'987'0'0,"-8"-10"6221"0"0,7 9-6842 0 0,0 0 1 0 0,0 0-1 0 0,-1 1 0 0 0,1-1 1 0 0,0 0-1 0 0,-1 0 0 0 0,1 0 1 0 0,0 1-1 0 0,-1-1 1 0 0,1 1-1 0 0,-1-1 0 0 0,1 1 1 0 0,-1 0-1 0 0,0-1 0 0 0,1 1 1 0 0,-1 0-1 0 0,1 0 0 0 0,-3 0 1 0 0,1 1-234 0 0,0 0 1 0 0,0 0-1 0 0,1 0 0 0 0,-1 1 1 0 0,0-1-1 0 0,1 0 0 0 0,-1 1 1 0 0,1 0-1 0 0,0 0 0 0 0,-4 3 1 0 0,-8 8-48 0 0,1 1 1 0 0,1 1 0 0 0,-21 30-1 0 0,-24 56 119 0 0,6-10-16 0 0,27-56 64 0 0,-46 53 0 0 0,-36 24 241 0 0,5-5-153 0 0,66-68-228 0 0,-53 77 1 0 0,-19 50-1160 0 0,106-165 424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8 6447 0 0,'0'0'499'0'0,"2"-1"-328"0"0,4-1 380 0 0,-1 1 1 0 0,1 0-1 0 0,-1 0 1 0 0,1 0 0 0 0,-1 1-1 0 0,1 0 1 0 0,-1 0-1 0 0,1 0 1 0 0,0 1 0 0 0,-1 0-1 0 0,1 0 1 0 0,-1 0-1 0 0,0 1 1 0 0,1 0-1 0 0,-1 0 1 0 0,0 0 0 0 0,7 4-1 0 0,2 2 483 0 0,-1 1 0 0 0,1 0 0 0 0,-1 1 0 0 0,22 22 0 0 0,-27-23-650 0 0,0 0 0 0 0,-1 0-1 0 0,0 1 1 0 0,8 14 0 0 0,-15-23-319 0 0,0 1-12 0 0,0 0-44 0 0,0 0 0 0 0,-1 0 0 0 0,1 0 0 0 0,-1 1-1 0 0,0-1 1 0 0,0 0 0 0 0,0-1 0 0 0,0 1 0 0 0,0 0-1 0 0,0 0 1 0 0,0 0 0 0 0,0 0 0 0 0,-1-1-1 0 0,1 1 1 0 0,-1-1 0 0 0,0 1 0 0 0,1-1 0 0 0,-1 0-1 0 0,0 1 1 0 0,0-1 0 0 0,1 0 0 0 0,-1 0 0 0 0,0 0-1 0 0,0 0 1 0 0,-3 0 0 0 0,-5 3-34 0 0,1-1 1 0 0,-1-1-1 0 0,0 1 0 0 0,-12 0 1 0 0,-158 2-687 0 0,122-6 607 0 0,27 0 88 0 0,-43-9 0 0 0,48 7 219 0 0,243 17 1706 0 0,-129-12-1942 0 0,60 5-59 0 0,-62-7-158 0 0,-48 0-134 0 0,-31-1-1078 0 0,-1 2 1153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18255 0 0,'-1'-10'258'0'0,"1"5"-102"0"0,-1 1 1 0 0,1-1-1 0 0,0 0 0 0 0,0 1 0 0 0,0-1 0 0 0,1 0 0 0 0,-1 1 1 0 0,1-1-1 0 0,0 1 0 0 0,3-8 0 0 0,3 6-45 0 0,-4 5-21 0 0,-1 1 1 0 0,0 0-1 0 0,0 0 0 0 0,0 0 1 0 0,0 0-1 0 0,1 0 1 0 0,-1 0-1 0 0,0 0 0 0 0,0 1 1 0 0,0-1-1 0 0,0 1 1 0 0,0-1-1 0 0,1 1 0 0 0,-1 0 1 0 0,0 0-1 0 0,-1 0 1 0 0,5 3-1 0 0,2 1 203 0 0,-1 0 0 0 0,0 1 1 0 0,8 7-1 0 0,2 7-5 0 0,0 0 1 0 0,-2 2-1 0 0,0 0 0 0 0,17 32 1 0 0,-5-7 26 0 0,13 17 74 0 0,3-2 0 0 0,85 95 0 0 0,123 145-172 0 0,-126-149-1766 0 0,-118-145 1057 0 0,0-1 1 0 0,1 1-1 0 0,0-2 1 0 0,16 12-1 0 0,3-2-1545 0 0</inkml:trace>
  <inkml:trace contextRef="#ctx0" brushRef="#br0" timeOffset="1">1014 496 20791 0 0,'-3'-2'395'0'0,"0"0"0"0"0,0 1 0 0 0,0-1 1 0 0,0 0-1 0 0,-5-6 2158 0 0,8 7-2464 0 0,1 0 0 0 0,-1 0-1 0 0,1 0 1 0 0,-1 0-1 0 0,1 0 1 0 0,0 1 0 0 0,0-1-1 0 0,-1 0 1 0 0,1 0-1 0 0,0 1 1 0 0,0-1 0 0 0,1 0-1 0 0,0 0 44 0 0,3-2-25 0 0,0 0-1 0 0,0 0 0 0 0,0 1 0 0 0,0 0 0 0 0,1 0 1 0 0,-1 0-1 0 0,1 0 0 0 0,-1 1 0 0 0,8-1 1 0 0,54-1 191 0 0,-41 2-320 0 0,32 1-7 0 0,97 11 1 0 0,-14 11-2767 0 0,-95-19-1322 0 0,-27-1-3666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 16583 0 0,'-4'-3'5763'0'0,"82"26"-4679"0"0,103 18 0 0 0,-164-38-870 0 0,80 15-518 0 0,0-4-1 0 0,197 2 0 0 0,-267-19-1502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34 21279 0 0,'-12'-7'280'0'0,"3"2"148"0"0,0 1-1 0 0,0-1 1 0 0,-1 1 0 0 0,-17-4 0 0 0,25 7 925 0 0,3 4-557 0 0,6 22-267 0 0,1-1 1 0 0,17 35-1 0 0,31 47-193 0 0,-14-29-13 0 0,180 306-373 0 0,-192-334-660 0 0,-1-4-5909 0 0,-1-1-2281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18887 0 0,'-2'-25'2203'0'0,"2"15"3853"0"0,3 12-5568 0 0,2 3-393 0 0,0 0 1 0 0,-1 0 0 0 0,1 0-1 0 0,-1 1 1 0 0,0 0 0 0 0,-1-1 0 0 0,1 2-1 0 0,-1-1 1 0 0,0 0 0 0 0,3 10-1 0 0,2 9-26 0 0,6 38-1 0 0,-6-17 37 0 0,-3 2 0 0 0,0 59 0 0 0,-11 98 183 0 0,1-112-190 0 0,3-61-60 0 0,1-14-16 0 0,0 0 0 0 0,1 0 0 0 0,1 0-1 0 0,3 18 1 0 0,-2-24-33 0 0,-2-10-53 0 0,11-13-342 0 0,-4 1 239 0 0,0-1 1 0 0,-1-1-1 0 0,-1 1 1 0 0,1-1-1 0 0,3-15 1 0 0,-1-1-282 0 0,6-37 0 0 0,11-178-710 0 0,-18-1 1097 0 0,-6 219 64 0 0,1-77 921 0 0,-2 99 772 0 0,2 6-1471 0 0,4 6-198 0 0,-1 0 0 0 0,1 0 0 0 0,-1 0 0 0 0,-1 1-1 0 0,0 0 1 0 0,6 19 0 0 0,10 69 148 0 0,-12-57-151 0 0,-3-14-14 0 0,32 125 241 0 0,-32-137-227 0 0,0-1 0 0 0,1 0 0 0 0,0 0 0 0 0,2-1 0 0 0,-1 0 0 0 0,1 0 0 0 0,1-1 0 0 0,12 13 0 0 0,-17-20-16 0 0,1-1 0 0 0,0 0 0 0 0,0 0 0 0 0,0 0-1 0 0,1-1 1 0 0,0 1 0 0 0,-1-1 0 0 0,1-1 0 0 0,0 1-1 0 0,0-1 1 0 0,1 0 0 0 0,-1 0 0 0 0,0-1 0 0 0,1 0-1 0 0,-1 0 1 0 0,1 0 0 0 0,-1-1 0 0 0,1 0 0 0 0,12-2-1 0 0,-6 0 27 0 0,1-1 0 0 0,0 0-1 0 0,-1-1 1 0 0,0-1 0 0 0,0 0-1 0 0,0-1 1 0 0,-1-1-1 0 0,15-9 1 0 0,-19 12-29 0 0,0-1 1 0 0,0 0-1 0 0,-1-1 0 0 0,0 0 1 0 0,0 0-1 0 0,0 0 0 0 0,-1-1 1 0 0,0 0-1 0 0,0 0 0 0 0,-1-1 1 0 0,7-11-1 0 0,-6 5 13 0 0,0-1 0 0 0,-1 0 1 0 0,0 0-1 0 0,-1 0 0 0 0,-1 0 0 0 0,-1-1 0 0 0,1-26 1 0 0,-3-8 71 0 0,-6-51 0 0 0,5 88-85 0 0,-2-11 156 0 0,3 22 403 0 0,-1 5-484 0 0,-6 46-100 0 0,2 1-1 0 0,2 99 1 0 0,4-131 41 0 0,1 0 1 0 0,0 0-1 0 0,1 0 1 0 0,1 0-1 0 0,10 29 1 0 0,-9-36-537 0 0,-1 0-1 0 0,2-1 1 0 0,-1 1-1 0 0,1-1 1 0 0,1 0-1 0 0,0-1 1 0 0,0 0-1 0 0,1 0 1 0 0,17 15-1 0 0,-13-15-1605 0 0,1-2-71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25 11519 0 0,'0'0'1024'0'0,"-8"-6"-824"0"0,2 0-200 0 0,-2-2 3136 0 0,-3 4 600 0 0,-1 7-3896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39 9671 0 0,'-62'-38'13052'0'0,"52"41"-8818"0"0,-7 6-2845 0 0,11-4-1274 0 0,1 0 0 0 0,0 0 0 0 0,0 1 0 0 0,0-1 0 0 0,1 1 0 0 0,-5 8 0 0 0,-20 41-52 0 0,22-41-13 0 0,-5 13 3 0 0,2 1 0 0 0,1 0 0 0 0,-10 51 0 0 0,16-70-36 0 0,2 0-1 0 0,-1 0 0 0 0,1 0 1 0 0,1 0-1 0 0,-1 0 0 0 0,2 1 1 0 0,1 12-1 0 0,3-4-16 0 0,0-14 0 0 0,-2-3 0 0 0,-1 0 0 0 0,0 0 0 0 0,0 0 0 0 0,0 0 0 0 0,0 0 0 0 0,1-1 0 0 0,-1 1 0 0 0,0-1 0 0 0,1 1 0 0 0,-1-1 0 0 0,0 0 0 0 0,1 0 0 0 0,-1 0 0 0 0,0 0 0 0 0,1 0 0 0 0,-1 0 0 0 0,0-1 0 0 0,1 1 0 0 0,-1-1 0 0 0,0 0 0 0 0,0 0 0 0 0,1 0 0 0 0,-1 0 0 0 0,3-1 0 0 0,3-3 0 0 0,1 0 0 0 0,-1 0 0 0 0,0-1 0 0 0,10-8 0 0 0,-10 6 0 0 0,0-1 0 0 0,-1 0 0 0 0,0 0 0 0 0,0 0 0 0 0,-1-1 0 0 0,-1 0 0 0 0,1 0 0 0 0,-1-1 0 0 0,4-14 0 0 0,-3 5 0 0 0,0 1 0 0 0,-2-1 0 0 0,0 0 0 0 0,1-31 0 0 0,-2 28 286 0 0,0 29 183 0 0,-1 0-341 0 0,11 20-233 0 0,1 0 0 0 0,1-2 0 0 0,1 0-1 0 0,30 35 1 0 0,-43-55-174 0 0,1-1 0 0 0,-1 1 0 0 0,1-1 0 0 0,0 0-1 0 0,0-1 1 0 0,0 1 0 0 0,0-1 0 0 0,0 1 0 0 0,0-1-1 0 0,1 0 1 0 0,-1-1 0 0 0,1 1 0 0 0,-1-1 0 0 0,1 0-1 0 0,0 0 1 0 0,-1 0 0 0 0,1-1 0 0 0,0 0-1 0 0,0 0 1 0 0,-1 0 0 0 0,1 0 0 0 0,0-1 0 0 0,0 0-1 0 0,-1 0 1 0 0,1 0 0 0 0,0 0 0 0 0,-1-1 0 0 0,1 0-1 0 0,-1 0 1 0 0,0 0 0 0 0,5-3 0 0 0,18-12-2829 0 0,-2-1 1 0 0,0-1-1 0 0,26-26 1 0 0,22-32 793 0 0,-69 72 3367 0 0,-1 0 0 0 0,0-1 1 0 0,1 1-1 0 0,-2-1 0 0 0,1 0 0 0 0,-1 1 0 0 0,0-19 10139 0 0,-4 23-10961 0 0,0 1 1 0 0,1 0-1 0 0,-1 1 1 0 0,0-1-1 0 0,1 0 1 0 0,-1 0-1 0 0,1 1 1 0 0,-1-1-1 0 0,1 1 1 0 0,-1-1-1 0 0,1 1 1 0 0,-1 0-1 0 0,1 0 0 0 0,-1 0 1 0 0,0 1-1 0 0,-23 17 58 0 0,21-15-72 0 0,-14 12-55 0 0,2 1 0 0 0,0 0 0 0 0,0 1 0 0 0,-18 29-1 0 0,5-3-105 0 0,-21 34 68 0 0,43-66-158 0 0,1 1 1 0 0,0 0-1 0 0,1 0 1 0 0,-5 22-1 0 0,8-7-2751 0 0,2-22 709 0 0</inkml:trace>
  <inkml:trace contextRef="#ctx0" brushRef="#br0" timeOffset="1">472 179 21511 0 0,'0'0'2355'0'0,"2"1"-1994"0"0,14 13-135 0 0,-1 0-1 0 0,-1 0 0 0 0,15 20 1 0 0,23 24 188 0 0,-38-44-587 0 0,-2-2-588 0 0,1 0 1 0 0,0-1-1 0 0,22 14 0 0 0,-18-15-975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65 156 22895 0 0,'-14'-13'990'0'0,"5"6"-447"0"0,1 0 0 0 0,-11-14 0 0 0,17 19-408 0 0,1 1-1 0 0,-1-1 1 0 0,1 0 0 0 0,0 0 0 0 0,0-1 0 0 0,0 1-1 0 0,0 0 1 0 0,0 0 0 0 0,0 0 0 0 0,0-1 0 0 0,1 1 0 0 0,-1 0-1 0 0,1-1 1 0 0,0 1 0 0 0,0-1 0 0 0,0 1 0 0 0,0-4-1 0 0,0 6-95 0 0,1-1-1 0 0,-1 0 1 0 0,0 1 0 0 0,1-1-1 0 0,-1 0 1 0 0,1 1-1 0 0,-1-1 1 0 0,1 0-1 0 0,-1 1 1 0 0,1-1-1 0 0,0 1 1 0 0,-1-1-1 0 0,1 1 1 0 0,0-1-1 0 0,-1 1 1 0 0,1 0-1 0 0,0-1 1 0 0,0 1 0 0 0,2-2 68 0 0,5-2-1 0 0,1-1 0 0 0,0 1 0 0 0,0 0 0 0 0,0 1 0 0 0,1 0 0 0 0,-1 1 0 0 0,11-2 0 0 0,72-4-189 0 0,-54 6 140 0 0,166-9 3 0 0,0 9 1 0 0,230 27-1 0 0,-391-20-126 0 0,57 7 138 0 0,-83-9-510 0 0,0 1 0 0 0,-1 0 0 0 0,26 11 1 0 0,-39-14-518 0 0,-6 13-8307 0 0,-7 2 1568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60 436 11519 0 0,'-13'-6'302'0'0,"-3"-2"259"0"0,-15-7 5528 0 0,37 15-2142 0 0,3-2-2715 0 0,-2 1-407 0 0,47-2 392 0 0,90 8-1 0 0,-76-1-921 0 0,257 20 503 0 0,-4 1-621 0 0,-318-25-279 0 0,107 1-498 0 0,-74-4-2101 0 0,-1-4-3587 0 0,-11 1-1680 0 0</inkml:trace>
  <inkml:trace contextRef="#ctx0" brushRef="#br0" timeOffset="1">1030 108 16583 0 0,'-7'-8'207'0'0,"3"4"32"0"0,1 0 0 0 0,-1 0-1 0 0,1 0 1 0 0,-4-7-1 0 0,6 9-202 0 0,1 1 0 0 0,-1-1-1 0 0,1 0 1 0 0,-1 1 0 0 0,1-1 0 0 0,-1 0-1 0 0,1 0 1 0 0,0 1 0 0 0,0-1-1 0 0,0 0 1 0 0,0 0 0 0 0,0 1-1 0 0,0-1 1 0 0,0 0 0 0 0,1 0-1 0 0,-1 1 1 0 0,2-4 0 0 0,-1 2 297 0 0,-1 1 0 0 0,2 0 0 0 0,-1 0 0 0 0,0 0 0 0 0,0 0 0 0 0,1 0 0 0 0,-1 0 0 0 0,1 0 0 0 0,-1 0 0 0 0,1 0 0 0 0,0 1 1 0 0,0-1-1 0 0,0 1 0 0 0,-1-1 0 0 0,2 1 0 0 0,-1 0 0 0 0,4-2 0 0 0,-2 2-113 0 0,0 0 0 0 0,-1 0-1 0 0,1 0 1 0 0,0 1 0 0 0,0-1 0 0 0,0 1 0 0 0,0 0 0 0 0,0 0 0 0 0,0 1-1 0 0,5 0 1 0 0,1 2-70 0 0,0 0 0 0 0,0 0 0 0 0,0 1 0 0 0,0 0-1 0 0,-1 0 1 0 0,1 2 0 0 0,13 9 0 0 0,-2 1 30 0 0,-1 2 1 0 0,0 0 0 0 0,-2 1 0 0 0,0 1 0 0 0,-1 1-1 0 0,27 44 1 0 0,-29-38-73 0 0,-1 0 0 0 0,-1 1 0 0 0,-1 1 0 0 0,-1 0 0 0 0,11 54 0 0 0,-19-66-67 0 0,0 1 1 0 0,-2 0-1 0 0,0 0 1 0 0,-1 0-1 0 0,0 0 1 0 0,-2 0-1 0 0,-4 23 1 0 0,0-17 10 0 0,-1 0 0 0 0,-1-1 0 0 0,-1 0 0 0 0,-22 40 0 0 0,8-21-190 0 0,-2 0 0 0 0,-1-2 1 0 0,-3-1-1 0 0,-1-1 0 0 0,-46 44 0 0 0,-9-7-411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6535 0 0,'0'0'4987'0'0,"1"-10"-5898"0"0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1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133 334 3223 0 0,'0'0'5894'0'0,"-2"1"-5756"0"0,0 1-100 0 0,1-1 23 0 0,0 0 1 0 0,-1 0 0 0 0,1 0-1 0 0,-1 0 1 0 0,0-1 0 0 0,1 1 0 0 0,-1 0-1 0 0,1-1 1 0 0,-1 1 0 0 0,0-1-1 0 0,0 1 1 0 0,1-1 0 0 0,-1 0 0 0 0,0 0-1 0 0,0 0 1 0 0,1 0 0 0 0,-4 0-1 0 0,-5-5 446 0 0,0-1-1 0 0,0 0 1 0 0,0-1-1 0 0,-12-11 0 0 0,19 15-396 0 0,1 0 0 0 0,-1-1-1 0 0,0 0 1 0 0,1 1 0 0 0,0-1 0 0 0,0 0-1 0 0,0 0 1 0 0,0 0 0 0 0,1-1-1 0 0,0 1 1 0 0,0 0 0 0 0,-1-7 0 0 0,1 7-18 0 0,-1-6-38 0 0,0 0 1 0 0,0 0-1 0 0,1-1 1 0 0,1 1-1 0 0,0 0 0 0 0,0 0 1 0 0,1 0-1 0 0,0-1 1 0 0,1 1-1 0 0,0 0 0 0 0,1 1 1 0 0,0-1-1 0 0,0 0 1 0 0,1 1-1 0 0,1-1 1 0 0,-1 1-1 0 0,1 1 0 0 0,1-1 1 0 0,0 1-1 0 0,9-11 1 0 0,-12 16-88 0 0,1-1 1 0 0,-1 1-1 0 0,1 1 1 0 0,0-1-1 0 0,0 1 1 0 0,1-1-1 0 0,-1 1 1 0 0,0 0 0 0 0,1 1-1 0 0,-1-1 1 0 0,7-1-1 0 0,-10 3 21 0 0,0 0-1 0 0,1 0 1 0 0,-1 0-1 0 0,0 0 1 0 0,0 0-1 0 0,1 0 1 0 0,-1 1-1 0 0,0-1 0 0 0,0 0 1 0 0,1 1-1 0 0,-1-1 1 0 0,0 1-1 0 0,0-1 1 0 0,0 1-1 0 0,0 0 1 0 0,1-1-1 0 0,-1 1 1 0 0,1 1-1 0 0,14 15-85 0 0,-13-11 93 0 0,0-1-1 0 0,-1 1 0 0 0,1 0 0 0 0,-1-1 1 0 0,-1 1-1 0 0,1 0 0 0 0,-1 0 0 0 0,0 0 1 0 0,0 1-1 0 0,-1-1 0 0 0,0 0 1 0 0,0 0-1 0 0,-1 8 0 0 0,-2 6-155 0 0,0 0 0 0 0,-11 33 1 0 0,-2-6-310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50 126 17191 0 0,'-15'-6'787'0'0,"13"5"-16"0"0,-16-6 4412 0 0,18 23-4705 0 0,0-1-1 0 0,4 29 1 0 0,0 7-404 0 0,-4 16 25 0 0,-3 0-1 0 0,-12 72 1 0 0,13-124-244 0 0,0-1 1 0 0,1 1-1 0 0,1 0 0 0 0,1 0 1 0 0,0 0-1 0 0,1-1 0 0 0,0 1 1 0 0,2 0-1 0 0,4 13 0 0 0,-8-27-163 0 0,0 0-1 0 0,1 0 1 0 0,-1-1-1 0 0,0 1 0 0 0,1 0 1 0 0,-1-1-1 0 0,1 1 1 0 0,-1-1-1 0 0,1 1 0 0 0,-1 0 1 0 0,1-1-1 0 0,-1 1 1 0 0,1-1-1 0 0,0 1 0 0 0,-1-1 1 0 0,1 0-1 0 0,0 1 0 0 0,1 0 1 0 0,0 0-1275 0 0,12 6-5684 0 0</inkml:trace>
  <inkml:trace contextRef="#ctx0" brushRef="#br0" timeOffset="1">159 336 7367 0 0,'-4'-34'666'0'0,"-2"-48"-634"0"0,5 66 1596 0 0,4-21 1 0 0,3 22 10770 0 0,-6 15-12250 0 0,4 7 4417 0 0,1 5-6223 0 0,4 15 1754 0 0,-2 0 0 0 0,8 50 0 0 0,-3 59-52 0 0,1 2 82 0 0,-10-117-151 0 0,3 20-702 0 0,14 55 0 0 0,-19-93-20 0 0</inkml:trace>
  <inkml:trace contextRef="#ctx0" brushRef="#br0" timeOffset="2">316 15 14279 0 0,'0'0'1103'0'0,"0"-2"-495"0"0,0 2-550 0 0,0-1-1 0 0,0 1 1 0 0,0-1-1 0 0,1 0 1 0 0,-1 1 0 0 0,0-1-1 0 0,1 1 1 0 0,-1-1 0 0 0,0 1-1 0 0,1-1 1 0 0,-1 1 0 0 0,0-1-1 0 0,1 1 1 0 0,-1-1 0 0 0,1 1-1 0 0,-1 0 1 0 0,1-1-1 0 0,-1 1 1 0 0,1 0 0 0 0,-1-1-1 0 0,1 1 1 0 0,-1 0 0 0 0,1-1-1 0 0,0 1 1 0 0,-1 0 0 0 0,2 0-1 0 0,1-1 358 0 0,-1 1-1 0 0,1 0 1 0 0,0-1-1 0 0,0 1 1 0 0,0 0-1 0 0,4 1 1 0 0,2 1 598 0 0,0 0 1 0 0,0 0 0 0 0,11 5 0 0 0,6 4-1105 0 0,6 6-2803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325 208 3223 0 0,'0'-2'240'0'0,"4"-10"516"0"0,9-19 7679 0 0,-12 30-7123 0 0,1-7-369 0 0,-1 7-473 0 0,-1 0 0 0 0,1 0-1 0 0,-1 0 1 0 0,0 0 0 0 0,1 0-1 0 0,-1 0 1 0 0,0 0 0 0 0,0 0-1 0 0,0 0 1 0 0,0 0 0 0 0,0 0-1 0 0,0 0 1 0 0,0-2 0 0 0,-1 1-382 0 0,1 0 0 0 0,-1 0 0 0 0,1 0 0 0 0,-1 0 0 0 0,0 0 0 0 0,0 1 0 0 0,1-1 0 0 0,-2 0 0 0 0,1 0 1 0 0,0 1-1 0 0,0-1 0 0 0,0 0 0 0 0,-1 1 0 0 0,1-1 0 0 0,-1 1 0 0 0,1 0 0 0 0,-1-1 0 0 0,0 1 0 0 0,1 0 1 0 0,-1 0-1 0 0,0 0 0 0 0,0 0 0 0 0,0 0 0 0 0,0 1 0 0 0,0-1 0 0 0,1 0 0 0 0,-2 1 0 0 0,1 0 1 0 0,0-1-1 0 0,0 1 0 0 0,0 0 0 0 0,0 0 0 0 0,0 0 0 0 0,0 0 0 0 0,0 0 0 0 0,0 1 0 0 0,0-1 0 0 0,0 1 1 0 0,0-1-1 0 0,0 1 0 0 0,0 0 0 0 0,0 0 0 0 0,1 0 0 0 0,-1 0 0 0 0,0 0 0 0 0,0 0 0 0 0,1 0 1 0 0,-1 0-1 0 0,-1 3 0 0 0,-11 9-79 0 0,0 1 0 0 0,1 1-1 0 0,1 0 1 0 0,-20 33 0 0 0,-31 73 71 0 0,42-79-50 0 0,19-39-29 0 0,-61 135 239 0 0,56-120-157 0 0,1 0 1 0 0,1 1-1 0 0,0 0 0 0 0,2 0 0 0 0,-3 34 0 0 0,6-47-50 0 0,0 0 0 0 0,0 1-1 0 0,1-1 1 0 0,0 0 0 0 0,0 0-1 0 0,1 0 1 0 0,0 0-1 0 0,0 0 1 0 0,0 0 0 0 0,1-1-1 0 0,0 1 1 0 0,0-1 0 0 0,0 1-1 0 0,0-1 1 0 0,1 0 0 0 0,0 0-1 0 0,8 7 1 0 0,-6-6-8 0 0,1-1 0 0 0,0 0 0 0 0,0-1 0 0 0,0 0 0 0 0,0 0 0 0 0,1 0 0 0 0,-1-1 0 0 0,1 0 0 0 0,0 0 1 0 0,0-1-1 0 0,0 0 0 0 0,15 1 0 0 0,-10-2 26 0 0,-1-1 0 0 0,1-1 0 0 0,-1 0 0 0 0,1-1 0 0 0,-1 0 0 0 0,0-1 0 0 0,0 0 0 0 0,0-1 1 0 0,0 0-1 0 0,0-1 0 0 0,-1 0 0 0 0,15-9 0 0 0,-8 2 23 0 0,1-1 0 0 0,-1 0 0 0 0,-1-1 0 0 0,-1-1 0 0 0,0-1 0 0 0,15-19 0 0 0,-18 18-19 0 0,-1 0 0 0 0,-1-1-1 0 0,-1 0 1 0 0,-1-1-1 0 0,0 0 1 0 0,-1-1 0 0 0,-1 0-1 0 0,-1 0 1 0 0,-1 0-1 0 0,4-36 1 0 0,-6 31 44 0 0,-1 1-1 0 0,-2-1 0 0 0,-1 0 1 0 0,0 1-1 0 0,-2-1 1 0 0,-1 1-1 0 0,-1 0 1 0 0,-14-43-1 0 0,14 54-39 0 0,-1 0 0 0 0,-1 0 0 0 0,0 1 0 0 0,0 0 0 0 0,-1 0 0 0 0,-12-13 0 0 0,16 20-40 0 0,-1 0-1 0 0,0 0 1 0 0,0 0 0 0 0,0 1 0 0 0,-1-1 0 0 0,1 1-1 0 0,-1 0 1 0 0,0 1 0 0 0,0 0 0 0 0,-1 0 0 0 0,1 0-1 0 0,0 1 1 0 0,-1 0 0 0 0,-10-3 0 0 0,15 5-61 0 0,1 0-1 0 0,0 0 1 0 0,-1 0 0 0 0,1 0 0 0 0,0 0 0 0 0,-1 0 0 0 0,1 1 0 0 0,0-1-1 0 0,0 0 1 0 0,-1 0 0 0 0,1 1 0 0 0,0-1 0 0 0,0 1 0 0 0,0 0 0 0 0,-1-1-1 0 0,1 1 1 0 0,0 0 0 0 0,0-1 0 0 0,0 1 0 0 0,0 0 0 0 0,0 0 0 0 0,0 0-1 0 0,0 1 1 0 0,-1 1-269 0 0,0-1-1 0 0,1 1 0 0 0,0 0 1 0 0,-1-1-1 0 0,1 1 1 0 0,1 0-1 0 0,-1 0 0 0 0,-1 5 1 0 0,0 12-2128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1 521 17047 0 0,'0'0'779'0'0,"0"-2"-15"0"0,-1-3-754 0 0,1 0 0 0 0,0 0 0 0 0,0 0 0 0 0,1 0 0 0 0,-1 0 1 0 0,1 0-1 0 0,2-6 0 0 0,0 4 602 0 0,0-1-1 0 0,0 1 1 0 0,0-1 0 0 0,1 1 0 0 0,1 0 0 0 0,8-10 0 0 0,4-3 1228 0 0,2 1 0 0 0,31-26 0 0 0,-45 41-1963 0 0,79-68 1107 0 0,85-70-228 0 0,-150 127-749 0 0,1 2-1 0 0,0 0 1 0 0,1 2-1 0 0,0 0 1 0 0,39-14-1 0 0,-42 20-4 0 0,-1 0 1 0 0,0 1-1 0 0,1 1 0 0 0,0 1 1 0 0,0 0-1 0 0,0 1 0 0 0,0 1 1 0 0,21 3-1 0 0,-31-2-2 0 0,0 0 0 0 0,-1 1 0 0 0,1 0 0 0 0,0 0 0 0 0,-1 1 0 0 0,1 0 0 0 0,-1 0 0 0 0,0 1 0 0 0,0 0 0 0 0,-1 0 0 0 0,1 1 0 0 0,6 5 0 0 0,-5-2 0 0 0,0 1 0 0 0,0 0 0 0 0,0 0 0 0 0,-1 1 0 0 0,-1 0 0 0 0,0 0 0 0 0,7 15 0 0 0,5 19 0 0 0,24 90 0 0 0,-14-40 0 0 0,-23-79 0 0 0,24 66 0 0 0,-24-68 0 0 0,1-1 0 0 0,0-1 0 0 0,1 1 0 0 0,11 14 0 0 0,-16-22 0 0 0,1 1 0 0 0,14 5 0 0 0,-5-6 0 0 0,-10-4-6 0 0,0-1 1 0 0,0 1-1 0 0,0-1 1 0 0,0 1-1 0 0,0-1 0 0 0,0 0 1 0 0,0 0-1 0 0,0 0 1 0 0,0 0-1 0 0,0 0 0 0 0,-1 0 1 0 0,1 0-1 0 0,1-2 1 0 0,22-21-269 0 0,-22 20 193 0 0,64-74-4378 0 0,-37 46-4777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111 216 18511 0 0,'0'0'1683'0'0,"-1"-1"-1390"0"0,-3-4-62 0 0,3 3 796 0 0,-10 0 3076 0 0,8 4-3960 0 0,0 0 0 0 0,-1 0 0 0 0,1 0 0 0 0,0 1 0 0 0,1-1 0 0 0,-1 1 0 0 0,0 0 0 0 0,1-1 0 0 0,-1 1 0 0 0,1 1 0 0 0,0-1 0 0 0,0 0 0 0 0,-2 6 0 0 0,-3 6 78 0 0,-9 28 1 0 0,15-39-192 0 0,-6 19 18 0 0,0-1 1 0 0,2 1-1 0 0,1 0 1 0 0,0 0-1 0 0,0 40 0 0 0,5-53-28 0 0,-1-1-1 0 0,1 0 1 0 0,1 0-1 0 0,0-1 1 0 0,0 1-1 0 0,1 0 1 0 0,6 14-1 0 0,-6-17-8 0 0,0-1-1 0 0,0 0 1 0 0,1 0-1 0 0,-1 0 1 0 0,1 0-1 0 0,0-1 1 0 0,1 0-1 0 0,-1 0 1 0 0,1 0-1 0 0,0 0 1 0 0,0 0-1 0 0,9 4 1 0 0,-7-5 11 0 0,-1-1 1 0 0,1 0-1 0 0,-1 0 1 0 0,1 0-1 0 0,0-1 1 0 0,0 0 0 0 0,-1-1-1 0 0,1 1 1 0 0,0-1-1 0 0,0 0 1 0 0,0-1-1 0 0,0 0 1 0 0,0 0-1 0 0,-1 0 1 0 0,10-4-1 0 0,-4 1 24 0 0,-1 0 0 0 0,0-1-1 0 0,0 0 1 0 0,0 0-1 0 0,-1-1 1 0 0,0-1-1 0 0,19-15 1 0 0,-22 14-6 0 0,0 0 1 0 0,0 0-1 0 0,0-1 0 0 0,-1 0 1 0 0,0 0-1 0 0,-1-1 0 0 0,0 1 1 0 0,0-1-1 0 0,-1 0 0 0 0,-1-1 1 0 0,1 1-1 0 0,-2-1 0 0 0,4-19 1 0 0,-5 13 40 0 0,1 0 0 0 0,-2-1 0 0 0,0 1 1 0 0,-1 0-1 0 0,-1 0 0 0 0,-1 0 1 0 0,0 1-1 0 0,-7-20 0 0 0,5 21 1 0 0,-1 1 1 0 0,-1 1-1 0 0,0-1 1 0 0,-1 1-1 0 0,0 0 0 0 0,-1 1 1 0 0,-1 0-1 0 0,0 0 0 0 0,-21-19 1 0 0,11 14 21 0 0,-1 1 0 0 0,-1 1 0 0 0,0 0 0 0 0,-45-20 0 0 0,63 33-93 0 0,0 0 1 0 0,-1 0-1 0 0,1 0 0 0 0,0 1 0 0 0,-1 0 1 0 0,1 0-1 0 0,-9-1 0 0 0,12 2-91 0 0,-1 1-1 0 0,0-1 1 0 0,1 0-1 0 0,-1 0 1 0 0,1 1-1 0 0,-1-1 1 0 0,1 1 0 0 0,-1-1-1 0 0,1 1 1 0 0,-1 0-1 0 0,1 0 1 0 0,-1 0-1 0 0,1-1 1 0 0,0 1-1 0 0,0 0 1 0 0,-1 1-1 0 0,1-1 1 0 0,0 0-1 0 0,0 0 1 0 0,0 0 0 0 0,0 1-1 0 0,0-1 1 0 0,1 0-1 0 0,-2 3 1 0 0,-5 12-1759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26143 0 0,'0'0'6023'0'0,"-1"3"-5839"0"0,-1 17-193 0 0,1 1 1 0 0,1 0 0 0 0,4 37-1 0 0,4-16-561 0 0,-4-26-1200 0 0,3 27 0 0 0,-5-21 395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49 14743 0 0,'-1'-10'2105'0'0,"1"-29"11899"0"0,4 52-13593 0 0,-1-6-350 0 0,1 7-9 0 0,-2-1 0 0 0,0 1 0 0 0,0 0 0 0 0,-1-1 0 0 0,-1 1 0 0 0,0 0 0 0 0,-1 0 0 0 0,-1-1 0 0 0,-3 15 0 0 0,-7 22 49 0 0,-18 50-1 0 0,28-96-90 0 0,-86 209 230 0 0,24-68-133 0 0,61-139-94 0 0,1 1 0 0 0,0 0 1 0 0,-1 10-1 0 0,3-16-13 0 0,0 0 0 0 0,0-1 0 0 0,-1 1 0 0 0,1 0 0 0 0,0 0 0 0 0,0 0 0 0 0,0 0 0 0 0,1 0 0 0 0,-1 0 0 0 0,0 0 0 0 0,0 0 0 0 0,1 1 0 0 0,0 0 0 0 0,0-1 0 0 0,0 0 0 0 0,0 0 0 0 0,0 0 0 0 0,0 0 0 0 0,1 0 0 0 0,-1 0 0 0 0,0-1 0 0 0,0 1 0 0 0,1 0 0 0 0,-1-1 0 0 0,1 1 0 0 0,-1-1 0 0 0,1 1 0 0 0,-1-1 0 0 0,1 0 0 0 0,-1 1 0 0 0,1-1 0 0 0,-1 0 0 0 0,3 0 0 0 0,33-3 0 0 0,-31 3 0 0 0,242-14 0 0 0,-117 17 0 0 0,177 27 0 0 0,-283-27-188 0 0,0-1 0 0 0,0-2 0 0 0,39-4 0 0 0,-63 4 49 0 0,0 0 0 0 0,0-1-1 0 0,0 1 1 0 0,0 0 0 0 0,0-1 0 0 0,0 1 0 0 0,0-1 0 0 0,0 1-1 0 0,0-1 1 0 0,0 0 0 0 0,0 1 0 0 0,-1-1 0 0 0,1 0 0 0 0,0 0-1 0 0,0 0 1 0 0,-1 0 0 0 0,1 1 0 0 0,-1-1 0 0 0,1 0 0 0 0,0-1-1 0 0,4-13-7191 0 0,-3 0-1903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2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1413 31 24391 0 0,'-11'-31'4953'0'0,"-10"70"-4092"0"0,-2-1 0 0 0,-32 40-1 0 0,-60 64-813 0 0,83-104 131 0 0,-82 96 11 0 0,-157 194 193 0 0,-49 43-347 0 0,275-320-42 0 0,-112 144-208 0 0,128-153 173 0 0,-31 45-2683 0 0,-5-3-3577 0 0,-29 22-3781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0.5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 60 14975 0 0,'-16'-39'3003'0'0,"3"19"703"0"0,14 25-3000 0 0,5 14-1302 0 0,0 1-6008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0.9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0 13359 0 0,'0'0'1184'0'0,"-5"11"-944"0"0,0 2-240 0 0,1 1 0 0 0,-1 7 256 0 0,0-2 8 0 0,1-3 0 0 0,-1-2 0 0 0,0-2-192 0 0,2-1-72 0 0,2 1 0 0 0,1-1 72 0 0,1 0-72 0 0,2 0 0 0 0,1 1 72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2.0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335 140 6447 0 0,'0'0'499'0'0,"-14"0"41"0"0,-13-8 1422 0 0,24 7-1759 0 0,0-1 0 0 0,0 1-1 0 0,0 0 1 0 0,0 0-1 0 0,0 1 1 0 0,-1-1 0 0 0,1 1-1 0 0,0-1 1 0 0,0 1 0 0 0,-1 0-1 0 0,1 0 1 0 0,0 1-1 0 0,0-1 1 0 0,-1 1 0 0 0,1-1-1 0 0,0 1 1 0 0,0 0-1 0 0,0 0 1 0 0,0 0 0 0 0,-5 4-1 0 0,0-1-198 0 0,2 2 1 0 0,-1-1-1 0 0,1 1 0 0 0,-1 0 0 0 0,2 0 1 0 0,-1 1-1 0 0,-7 10 0 0 0,0 4 2 0 0,-15 32 1 0 0,5-3 55 0 0,2 2-1 0 0,2 0 1 0 0,2 0-1 0 0,-10 65 1 0 0,20-79 7 0 0,2-1 0 0 0,2 1-1 0 0,1-1 1 0 0,2 1 0 0 0,2 0 0 0 0,1-1 0 0 0,9 39 0 0 0,-8-60-17 0 0,0-1-1 0 0,1 0 1 0 0,1-1 0 0 0,1 1 0 0 0,0-1 0 0 0,0 0 0 0 0,1-1 0 0 0,1 1 0 0 0,1-2 0 0 0,-1 1 0 0 0,2-1 0 0 0,0-1 0 0 0,0 0 0 0 0,1-1 0 0 0,0 0 0 0 0,1 0-1 0 0,0-2 1 0 0,1 0 0 0 0,27 13 0 0 0,-26-14 96 0 0,0-1-1 0 0,1-1 0 0 0,-1 0 0 0 0,1-1 1 0 0,1-1-1 0 0,17 2 0 0 0,-23-4 2 0 0,0-1 0 0 0,0 0 0 0 0,0-1 0 0 0,0 0 0 0 0,0-1 0 0 0,0 0 0 0 0,0-1-1 0 0,-1 0 1 0 0,21-9 0 0 0,-12 2 41 0 0,-1 0-1 0 0,0-1 1 0 0,-1-1-1 0 0,0-1 1 0 0,-1-1-1 0 0,-1 0 1 0 0,0-1-1 0 0,19-24 1 0 0,-15 14-14 0 0,-1-2 1 0 0,-1 0 0 0 0,-2-1 0 0 0,24-58 0 0 0,-31 63-84 0 0,-1 0 0 0 0,-2-1 0 0 0,0 0 0 0 0,-1 0 0 0 0,-2 0 0 0 0,0 0 0 0 0,-2-1 0 0 0,0 1 0 0 0,-7-38 0 0 0,-1 17 122 0 0,-2 0-1 0 0,-1 1 0 0 0,-3 0 1 0 0,-21-46-1 0 0,21 60-19 0 0,-1 0 1 0 0,-2 1-1 0 0,-1 1 0 0 0,-1 1 1 0 0,-1 0-1 0 0,-1 2 0 0 0,-42-39 1 0 0,51 53-241 0 0,-1 0 0 0 0,0 1 0 0 0,-27-15 0 0 0,39 25 8 0 0,1-1 0 0 0,-1 1-1 0 0,0 0 1 0 0,1-1 0 0 0,-1 1 0 0 0,0 0 0 0 0,0 0 0 0 0,1-1 0 0 0,-1 1 0 0 0,0 0-1 0 0,0 0 1 0 0,0 0 0 0 0,1 0 0 0 0,-1 0 0 0 0,0 0 0 0 0,0 0 0 0 0,1 0 0 0 0,-1 1-1 0 0,0-1 1 0 0,0 0 0 0 0,1 0 0 0 0,-1 1 0 0 0,0-1 0 0 0,0 0 0 0 0,1 1 0 0 0,-1-1-1 0 0,0 1 1 0 0,1-1 0 0 0,-1 1 0 0 0,1-1 0 0 0,-1 1 0 0 0,1-1 0 0 0,-1 1 0 0 0,1-1-1 0 0,-1 1 1 0 0,1 0 0 0 0,-1-1 0 0 0,1 1 0 0 0,0 0 0 0 0,-1 0 0 0 0,1-1 0 0 0,0 1-1 0 0,-1 1 1 0 0,0 2-568 0 0,0 1-1 0 0,1-1 0 0 0,-1 0 1 0 0,1 0-1 0 0,-1 1 0 0 0,2 7 1 0 0,3 19-2013 0 0,-1 8-26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2.4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29 558 1839 0 0,'-14'-27'765'0'0,"11"20"1535"0"0,1 0 0 0 0,-1 1 0 0 0,1-1 0 0 0,-1-8 1 0 0,2 10-878 0 0,1 0 1 0 0,0 0-1 0 0,0 0 1 0 0,0 0-1 0 0,0 0 1 0 0,2-8-1 0 0,0 7-1915 0 0,-1 1 0 0 0,1 0 1 0 0,5-9-1 0 0,4-5 642 0 0,1 0 1 0 0,1 1 0 0 0,0 1-1 0 0,1 0 1 0 0,1 1 0 0 0,1 1-1 0 0,0 0 1 0 0,19-12 0 0 0,23-14-165 0 0,70-37 1 0 0,-81 51 8 0 0,65-35 16 0 0,-93 53-24 0 0,0 1 0 0 0,0 1-1 0 0,1 0 1 0 0,23-3 0 0 0,-38 9 10 0 0,0 0-1 0 0,0 0 1 0 0,0 1 0 0 0,0 0-1 0 0,0 0 1 0 0,0 0 0 0 0,0 1-1 0 0,0 0 1 0 0,0 0 0 0 0,0 0-1 0 0,0 0 1 0 0,-1 1 0 0 0,8 3-1 0 0,-6-2 1 0 0,0 1 0 0 0,-1 0 0 0 0,0 0 1 0 0,1 1-1 0 0,-2-1 0 0 0,1 1 0 0 0,0 0 0 0 0,-1 0 0 0 0,6 10 0 0 0,40 70 13 0 0,6 11 15 0 0,-48-85-21 0 0,1 0 0 0 0,0-1-1 0 0,0 0 1 0 0,1 0 0 0 0,0-1 0 0 0,14 10-1 0 0,-8-9 52 0 0,1 0 0 0 0,0-1 0 0 0,0-1 0 0 0,1 0 0 0 0,0-2-1 0 0,1 0 1 0 0,-1-1 0 0 0,1 0 0 0 0,20 1 0 0 0,-11-4 23 0 0,0 0 0 0 0,0-2 1 0 0,0-1-1 0 0,0-1 1 0 0,45-10-1 0 0,93-28-2005 0 0,-131 32 758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 1839 0 0,'-3'-9'19731'0'0,"5"7"-19677"0"0,1 0 1 0 0,-1 1-1 0 0,1-1 1 0 0,-1 1-1 0 0,1-1 1 0 0,-1 1-1 0 0,1 0 1 0 0,0 0-1 0 0,0 0 1 0 0,-1 0-1 0 0,6 0 1 0 0,38-3 565 0 0,-14 2-425 0 0,5-3-163 0 0,42 0 0 0 0,-45 3 56 0 0,-9-1-40 0 0,-21 2 16 0 0,5 1 0 0 0,-7 0 315 0 0,-15 8-246 0 0,7-6-109 0 0,-1 1 0 0 0,1 0 0 0 0,0 1 0 0 0,0 0 0 0 0,1 0 0 0 0,-1 0 0 0 0,1 0 0 0 0,0 1 0 0 0,-5 6 0 0 0,-6 7 49 0 0,10-11-52 0 0,0 0 0 0 0,0 1 0 0 0,0-1 1 0 0,1 1-1 0 0,0 0 0 0 0,-5 12 0 0 0,5-8 12 0 0,3-8-20 0 0,1 0 0 0 0,-1 0-1 0 0,1 0 1 0 0,0 1 0 0 0,0-1-1 0 0,0 0 1 0 0,1 1-1 0 0,0 7 1 0 0,-1 0-2 0 0,3-8 31 0 0,4 6-20 0 0,2-2 34 0 0,-7-7-49 0 0,0 0 0 0 0,0-1 0 0 0,0 1 0 0 0,0-1 0 0 0,0 1 0 0 0,0-1 1 0 0,0 1-1 0 0,0-1 0 0 0,0 0 0 0 0,0 1 0 0 0,1-1 0 0 0,-1 0 0 0 0,0 0 0 0 0,0 0 0 0 0,0 0 0 0 0,3 0 1 0 0,15-4 39 0 0,-17 3-41 0 0,0 0 0 0 0,0 1 1 0 0,-1-1-1 0 0,1 0 0 0 0,0 0 0 0 0,-1 0 1 0 0,1 0-1 0 0,-1-1 0 0 0,1 1 1 0 0,-1 0-1 0 0,1-1 0 0 0,-1 1 0 0 0,0 0 1 0 0,0-1-1 0 0,0 0 0 0 0,2-1 0 0 0,-2 1-5 0 0,0 1 0 0 0,-1 0 0 0 0,1-1-1 0 0,0 1 1 0 0,0-1 0 0 0,-1 1 0 0 0,1-1 0 0 0,-1 0-1 0 0,1 1 1 0 0,-1-1 0 0 0,0 0 0 0 0,1 1-1 0 0,-1-1 1 0 0,0 0 0 0 0,0-2 0 0 0,-1-2-3 0 0,2 3 2 0 0,0-2 0 0 0,-5-10 0 0 0,4 13 3 0 0,-1 0 0 0 0,0 0 0 0 0,1 1 0 0 0,-1-1 0 0 0,0 0 0 0 0,0 1 0 0 0,0-1 0 0 0,-1 1 1 0 0,1-1-1 0 0,0 1 0 0 0,0-1 0 0 0,-1 1 0 0 0,1 0 0 0 0,-1 0 0 0 0,1 0 0 0 0,-1 0 0 0 0,1 0 0 0 0,-1 0 0 0 0,0 0 0 0 0,-2 0 0 0 0,-5 1-3 0 0,3 2-7 0 0,0 1 1 0 0,1-1-1 0 0,-1 1 1 0 0,1 0-1 0 0,0 0 0 0 0,0 1 1 0 0,0 0-1 0 0,0 0 0 0 0,0 0 1 0 0,1 0-1 0 0,0 1 0 0 0,0-1 1 0 0,0 1-1 0 0,-3 7 0 0 0,-2 2-21 0 0,1 1 0 0 0,1-1 0 0 0,0 2 0 0 0,-5 18 0 0 0,10-26 23 0 0,-1 1-1 0 0,1-1 1 0 0,1 1-1 0 0,0 0 1 0 0,0 0 0 0 0,1-1-1 0 0,0 1 1 0 0,0 0-1 0 0,1 0 1 0 0,3 14-1 0 0,-2-18 6 0 0,-1 0-1 0 0,1 0 1 0 0,0 0-1 0 0,0-1 0 0 0,0 1 1 0 0,0 0-1 0 0,1-1 0 0 0,0 0 1 0 0,0 0-1 0 0,0 0 1 0 0,1 0-1 0 0,-1 0 0 0 0,1-1 1 0 0,0 1-1 0 0,0-1 1 0 0,0 0-1 0 0,0 0 0 0 0,1-1 1 0 0,7 4-1 0 0,-5-3-15 0 0,0-1 1 0 0,1 0-1 0 0,-1-1 0 0 0,1 1 0 0 0,-1-1 0 0 0,1-1 1 0 0,-1 0-1 0 0,1 0 0 0 0,-1 0 0 0 0,1-1 1 0 0,14-3-1 0 0,0-2-305 0 0,-1 0 0 0 0,36-17 0 0 0,-46 18 80 0 0,-1 0-1 0 0,0-1 1 0 0,0 0-1 0 0,-1 0 1 0 0,0-1-1 0 0,0 0 1 0 0,0-1-1 0 0,-1 0 1 0 0,0 0-1 0 0,-1-1 1 0 0,0 1-1 0 0,0-2 0 0 0,-1 1 1 0 0,0-1-1 0 0,-1 0 1 0 0,0 0-1 0 0,0-1 1 0 0,-1 1-1 0 0,-1-1 1 0 0,1 0-1 0 0,2-21 1 0 0,-3 2 414 0 0,-2-1 0 0 0,-2-35 0 0 0,0 46 905 0 0,-2 0 1 0 0,-5-21 0 0 0,5 32 1012 0 0,-1 11 74 0 0,0 15-556 0 0,4-15-2001 0 0,-27 203 538 0 0,17-108-119 0 0,8-81-94 0 0,1 1 1 0 0,0 0-1 0 0,2 0 0 0 0,0-1 0 0 0,0 1 0 0 0,2 0 1 0 0,0-1-1 0 0,1 0 0 0 0,1 0 0 0 0,0 0 1 0 0,8 17-1 0 0,-11-31-229 0 0,-1 0 1 0 0,0 0 0 0 0,0 0-1 0 0,1 0 1 0 0,-1 0 0 0 0,1-1-1 0 0,0 1 1 0 0,-1-1 0 0 0,1 1-1 0 0,0-1 1 0 0,0 1 0 0 0,0-1-1 0 0,3 1 1 0 0,-3-1-1449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2.8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 0 5527 0 0,'-1'3'10742'0'0,"-4"58"-5983"0"0,0 89-3408 0 0,22 181 1206 0 0,-1 118-2966 0 0,-22-357-1532 0 0,0-50-4028 0 0,-1-5-1193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3.1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65 387 5983 0 0,'-23'-17'435'0'0,"-18"-22"10561"0"0,46 30-10472 0 0,-2 7-456 0 0,-1-1 1 0 0,1 1-1 0 0,-1 0 1 0 0,1-1-1 0 0,0 1 1 0 0,0 0-1 0 0,0 1 1 0 0,0-1-1 0 0,0 1 1 0 0,0-1-1 0 0,1 1 1 0 0,5-2-1 0 0,5 0-47 0 0,27-2 0 0 0,-29 4 18 0 0,178-12 119 0 0,-9 2 96 0 0,486-50 770 0 0,-533 49-867 0 0,160-9 113 0 0,-101 7-33 0 0,1810-89 1409 0 0,-1212 91-1430 0 0,-658 11-208 0 0,321-25 45 0 0,-426 24 278 0 0,-63-7-1210 0 0,10 7-4526 0 0,-7 2-1887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3.5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106 354 6911 0 0,'-18'-3'447'0'0,"-7"1"452"0"0,-37-10 5834 0 0,77 6-6014 0 0,14-1-374 0 0,0 2 1 0 0,0 1 0 0 0,56 0 0 0 0,-43 3-112 0 0,67-4 474 0 0,283-8 1392 0 0,269 14-851 0 0,-164-3-578 0 0,-411 0-590 0 0,579-22 358 0 0,-20-25-145 0 0,-279 21-227 0 0,474-24 342 0 0,-450 36 22 0 0,-24 18 497 0 0,-357-1-896 0 0,224-5 954 0 0,-190 1-724 0 0,-6-1 206 0 0,-1-1 0 0 0,49-14 0 0 0,-60 12-181 0 0,-15 4-130 0 0,0-1 1 0 0,0 0 0 0 0,0 0-1 0 0,0-2 1 0 0,-1 1 0 0 0,14-11-1 0 0,-8 6 65 0 0,-13 8-187 0 0,0 0 0 0 0,1 1 0 0 0,-2-1 0 0 0,1 0 0 0 0,0 0 0 0 0,0 0 0 0 0,-1 0 0 0 0,1 0-1 0 0,1-3 1 0 0,-2 3 96 0 0,1-2 655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6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3139 3648 10591 0 0,'-8'-2'127'0'0,"0"1"0"0"0,-1 0 0 0 0,1 0-1 0 0,0 1 1 0 0,-1 0 0 0 0,1 0 0 0 0,0 1-1 0 0,-1 0 1 0 0,-10 3 0 0 0,4-1 68 0 0,-28 1 0 0 0,-88 1 690 0 0,-17 0 468 0 0,28-5-503 0 0,36 2-469 0 0,-109-13 0 0 0,121 1-227 0 0,2-3 0 0 0,-130-41 0 0 0,-50-39 309 0 0,153 56-286 0 0,-5-3 219 0 0,-161-89 0 0 0,-8-38 333 0 0,220 129-466 0 0,1-1 0 0 0,-88-90 0 0 0,90 74 57 0 0,2-2 0 0 0,2-3 0 0 0,-43-78 0 0 0,57 78-72 0 0,3 0 0 0 0,3-2 0 0 0,-28-105 0 0 0,42 128-167 0 0,2 1 0 0 0,2-1 1 0 0,1-1-1 0 0,2 1 0 0 0,2-1 0 0 0,7-77 0 0 0,6 32-37 0 0,2 0 0 0 0,5 1 0 0 0,49-140 0 0 0,34-10-72 0 0,-85 202 19 0 0,2 2 1 0 0,0 0-1 0 0,2 0 0 0 0,2 2 1 0 0,28-29-1 0 0,29-15-86 0 0,3 2 0 0 0,112-71 0 0 0,31 4-233 0 0,-114 72 193 0 0,142-79-115 0 0,-172 102 139 0 0,106-38 0 0 0,232-54 9 0 0,-326 113 84 0 0,1 5 0 0 0,121-7 0 0 0,-141 18 3 0 0,0 4 0 0 0,0 3 0 0 0,0 3-1 0 0,109 21 1 0 0,40 32-44 0 0,-174-41 59 0 0,-2 3-1 0 0,71 38 1 0 0,-25 0-36 0 0,110 91-1 0 0,-135-93 13 0 0,-3 3 0 0 0,-2 3 1 0 0,-3 3-1 0 0,-3 2 0 0 0,92 139 0 0 0,60 149-69 0 0,-179-294 71 0 0,-3 1 0 0 0,-3 2 0 0 0,-3 1 0 0 0,15 67 1 0 0,-26-70 12 0 0,-1 1-1 0 0,-4 0 1 0 0,-2 1 0 0 0,-3-1 0 0 0,-3 0 0 0 0,-3 1 0 0 0,-2-1 0 0 0,-3-1 0 0 0,-3 0 0 0 0,-2 0 0 0 0,-4-2 0 0 0,-31 74 0 0 0,-70 112 12 0 0,92-190 6 0 0,-103 176 93 0 0,106-194-89 0 0,-2-2-1 0 0,-2 0 1 0 0,-61 59-1 0 0,-64 26 59 0 0,-11-11 30 0 0,104-70-45 0 0,8-7 0 0 0,-1-2 0 0 0,-2-3 0 0 0,-110 41 0 0 0,27-25 141 0 0,-2-5 0 0 0,-1-7 0 0 0,-2-6-1 0 0,-287 15 1 0 0,-78-57 436 0 0,385 1-370 0 0,1-5 0 0 0,-131-38 1 0 0,190 37-123 0 0,0-2 0 0 0,-69-37 0 0 0,-113-79 229 0 0,184 99-258 0 0,2-2 0 0 0,-85-78 0 0 0,110 87-63 0 0,2-3-1 0 0,1 0 1 0 0,2-2-1 0 0,-50-83 1 0 0,-114-292 151 0 0,165 338-142 0 0,3-1 0 0 0,-30-142 1 0 0,46 159-46 0 0,3 0 0 0 0,2 0 0 0 0,3-1 0 0 0,8-89 0 0 0,7 53 6 0 0,3 1 0 0 0,33-102 1 0 0,85-178-25 0 0,-107 315 5 0 0,42-70 0 0 0,-50 99 0 0 0,1 2 0 0 0,1 0 0 0 0,2 2 0 0 0,26-26 0 0 0,216-162-65 0 0,-163 138 50 0 0,-56 42-5 0 0,1 2 0 0 0,68-37 0 0 0,258-84-52 0 0,-227 103 51 0 0,2 8 1 0 0,2 5-1 0 0,173-19 0 0 0,-145 38-1 0 0,0 7 1 0 0,259 17-1 0 0,-328 5 19 0 0,-1 4 1 0 0,0 5-1 0 0,-1 4 0 0 0,-1 5 1 0 0,161 66-1 0 0,-221-73-24 0 0,-1 1 1 0 0,-1 2-1 0 0,-1 2 0 0 0,-1 2 1 0 0,52 45-1 0 0,256 253-73 0 0,-307-278 81 0 0,-2 1 1 0 0,-3 2-1 0 0,45 78 0 0 0,-42-55 0 0 0,-4 1 0 0 0,31 90 0 0 0,-36-66-2 0 0,-3 2 1 0 0,-5 1-1 0 0,15 144 0 0 0,-32-171 5 0 0,-3 1 0 0 0,-3 0 0 0 0,-3 0 0 0 0,-4 0 0 0 0,-3 0 0 0 0,-4-1 0 0 0,-38 131 0 0 0,-44 46-39 0 0,76-213 53 0 0,-1 0 0 0 0,-2-1 1 0 0,-1-1-1 0 0,-33 39 0 0 0,-149 130-42 0 0,98-104 35 0 0,50-45 27 0 0,-2-2 0 0 0,-92 64-1 0 0,69-70 13 0 0,-156 68 0 0 0,219-108-19 0 0,-111 46 37 0 0,-142 39 0 0 0,-144 14 8 0 0,-97-10 69 0 0,403-85-76 0 0,-1-5-1 0 0,-191-9 1 0 0,130-15 97 0 0,-303-66 0 0 0,352 48 17 0 0,2-5 0 0 0,-190-89 0 0 0,268 105-118 0 0,0-2-1 0 0,2-1 1 0 0,0-2 0 0 0,-58-54 0 0 0,-126-153 131 0 0,188 193-147 0 0,2-2 0 0 0,2-1 0 0 0,1-1-1 0 0,-26-55 1 0 0,28 34-3 0 0,2-2 0 0 0,4 0 0 0 0,-29-135 0 0 0,35 96 14 0 0,-10-215 0 0 0,40-23-40 0 0,-3 264 0 0 0,4 0 0 0 0,28-93 0 0 0,-28 136-9 0 0,1 1 0 0 0,1 1 0 0 0,24-41 0 0 0,75-98-27 0 0,-37 60 36 0 0,-42 62-18 0 0,2 1 1 0 0,76-84-1 0 0,-74 100 12 0 0,85-61 1 0 0,55-19-17 0 0,-108 71-9 0 0,33-20 20 0 0,178-82 0 0 0,-147 92-15 0 0,3 7-1 0 0,1 6 0 0 0,258-45 1 0 0,19 38 18 0 0,1 44-48 0 0,-235 19 37 0 0,-1 8 0 0 0,-2 8 1 0 0,303 90-1 0 0,-398-90 11 0 0,125 63-1 0 0,68 58-24 0 0,-246-133 30 0 0,162 105-8 0 0,-156-93 8 0 0,-1 1-1 0 0,61 65 0 0 0,-48-36-13 0 0,63 99 0 0 0,22 76-2 0 0,-105-179 19 0 0,-3 2 0 0 0,-2 1 0 0 0,-3 0 0 0 0,19 86 0 0 0,-31-99 0 0 0,-3-1 0 0 0,-1 1 0 0 0,-2 0 0 0 0,-2 0 0 0 0,-2 0 0 0 0,-13 84 0 0 0,2-70 0 0 0,-3-1 0 0 0,-3-1 0 0 0,-2 0 0 0 0,-39 77 0 0 0,15-51 0 0 0,-4-2 0 0 0,-65 85 0 0 0,79-124 2 0 0,-1-2 0 0 0,-1-2-1 0 0,-3-2 1 0 0,-1-1 0 0 0,-1-2-1 0 0,-53 33 1 0 0,70-51 6 0 0,-418 250 105 0 0,376-232-330 0 0,-89 47-622 0 0,52-20 186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7.8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100 231 2759 0 0,'-33'-30'208'0'0,"22"19"301"0"0,-21-14 0 0 0,29 22 88 0 0,1 1-1 0 0,-1-1 1 0 0,1 0 0 0 0,0 0-1 0 0,-1 0 1 0 0,1 0 0 0 0,1 0 0 0 0,-3-4-1 0 0,3 5-16 0 0,1-14 86 0 0,1 14-579 0 0,2-18 340 0 0,-3 19-382 0 0,1 0 1 0 0,-1 0 0 0 0,0 0 0 0 0,1 0-1 0 0,-1 0 1 0 0,1 1 0 0 0,-1-1 0 0 0,1 0-1 0 0,-1 0 1 0 0,1 0 0 0 0,0 1 0 0 0,-1-1-1 0 0,1 0 1 0 0,0 1 0 0 0,0-1 0 0 0,-1 0-1 0 0,1 1 1 0 0,0-1 0 0 0,0 1 0 0 0,1-1-1 0 0,35-9 486 0 0,1 2 0 0 0,63-5 1 0 0,83 5-24 0 0,-166 8-430 0 0,281-16 674 0 0,134-1 47 0 0,-337 15-714 0 0,541-2 202 0 0,-213 5-207 0 0,-113 1-32 0 0,1 0 11 0 0,296-3 127 0 0,-132 0-58 0 0,-126 4-129 0 0,-171-3 13 0 0,276 42 34 0 0,-265-17-39 0 0,-174-23 0 0 0,0 0-1 0 0,-1 1 0 0 0,1 1 1 0 0,0 1-1 0 0,-1 0 1 0 0,0 1-1 0 0,0 1 0 0 0,-1 0 1 0 0,22 15-1 0 0,-31-20-6 0 0,-4-2 0 0 0,0 0 0 0 0,0 1 0 0 0,1-1 0 0 0,-1 1 0 0 0,0 0 0 0 0,0-1 0 0 0,0 1 0 0 0,0 0 0 0 0,0 0 0 0 0,0 0 0 0 0,-1-1 0 0 0,1 1 0 0 0,0 0 0 0 0,0 0 0 0 0,-1 0 0 0 0,2 2 0 0 0,5 8 0 0 0,-4 1 0 0 0,-4 2 0 0 0,-4 0 13 0 0,3-9-3 0 0,0 0 0 0 0,0 1 1 0 0,0 0-1 0 0,-1 11 0 0 0,-1 13-10 0 0,2 0 0 0 0,2 60 0 0 0,1-45 0 0 0,57 1095 1900 0 0,-17-471-1262 0 0,-30-145 270 0 0,-19 1-270 0 0,7-446-538 0 0,-76 1099 1332 0 0,-18-545-189 0 0,83-570-1193 0 0,5-18 156 0 0,-19 60 967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38.3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43 337 11975 0 0,'-11'-29'558'0'0,"0"-2"0"0"0,-7-32 0 0 0,18 61-299 0 0,-1 1 1 0 0,1-1 0 0 0,0 0 0 0 0,-1 0 0 0 0,1 1 0 0 0,0-1-1 0 0,0 0 1 0 0,0 1 0 0 0,0-1 0 0 0,0 0 0 0 0,0 0 0 0 0,1 1-1 0 0,-1-1 1 0 0,0 0 0 0 0,1 1 0 0 0,-1-1 0 0 0,1 1-1 0 0,0-1 1 0 0,0 0 0 0 0,-1 1 0 0 0,1-1 0 0 0,0 1 0 0 0,0 0-1 0 0,1-1 1 0 0,-1 1 0 0 0,0 0 0 0 0,0 0 0 0 0,1 0 0 0 0,-1 0-1 0 0,0 0 1 0 0,1 0 0 0 0,-1 0 0 0 0,1 0 0 0 0,-1 0 0 0 0,1 1-1 0 0,0-1 1 0 0,-1 0 0 0 0,4 0 0 0 0,21-4-60 0 0,-1 0 0 0 0,1 1 0 0 0,0 2 1 0 0,28 1-1 0 0,-14-1-136 0 0,423-4-444 0 0,-270 7 365 0 0,-2 0 18 0 0,-183-1-4 0 0,-1 0 4 0 0,0 1 0 0 0,1 0 0 0 0,12 4 0 0 0,-18-5-2 0 0,-1 1 0 0 0,0-1 1 0 0,0 1-1 0 0,1-1 0 0 0,-1 1 1 0 0,0 0-1 0 0,0 0 0 0 0,0 0 0 0 0,1 0 1 0 0,-1 0-1 0 0,0 0 0 0 0,0 0 1 0 0,-1 0-1 0 0,1 0 0 0 0,0 0 1 0 0,0 0-1 0 0,0 0 0 0 0,-1 1 0 0 0,1-1 1 0 0,-1 0-1 0 0,1 2 0 0 0,1 2-14 0 0,-1-1 0 0 0,0 1 0 0 0,0 0 0 0 0,0 6-1 0 0,0-1 3 0 0,-2 0 0 0 0,1 1-1 0 0,-1-1 1 0 0,-1 0 0 0 0,-4 18-1 0 0,-21 47-45 0 0,26-70 57 0 0,-13 27 0 0 0,-1 0 0 0 0,-26 41 0 0 0,-45 54 0 0 0,63-94 0 0 0,-25 42 104 0 0,-68 150 0 0 0,66-124-43 0 0,45-91 11 0 0,4-8 707 0 0,-12-11-2 0 0,7 1-541 0 0,0 0-1 0 0,0-1 1 0 0,0 0-1 0 0,1 0 1 0 0,1 0-1 0 0,-1 0 0 0 0,-3-15 1 0 0,-2 0-66 0 0,-45-111 440 0 0,-25-55-155 0 0,-140-280-183 0 0,175 393-2671 0 0,3 3-4124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2:40.3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260 3186 13823 0 0,'-11'-14'694'0'0,"3"4"-405"0"0,1 1 1 0 0,-1 0 0 0 0,-1 1 0 0 0,0-1-1 0 0,-16-11 1 0 0,25 20-248 0 0,-1 0-1 0 0,1 0 1 0 0,0 0 0 0 0,-1 0-1 0 0,1 0 1 0 0,0 0-1 0 0,0 0 1 0 0,-1 0 0 0 0,1 0-1 0 0,0 0 1 0 0,0 0-1 0 0,0-1 1 0 0,-1 1 0 0 0,1 0-1 0 0,0 0 1 0 0,0 0-1 0 0,-1 0 1 0 0,1-1 0 0 0,0 1-1 0 0,0 0 1 0 0,0 0-1 0 0,0-1 1 0 0,0 1 0 0 0,-1 0-1 0 0,1 0 1 0 0,0-1-1 0 0,0 1 1 0 0,0 0 0 0 0,0 0-1 0 0,0-1 1 0 0,0 1-1 0 0,0 0 1 0 0,0 0 0 0 0,0-1-1 0 0,0 1 1 0 0,0 0-1 0 0,0 0 1 0 0,0-1 0 0 0,0 1-1 0 0,0 0 1 0 0,0-1-1 0 0,0 1 1 0 0,0 0 0 0 0,0 0-1 0 0,0-1 1 0 0,1 1-1 0 0,-1 0 1 0 0,0 0 0 0 0,0 0-1 0 0,0-1 1 0 0,0 1-1 0 0,1 0 1 0 0,-1 0 0 0 0,0 0-1 0 0,0-1 1 0 0,0 1-1 0 0,1 0 1 0 0,-1 0 0 0 0,0 0-1 0 0,1-1 1 0 0,15-5-982 0 0,-15 6 924 0 0,21-6 54 0 0,0 1 0 0 0,0 1 1 0 0,24-1-1 0 0,249-22 1364 0 0,-113 8-919 0 0,89 11-273 0 0,-157 8-192 0 0,614-8-18 0 0,61 22 277 0 0,-398-3-266 0 0,-164-4-11 0 0,143 1 0 0 0,248-18 0 0 0,774-36 1606 0 0,-1187 40-1385 0 0,664 20 984 0 0,-555 20-1205 0 0,-301-32 15 0 0,-1 0 0 0 0,1-1 0 0 0,-1-1-1 0 0,1 0 1 0 0,0-1 0 0 0,-1 0 0 0 0,17-4-1 0 0,-22 4-4 0 0,-1-1 0 0 0,0-1-1 0 0,0 1 1 0 0,0-1-1 0 0,-1 0 1 0 0,1 0-1 0 0,0 0 1 0 0,-1-1-1 0 0,0 0 1 0 0,0 0-1 0 0,0 0 1 0 0,-1-1-1 0 0,1 0 1 0 0,-1 0-1 0 0,7-10 1 0 0,2-6 142 0 0,-1 0-1 0 0,-2 0 1 0 0,0-1 0 0 0,-1 0 0 0 0,11-45-1 0 0,-6-1 51 0 0,8-104 0 0 0,-11-73-179 0 0,-11 228-20 0 0,4-326 244 0 0,0 0 134 0 0,17 2-55 0 0,36-65-146 0 0,-10 86-165 0 0,-41 276-15 0 0,-1-1 1 0 0,-3 0-1 0 0,-7-79 0 0 0,3 107 0 0 0,-1 1 0 0 0,-1 0-1 0 0,0 1 1 0 0,-1-1 0 0 0,-12-25-1 0 0,11 31 0 0 0,0 0 0 0 0,0 0 0 0 0,-1 0 0 0 0,0 1 0 0 0,0 0 0 0 0,-1 1 0 0 0,-1-1 0 0 0,-18-13-1 0 0,20 17-8 0 0,-1 0 0 0 0,1 1 0 0 0,-1 0 0 0 0,-1 1 0 0 0,1-1 0 0 0,0 1-1 0 0,-1 1 1 0 0,0 0 0 0 0,0 0 0 0 0,1 1 0 0 0,-1 0 0 0 0,0 0-1 0 0,0 1 1 0 0,-14 1 0 0 0,-8 3-23 0 0,0 2 0 0 0,-56 17 0 0 0,7-2 4 0 0,-342 65-24 0 0,225-52 76 0 0,-233 12-1 0 0,-206-22 45 0 0,544-22-62 0 0,-893 14 70 0 0,424-34-75 0 0,3-32 0 0 0,78 11 38 0 0,110 10-12 0 0,-13-8-26 0 0,-232-18 0 0 0,419 35 0 0 0,-109-3 11 0 0,91 16 48 0 0,3 0-76 0 0,203 7 9 0 0,-1 0-1 0 0,1 1 0 0 0,-1 0 1 0 0,1 0-1 0 0,0 1 0 0 0,-1 0 0 0 0,-13 5 1 0 0,17-4 4 0 0,1-1 0 0 0,0 0 1 0 0,0 1-1 0 0,0 0 0 0 0,0 0 0 0 0,1 0 1 0 0,-1 0-1 0 0,1 1 0 0 0,0-1 0 0 0,0 1 1 0 0,0 0-1 0 0,0 0 0 0 0,1 0 1 0 0,-1 0-1 0 0,-1 7 0 0 0,-6 12-3 0 0,2 1 1 0 0,1 1-1 0 0,1-1 1 0 0,-6 50-1 0 0,4 105-17 0 0,7-114 21 0 0,-32 645-61 0 0,-44 30 656 0 0,35-469-322 0 0,-14 145 287 0 0,52-348-785 0 0,2 0 1 0 0,3-1 0 0 0,4 1 0 0 0,14 79 0 0 0,-1-64-472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3:08.9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54 74 16783 0 0,'-47'-67'3696'0'0,"42"62"-3169"0"0,4 4-544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3:09.3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85 141 11519 0 0,'-10'-50'512'0'0,"6"24"96"0"0,-2 4-480 0 0,1 5-128 0 0,0 6 0 0 0,2-3 5288 0 0</inkml:trace>
  <inkml:trace contextRef="#ctx0" brushRef="#br0" timeOffset="1">46 349 16063 0 0,'-16'-23'712'0'0,"9"11"152"0"0,-1 1-696 0 0,-2-2-168 0 0,6 5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3:09.7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96 15 11599 0 0,'-8'-14'1264'0'0</inkml:trace>
  <inkml:trace contextRef="#ctx0" brushRef="#br0" timeOffset="1">57 192 8751 0 0,'-14'-48'384'0'0,"6"20"88"0"0,-1 0-376 0 0,1 5-96 0 0,2 6 0 0 0,-5-5 4976 0 0</inkml:trace>
  <inkml:trace contextRef="#ctx0" brushRef="#br0" timeOffset="2">131 108 13823 0 0,'-7'-25'608'0'0,"2"11"128"0"0,0 2-584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 4607 0 0,'-1'-12'408'0'0,"1"-1"-328"0"0,-2 3-80 0 0,2-3 0 0 0,2 1 3400 0 0,1 1 4864 0 0,1 1-4040 0 0,3 1-2832 0 0,4 3-568 0 0,3 0-120 0 0,1 1-16 0 0,2 0-544 0 0,2 4-144 0 0,1 1 0 0 0,3 0 0 0 0,1 0-1288 0 0,-3 1-312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21:55.5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219 180 2303 0 0,'-10'5'206'0'0,"0"0"-1"0"0,0-1 1 0 0,0-1-1 0 0,0 1 1 0 0,-1-2-1 0 0,0 1 1 0 0,-18 0-1 0 0,-4 4 1807 0 0,10-1-585 0 0,21-6-1107 0 0,-1 1 0 0 0,1-1 0 0 0,-1 0 0 0 0,1 0 0 0 0,-1 0 0 0 0,0 0 0 0 0,1 0 0 0 0,-1 0 0 0 0,1-1 0 0 0,-6-1 0 0 0,-20-6 8875 0 0,43 5-8897 0 0,63-8-187 0 0,98-2-1 0 0,-62 7-56 0 0,319-18 202 0 0,-227 19-114 0 0,338-5 249 0 0,-50-2 39 0 0,-372 8-332 0 0,718-40 396 0 0,128-3 113 0 0,-57 59-271 0 0,11 4-13 0 0,-391-22-323 0 0,-295 2 0 0 0,109-9 240 0 0,-86 3-7 0 0,-16-13 1175 0 0,-237 23-1924 0 0,17-3 2165 0 0,-9 1-8788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8.1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85 4143 0 0,'-2'-3'191'0'0,"-42"-68"4101"0"0,39 60 4476 0 0,-8 309-8555 0 0,-16 1 132 0 0,0-4-103 0 0,28-280-221 0 0,-1 40-3 0 0,2-52-228 0 0,6-22-8878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8.4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0 146 4143 0 0,'12'-20'735'0'0,"27"-32"-1"0"0,-30 42 329 0 0,-1 1 0 0 0,2 0 0 0 0,-1 1 0 0 0,20-14 0 0 0,-25 20-953 0 0,0 0 0 0 0,0 0-1 0 0,-1 0 1 0 0,1 0 0 0 0,0 1-1 0 0,1 0 1 0 0,-1 0 0 0 0,0 0-1 0 0,0 0 1 0 0,0 1 0 0 0,1-1 0 0 0,-1 1-1 0 0,0 0 1 0 0,0 0 0 0 0,8 2-1 0 0,-7-1-72 0 0,1 1 0 0 0,-1 0-1 0 0,0 0 1 0 0,0 0 0 0 0,1 1-1 0 0,-2-1 1 0 0,1 1 0 0 0,0 0-1 0 0,0 1 1 0 0,-1-1 0 0 0,5 5-1 0 0,-5-4-30 0 0,1 1 0 0 0,-1 0 0 0 0,0 0 0 0 0,0 0 0 0 0,-1 0 0 0 0,1 1 0 0 0,-1-1 0 0 0,-1 1 0 0 0,1 0 0 0 0,-1 0 0 0 0,0 0-1 0 0,0 0 1 0 0,0 0 0 0 0,-1 0 0 0 0,0 1 0 0 0,0-1 0 0 0,-1 0 0 0 0,0 1 0 0 0,0-1 0 0 0,0 1 0 0 0,-3 9 0 0 0,-2-2 267 0 0,-1-1 1 0 0,0 0 0 0 0,-1-1 0 0 0,0 0 0 0 0,-1 0-1 0 0,0 0 1 0 0,-11 10 0 0 0,8-8-62 0 0,-70 77 828 0 0,80-93-2304 0 0,-3-12-4288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8.7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151 0 3679 0 0,'0'0'284'0'0,"-1"3"132"0"0,-20 56 6349 0 0,-5 0-3970 0 0,11-27-2489 0 0,1 0 1 0 0,-15 59-1 0 0,27-82-316 0 0,-35 194 513 0 0,34-178-677 0 0,1 1 0 0 0,1-1 0 0 0,2 0-1 0 0,1 1 1 0 0,0-1 0 0 0,8 27-1 0 0,2-11-1269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9.1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1 838 4607 0 0,'0'0'208'0'0,"0"-3"-9"0"0,5-97 2094 0 0,2-20 6906 0 0,3 40-7308 0 0,4-8-1319 0 0,4 2 1 0 0,47-134 0 0 0,-20 90 25 0 0,-44 128-256 0 0,-1 1-330 0 0,0 1 0 0 0,0 0 1 0 0,0-1-1 0 0,0 1 0 0 0,0 0 0 0 0,0-1 0 0 0,0 1 0 0 0,0 0 1 0 0,0-1-1 0 0,0 1 0 0 0,0 0 0 0 0,0-1 0 0 0,0 1 0 0 0,0 0 0 0 0,0-1 1 0 0,1 1-1 0 0,-1 0 0 0 0,0-1 0 0 0,0 1 0 0 0,0 0 0 0 0,0-1 1 0 0,1 1-1 0 0,-1 0 0 0 0,0 0 0 0 0,1-1 0 0 0,5 6 187 0 0,4 15-215 0 0,-5 0-19 0 0,0 0 0 0 0,-2 0 0 0 0,0 0 0 0 0,-1 33 0 0 0,0-14 15 0 0,9 248 20 0 0,-10-233-639 0 0,-9 64 0 0 0,6-104-700 0 0,1-11 514 0 0</inkml:trace>
  <inkml:trace contextRef="#ctx0" brushRef="#br0" timeOffset="1">36 579 5983 0 0,'-24'-34'1016'0'0,"20"27"1203"0"0,4 6-1645 0 0,0 0-1 0 0,-1 0 1 0 0,1 0 0 0 0,0 0-1 0 0,0 0 1 0 0,0 0 0 0 0,0 0-1 0 0,-1 0 1 0 0,2 0 0 0 0,-1 0-1 0 0,0 0 1 0 0,0 0 0 0 0,0 0-1 0 0,0 1 1 0 0,0-1-1 0 0,1 0 1 0 0,-1 0 0 0 0,1-1-1 0 0,0 1-620 0 0,-1 0-1 0 0,1 1 0 0 0,-1-1 0 0 0,1 1 1 0 0,-1-1-1 0 0,1 1 0 0 0,-1-1 0 0 0,1 1 1 0 0,0 0-1 0 0,-1-1 0 0 0,1 1 1 0 0,0 0-1 0 0,-1-1 0 0 0,1 1 0 0 0,0 0 1 0 0,0 0-1 0 0,10-1 59 0 0,-1 0 0 0 0,0 1 1 0 0,20 2-1 0 0,-10-1-67 0 0,11 1-645 0 0,-1-2 0 0 0,59-7-1 0 0,-56 1-898 0 0</inkml:trace>
  <inkml:trace contextRef="#ctx0" brushRef="#br0" timeOffset="2">440 189 3679 0 0,'-1'-3'23'0'0,"-11"-48"970"0"0,11 27 1907 0 0,5 0 3283 0 0,-4 24-6088 0 0,0-1 0 0 0,0 1 1 0 0,0 0-1 0 0,0 0 0 0 0,0 0 1 0 0,0 0-1 0 0,0-1 0 0 0,0 1 0 0 0,0 0 1 0 0,0 0-1 0 0,0 0 0 0 0,0 0 0 0 0,0-1 1 0 0,0 1-1 0 0,0 0 0 0 0,0 0 0 0 0,0 0 1 0 0,0 0-1 0 0,1 0 0 0 0,-1-1 1 0 0,0 1-1 0 0,0 0 0 0 0,0 0 0 0 0,0 0 1 0 0,0 0-1 0 0,0 0 0 0 0,0 0 0 0 0,1 0 1 0 0,-1 0-1 0 0,0-1 0 0 0,0 1 0 0 0,0 0 1 0 0,0 0-1 0 0,0 0 0 0 0,1 0 0 0 0,-1 0 1 0 0,0 0-1 0 0,0 0 0 0 0,0 0 1 0 0,0 0-1 0 0,1 0 0 0 0,-1 0 0 0 0,0 0 1 0 0,0 0-1 0 0,0 0 0 0 0,0 0 0 0 0,1 0 1 0 0,-1 0-1 0 0,0 0 0 0 0,0 0 0 0 0,0 0 1 0 0,0 0-1 0 0,0 1 0 0 0,1-1 1 0 0,-1 0-1 0 0,0 0 0 0 0,0 0 0 0 0,0 0 1 0 0,0 0-1 0 0,0 0 0 0 0,1 1 0 0 0,6 14 864 0 0,5 28-1491 0 0,-8-14 528 0 0,0 1-1 0 0,-2 36 1 0 0,-6 61 78 0 0,0 36 20 0 0,4-138-193 0 0,2 16-890 0 0,2-13-3654 0 0,-1-5-1605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9.5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41 40 5983 0 0,'-1'-6'183'0'0,"-4"-27"13665"0"0,2 45-11538 0 0,-2 24-3108 0 0,-10 236 1031 0 0,10-129-233 0 0,-1 46 146 0 0,8-108-8782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39.8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46 108 5063 0 0,'-3'-8'281'0'0,"-8"-19"376"0"0,10 21 1955 0 0,-1 0 0 0 0,1 1-1 0 0,0-1 1 0 0,0-11 0 0 0,2 1-1810 0 0,-1 14 57 0 0,12-5 130 0 0,-8 5-939 0 0,0 1 0 0 0,0 0-1 0 0,0 0 1 0 0,0 0 0 0 0,0 0 0 0 0,0 1 0 0 0,1 0 0 0 0,-1-1 0 0 0,0 2 0 0 0,0-1-1 0 0,0 0 1 0 0,1 1 0 0 0,-1 0 0 0 0,0 0 0 0 0,0 0 0 0 0,6 3 0 0 0,-3-2-83 0 0,-1 1 0 0 0,0 0 0 0 0,0 0-1 0 0,0 0 1 0 0,0 1 0 0 0,0 0 0 0 0,-1 0 0 0 0,0 1 0 0 0,6 5 0 0 0,-9-6-33 0 0,0-1-1 0 0,0 0 1 0 0,0 1 0 0 0,0 0-1 0 0,-1-1 1 0 0,1 1-1 0 0,-1 0 1 0 0,0 0 0 0 0,0 0-1 0 0,-1 0 1 0 0,1 0 0 0 0,-1 0-1 0 0,0 0 1 0 0,0 0-1 0 0,0 0 1 0 0,0 0 0 0 0,-1 0-1 0 0,0 0 1 0 0,0 0-1 0 0,-2 6 1 0 0,1-2-35 0 0,-1 0 0 0 0,-1 0-1 0 0,1-1 1 0 0,-1 0 0 0 0,0 1 0 0 0,-1-1-1 0 0,0 0 1 0 0,-10 10 0 0 0,9-10 38 0 0,-16 13-151 0 0,21-19 228 0 0,0 0 1 0 0,1 0 0 0 0,-1 0 0 0 0,1-1 0 0 0,-1 1 0 0 0,1 0 0 0 0,0 0-1 0 0,-1 0 1 0 0,1 0 0 0 0,0 0 0 0 0,0 0 0 0 0,0 0 0 0 0,-1 0-1 0 0,1 0 1 0 0,0 0 0 0 0,0 0 0 0 0,0 0 0 0 0,1 0 0 0 0,-1 0 0 0 0,0 0-1 0 0,0 0 1 0 0,0 0 0 0 0,1 0 0 0 0,-1 0 0 0 0,1 0 0 0 0,-1-1 0 0 0,1 1-1 0 0,-1 0 1 0 0,1 0 0 0 0,-1 0 0 0 0,2 0 0 0 0,1 5 103 0 0,1-1 0 0 0,0 0-1 0 0,7 8 1 0 0,-7-10-122 0 0,-1 1-1 0 0,1 0 1 0 0,-1 0 0 0 0,0 0-1 0 0,0 0 1 0 0,0 0-1 0 0,-1 0 1 0 0,0 1 0 0 0,0-1-1 0 0,0 1 1 0 0,2 7-1 0 0,2 4-16 0 0,-5-13 15 0 0,0 1 1 0 0,0 0 0 0 0,0 0-1 0 0,0 0 1 0 0,0 0 0 0 0,-1 0-1 0 0,0 0 1 0 0,0 0 0 0 0,-1 6-1 0 0,1-4 13 0 0,-1 1 0 0 0,0-1-1 0 0,0 0 1 0 0,-1 0 0 0 0,1 0-1 0 0,-1 0 1 0 0,-1 0 0 0 0,1 0-1 0 0,-1-1 1 0 0,0 1 0 0 0,-1-1 0 0 0,1 0-1 0 0,-1 0 1 0 0,0 0 0 0 0,0 0-1 0 0,0-1 1 0 0,-9 8 0 0 0,-3 4 12 0 0,11-12-354 0 0,-4 7 674 0 0,-1-2 1 0 0,-16 13-1 0 0,22-19-518 0 0,1-1 1 0 0,-1 0 0 0 0,0 0-1 0 0,0 0 1 0 0,-4 2-1 0 0,6-4-266 0 0,0 1-1 0 0,0-1 0 0 0,0 0 1 0 0,0 1-1 0 0,0-1 1 0 0,0 0-1 0 0,0 0 1 0 0,0 0-1 0 0,0 0 1 0 0,0-1-1 0 0,-4 0 1 0 0,-4-3-5945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0.1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39 5527 0 0,'2'-2'250'0'0,"14"-9"164"0"0,-11 7-409 0 0,0 0 0 0 0,1 0-1 0 0,-1 1 1 0 0,10-4 0 0 0,-13 6 238 0 0,0 0 0 0 0,0 1 1 0 0,-1-1-1 0 0,1 1 0 0 0,0 0 0 0 0,0 0 0 0 0,0-1 1 0 0,0 1-1 0 0,0 1 0 0 0,0-1 0 0 0,0 0 1 0 0,0 0-1 0 0,0 1 0 0 0,0-1 0 0 0,0 1 0 0 0,0-1 1 0 0,0 1-1 0 0,0 0 0 0 0,2 1 0 0 0,2 2 617 0 0,0 0-1 0 0,0 1 1 0 0,0 0-1 0 0,0 0 1 0 0,-1 0-1 0 0,9 11 1 0 0,-7-6-530 0 0,-1 0 1 0 0,0 0-1 0 0,8 19 1 0 0,-6-7-278 0 0,0 0 1 0 0,-2 0-1 0 0,6 43 0 0 0,-7-26 59 0 0,-2 0 0 0 0,-2 1 0 0 0,-1-1 0 0 0,-3 1 0 0 0,0-1 0 0 0,-3 0 0 0 0,-1 0 0 0 0,-2-1 0 0 0,-19 51 0 0 0,20-65-28 0 0,6-15-3 0 0,-1 0 1 0 0,-7 14-1 0 0,9-21-117 0 0</inkml:trace>
  <inkml:trace contextRef="#ctx0" brushRef="#br0" timeOffset="1">200 242 1375 0 0,'2'0'107'0'0,"20"-6"-914"0"0,13-10 6312 0 0,1-1 1521 0 0,-11 10-5405 0 0,-15 6-1391 0 0,0 1 0 0 0,1-1 0 0 0,-1 2-1 0 0,1-1 1 0 0,-1 1 0 0 0,0 1 0 0 0,1 0-1 0 0,-1 0 1 0 0,0 1 0 0 0,18 8 0 0 0,-15-5-702 0 0,-1 1 0 0 0,0 0 1 0 0,0 0-1 0 0,14 13 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0.5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 65 5063 0 0,'-16'-10'12264'0'0,"21"0"-11208"0"0,7 1-416 0 0,6-2-88 0 0,6 3-8 0 0,3 1-384 0 0,1 4-80 0 0,1 3-16 0 0,1-1-5504 0 0,1-4-1096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0.8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15 101 6447 0 0,'0'0'298'0'0,"-1"-2"-10"0"0,-1-8-188 0 0,-1 0 641 0 0,-5-22 2551 0 0,9 15 1271 0 0,8 16-3663 0 0,4-4-520 0 0,1 0-243 0 0,12 1-42 0 0,-1 0 1 0 0,50 1-1 0 0,-31 2-56 0 0,197-6 406 0 0,120 13 561 0 0,-192-1-424 0 0,58 4 77 0 0,-111 1-507 0 0,172 7 188 0 0,-282-17-340 0 0,221 9-192 0 0,-177-4 110 0 0,0 2-1 0 0,71 20 0 0 0,-109-24-45 0 0,-10-3-5 0 0,-4 2-374 0 0,-9 3 406 0 0,0 0 0 0 0,-1 0 0 0 0,-13 3 0 0 0,-2 0-804 0 0,-8 3-3503 0 0,-2-2-1491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7:3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38 919 0 0,'0'0'10903'0'0,"2"-1"-10844"0"0,6-3-121 0 0,0 1 0 0 0,-1 0 1 0 0,1 0-1 0 0,0 1 0 0 0,1 0 1 0 0,-1 0-1 0 0,0 1 0 0 0,0 0 1 0 0,1 1-1 0 0,13 0 1 0 0,11 3-34 0 0,46 9 1 0 0,-35-4 71 0 0,10 1 14 0 0,279 32-158 0 0,567-2 167 0 0,-391-50 0 0 0,-160 3 83 0 0,-89 2-30 0 0,438-1-343 0 0,-445 19 245 0 0,85 2 4 0 0,456-28-61 0 0,-733 12 96 0 0,197 0-25 0 0,137-6 2 0 0,132-2 208 0 0,-290 9-126 0 0,-35 6-48 0 0,13 1-70 0 0,-211-6 65 0 0,331-8-13 0 0,-1-17 14 0 0,50-4 167 0 0,-204 19-45 0 0,341 4-44 0 0,-483 7-79 0 0,129-6-51 0 0,-22-1 28 0 0,-5 6 134 0 0,180 2 338 0 0,-303-2 138 0 0,32-5 1 0 0,-34 3-243 0 0,1 1 1 0 0,0 0-1 0 0,0 1 1 0 0,-1 0 0 0 0,24 4-1 0 0,-25-1-333 0 0,-3-3 47 0 0,-6 1-4 0 0,3 0-65 0 0,-6-1-90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6911 0 0,'-2'1'315'0'0,"-12"11"-24"0"0,0 1-1 0 0,-22 26 1 0 0,-67 99 9797 0 0,83-107-8733 0 0,1 1 0 0 0,-24 57 0 0 0,-18 79 385 0 0,55-145-1648 0 0,0 1 1 0 0,2-1-1 0 0,1 1 1 0 0,0 0-1 0 0,2 34 1 0 0,1-49-99 0 0,1 1 0 0 0,1 0 0 0 0,0-1-1 0 0,0 0 1 0 0,1 1 0 0 0,0-1 0 0 0,0 0 0 0 0,1 0 0 0 0,0-1 0 0 0,1 1 0 0 0,0-1 0 0 0,0 0 0 0 0,12 13 0 0 0,-11-15-75 0 0,-1 0 1 0 0,1-1 0 0 0,1 0 0 0 0,-1 0-1 0 0,1-1 1 0 0,0 0 0 0 0,0 0 0 0 0,0 0-1 0 0,0-1 1 0 0,1 0 0 0 0,0 0 0 0 0,-1-1-1 0 0,1 0 1 0 0,0 0 0 0 0,0-1 0 0 0,14 1-1 0 0,-11-3-481 0 0,0 1 0 0 0,0-2-1 0 0,0 1 1 0 0,0-2 0 0 0,0 1-1 0 0,-1-1 1 0 0,1-1 0 0 0,14-7-1 0 0,10-8-6169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1.2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125 13 6911 0 0,'0'0'528'0'0,"-2"1"-341"0"0,-3 2 201 0 0,1 1 0 0 0,-1 0 1 0 0,1 0-1 0 0,0 0 0 0 0,0 0 0 0 0,0 1 1 0 0,0-1-1 0 0,1 1 0 0 0,0 0 0 0 0,0 0 1 0 0,0 1-1 0 0,1-1 0 0 0,-1 0 0 0 0,1 1 0 0 0,-2 8 1 0 0,-1 8-351 0 0,1-1 1 0 0,1 0 0 0 0,0 23 0 0 0,-5 186 899 0 0,4-99-555 0 0,-16 167 638 0 0,19-296-825 0 0,0-3-1480 0 0,-9-4-4188 0 0</inkml:trace>
  <inkml:trace contextRef="#ctx0" brushRef="#br0" timeOffset="1">1 78 13359 0 0,'12'-11'226'0'0,"0"1"0"0"0,1 0 1 0 0,0 1-1 0 0,16-9 0 0 0,-23 15-292 0 0,2 0 0 0 0,-1 0 1 0 0,0 0-1 0 0,0 1 0 0 0,1 0 1 0 0,-1 1-1 0 0,1 0 0 0 0,0 0 1 0 0,0 0-1 0 0,13 2 0 0 0,-9 0 136 0 0,0 0-1 0 0,-1 1 0 0 0,1 1 1 0 0,0 0-1 0 0,18 8 1 0 0,-25-9-54 0 0,1 1 1 0 0,-1 0 0 0 0,0 0 0 0 0,0 0-1 0 0,0 0 1 0 0,0 1 0 0 0,0 0 0 0 0,-1 0-1 0 0,1 0 1 0 0,-1 1 0 0 0,0-1-1 0 0,-1 1 1 0 0,5 6 0 0 0,-7-9 18 0 0,-1 0 1 0 0,1 1-1 0 0,0-1 1 0 0,-1 0-1 0 0,0 1 0 0 0,1-1 1 0 0,-1 0-1 0 0,0 1 1 0 0,0-1-1 0 0,0 0 0 0 0,0 1 1 0 0,-1-1-1 0 0,1 1 1 0 0,-1-1-1 0 0,1 0 1 0 0,-1 0-1 0 0,0 1 0 0 0,0-1 1 0 0,0 0-1 0 0,0 0 1 0 0,-2 3-1 0 0,-1 1 145 0 0,1-1 0 0 0,-1 0 0 0 0,-1 1 1 0 0,1-1-1 0 0,-1 0 0 0 0,-7 5 0 0 0,-12 7 294 0 0,0-2-1 0 0,-1-1 1 0 0,-32 14-1 0 0,24-13-262 0 0,-45 18-511 0 0,77-32 187 0 0,0 0 0 0 0,-1-1-1 0 0,1 1 1 0 0,0-1 0 0 0,-1 0-1 0 0,1 1 1 0 0,0-1 0 0 0,-1 0-1 0 0,1 0 1 0 0,0 0 0 0 0,-1 0-1 0 0,-1 0 1 0 0,1 0-654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1.6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164 1 12007 0 0,'0'0'1083'0'0,"-2"1"-891"0"0,-16 10-166 0 0,10-8 262 0 0,1 2-1 0 0,0-1 1 0 0,0 1-1 0 0,0 0 1 0 0,1 1-1 0 0,-8 7 1 0 0,3 2-118 0 0,2 0 1 0 0,0 0-1 0 0,0 1 1 0 0,2 1-1 0 0,0-1 1 0 0,0 1-1 0 0,2 0 1 0 0,-4 20-1 0 0,4-10-116 0 0,1 0 0 0 0,1 1 0 0 0,1-1 0 0 0,2 1 0 0 0,1-1 0 0 0,1 1 0 0 0,1-1 0 0 0,8 32 0 0 0,-8-45-42 0 0,1 0 1 0 0,0-1-1 0 0,10 21 0 0 0,-13-31-106 0 0,1 0 0 0 0,0 0 0 0 0,0 0 0 0 0,-1 0 0 0 0,2 0 0 0 0,-1 0 0 0 0,0-1-1 0 0,1 1 1 0 0,-1-1 0 0 0,1 0 0 0 0,-1 1 0 0 0,1-1 0 0 0,0 0 0 0 0,0-1 0 0 0,0 1 0 0 0,0 0-1 0 0,1-1 1 0 0,-1 0 0 0 0,0 0 0 0 0,4 1 0 0 0,8-1-617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1.9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46 13327 0 0,'-4'-46'6827'0'0,"-7"104"-5374"0"0,-1 133-1594 0 0,4-42 90 0 0,5-103 20 0 0,-1-9-52 0 0,2 1-1 0 0,1 0 1 0 0,7 56-1 0 0,-6-94-219 0 0,2 9 643 0 0,12-10-6172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2.3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 48 14399 0 0,'0'0'1306'0'0,"-1"-2"-1077"0"0,-2-5-113 0 0,2 5 352 0 0,2-11 1399 0 0,0 11-1807 0 0,1 0 0 0 0,-1 0 1 0 0,1 1-1 0 0,-1-1 0 0 0,1 1 1 0 0,0-1-1 0 0,-1 1 0 0 0,1-1 1 0 0,0 1-1 0 0,0 0 0 0 0,0 0 1 0 0,0 0-1 0 0,0 0 0 0 0,0 0 1 0 0,0 1-1 0 0,0-1 0 0 0,1 1 1 0 0,-1-1-1 0 0,0 1 0 0 0,0 0 0 0 0,1-1 1 0 0,-1 1-1 0 0,0 1 0 0 0,3-1 1 0 0,7 1-64 0 0,0 1 0 0 0,0 1 1 0 0,16 4-1 0 0,-17-3-10 0 0,2 0-4 0 0,0 0 1 0 0,0 2 0 0 0,-1-1 0 0 0,0 2-1 0 0,16 10 1 0 0,-27-16 8 0 0,-1 0-1 0 0,1 0 1 0 0,-1 0-1 0 0,1 0 1 0 0,-1 0-1 0 0,0 0 1 0 0,1 0-1 0 0,-1 0 1 0 0,0 0-1 0 0,0 0 1 0 0,0 0-1 0 0,1 0 1 0 0,-1 0-1 0 0,-1 1 1 0 0,1-1-1 0 0,0 0 1 0 0,0 0-1 0 0,0 0 1 0 0,0 0-1 0 0,-1 0 1 0 0,1 0-1 0 0,-1 0 1 0 0,0 2-1 0 0,-1 0 1 0 0,0 0-1 0 0,0 1 0 0 0,0-1 1 0 0,0 0-1 0 0,-1 0 0 0 0,0 0 1 0 0,1 0-1 0 0,-1-1 0 0 0,0 1 1 0 0,0-1-1 0 0,-5 3 0 0 0,-7 4-60 0 0,-22 8 0 0 0,-3 2 15 0 0,32-13 52 0 0,5-3 4 0 0,-1-1 0 0 0,1 1 1 0 0,-1-1-1 0 0,0 0 0 0 0,-6 2 0 0 0,7-2 41 0 0,-4 5-47 0 0,5-3-55 0 0,3 7 55 0 0,2-8 12 0 0,0 1 0 0 0,0 0 0 0 0,1-1 1 0 0,-1 0-1 0 0,1 0 0 0 0,-1 0 0 0 0,8 4 0 0 0,2 3 34 0 0,-5-4-31 0 0,1 2 5 0 0,0-1 0 0 0,-1 1-1 0 0,11 13 1 0 0,-13-14-16 0 0,-3-3 0 0 0,0-1 0 0 0,0 1 0 0 0,-1-1 0 0 0,1 1 0 0 0,-1 0 0 0 0,0 0 0 0 0,0 0 0 0 0,0 0 0 0 0,0 1 0 0 0,-1-1 0 0 0,0 0 0 0 0,0 1 0 0 0,1 5 0 0 0,-2-9 0 0 0,0 0 0 0 0,1 0 0 0 0,-1 0 0 0 0,0 0 0 0 0,0 0 0 0 0,0 0 0 0 0,0 1 0 0 0,0-1 0 0 0,0 0 0 0 0,0 0 0 0 0,0 0 0 0 0,-1 0 0 0 0,1 0 0 0 0,0 0 0 0 0,0 0 0 0 0,-1 0 0 0 0,1 0 0 0 0,-1-1 0 0 0,0 3 0 0 0,-2 0 0 0 0,0 2 4 0 0,0 1-1 0 0,0-1 0 0 0,-1 0 1 0 0,0-1-1 0 0,0 1 0 0 0,0-1 1 0 0,-7 6-1 0 0,-39 26 176 0 0,34-24-57 0 0,5-4-58 0 0,-22 14-88 0 0,30-19-259 0 0,2-2 82 0 0,-1 0 1 0 0,1-1-1 0 0,0 1 0 0 0,-1 0 0 0 0,1 0 1 0 0,-1-1-1 0 0,1 1 0 0 0,-1 0 1 0 0,1-1-1 0 0,-1 0 0 0 0,1 1 0 0 0,-1-1 1 0 0,-1 0-1 0 0,-9-1-5930 0 0</inkml:trace>
  <inkml:trace contextRef="#ctx0" brushRef="#br0" timeOffset="1">391 48 13903 0 0,'0'0'638'0'0,"2"0"-14"0"0,2 1-605 0 0,0-1 1 0 0,-1 1-1 0 0,1 0 1 0 0,-1 0 0 0 0,1 0-1 0 0,-1 1 1 0 0,1-1 0 0 0,-1 1-1 0 0,0 0 1 0 0,0 0-1 0 0,0 0 1 0 0,5 5 0 0 0,-3-3 8 0 0,0 2 0 0 0,0-1 0 0 0,-1 0 0 0 0,0 1 1 0 0,0 0-1 0 0,4 9 0 0 0,0 3 96 0 0,0 2 0 0 0,-2-1 0 0 0,8 38 0 0 0,-8-25 17 0 0,-1 0 1 0 0,-2 0-1 0 0,-2 0 1 0 0,0 0-1 0 0,-3 0 1 0 0,-6 45-1 0 0,4-57-22 0 0,0-1 0 0 0,-2 0-1 0 0,0 0 1 0 0,-1 0 0 0 0,-17 31-1 0 0,20-43-65 0 0,-1 1-1 0 0,0-1 0 0 0,0 0 0 0 0,-1 0 1 0 0,1 0-1 0 0,-2-1 0 0 0,1 1 0 0 0,-1-2 1 0 0,0 1-1 0 0,0-1 0 0 0,0 0 0 0 0,-1 0 0 0 0,0-1 1 0 0,1 0-1 0 0,-12 3 0 0 0,8-4-172 0 0,0 0-1 0 0,-1-1 0 0 0,1-1 1 0 0,-20 1-1 0 0,-21-4-4341 0 0,1-4-1365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2.6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1 5983 0 0,'0'0'2174'0'0,"1"2"-449"0"0,2 75 2339 0 0,-7 43-4517 0 0,1-66 849 0 0,-35 422 426 0 0,13-264-358 0 0,25-209-581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2.9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2 181 6447 0 0,'-1'-6'99'0'0,"1"0"-1"0"0,-1 0 1 0 0,1 0-1 0 0,0 0 1 0 0,1 0-1 0 0,0 0 1 0 0,0 0-1 0 0,0 1 1 0 0,0-1-1 0 0,1 0 1 0 0,0 1-1 0 0,0-1 1 0 0,1 1-1 0 0,-1-1 1 0 0,7-8-1 0 0,-5 9 566 0 0,0 1 0 0 0,0-1 0 0 0,0 1 0 0 0,1-1 0 0 0,0 1 0 0 0,0 1 0 0 0,0-1 0 0 0,0 1 0 0 0,9-5 0 0 0,-10 6-502 0 0,0 0-1 0 0,0 1 1 0 0,0-1-1 0 0,0 1 1 0 0,0 0-1 0 0,0 0 1 0 0,0 0-1 0 0,1 1 1 0 0,-1-1-1 0 0,0 1 1 0 0,0 0 0 0 0,0 1-1 0 0,1-1 1 0 0,-1 0-1 0 0,0 1 1 0 0,0 0-1 0 0,0 0 1 0 0,0 1-1 0 0,0-1 1 0 0,6 4-1 0 0,-2-2-148 0 0,-1 1 1 0 0,-1 0-1 0 0,1 1 0 0 0,-1 0 1 0 0,1 0-1 0 0,-1 0 0 0 0,-1 1 0 0 0,1 0 1 0 0,-1 0-1 0 0,0 0 0 0 0,0 0 0 0 0,-1 1 1 0 0,0 0-1 0 0,0 0 0 0 0,0 0 0 0 0,-1 1 1 0 0,0-1-1 0 0,-1 1 0 0 0,0-1 0 0 0,0 1 1 0 0,0 0-1 0 0,-1 0 0 0 0,0 0 1 0 0,-1 0-1 0 0,0 0 0 0 0,0 0 0 0 0,-1 0 1 0 0,0 0-1 0 0,0 0 0 0 0,-1 0 0 0 0,0 0 1 0 0,0-1-1 0 0,0 1 0 0 0,-1-1 0 0 0,-1 1 1 0 0,1-1-1 0 0,-7 9 0 0 0,9-15-11 0 0,-6 10 95 0 0,0 0 0 0 0,-1 0 0 0 0,0-1 0 0 0,-1 0 0 0 0,-18 16 0 0 0,15-16 16 0 0,9-8-88 0 0,0 1-1 0 0,0-1 1 0 0,0 1-1 0 0,0-1 1 0 0,0 0-1 0 0,0 0 1 0 0,-1-1-1 0 0,1 1 1 0 0,0-1-1 0 0,-5 2 1 0 0,-5-6-1724 0 0</inkml:trace>
  <inkml:trace contextRef="#ctx0" brushRef="#br0" timeOffset="1">502 1 5063 0 0,'0'0'390'0'0,"-1"1"0"0"0,-22 44 5095 0 0,3-7-4231 0 0,-18 49 1 0 0,26-53-1289 0 0,1 1 1 0 0,2 0 0 0 0,1 0 0 0 0,2 1 0 0 0,2 0 0 0 0,-1 48 0 0 0,7-46-365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3.3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0 741 7367 0 0,'0'0'568'0'0,"1"-3"-373"0"0,2-14 1829 0 0,-1 0 0 0 0,-1-1 0 0 0,0-22-1 0 0,0-11-223 0 0,44-255 1254 0 0,-38 268-2968 0 0,-1 4-85 0 0,2 1 1 0 0,1-1 0 0 0,1 2 0 0 0,2-1-1 0 0,18-33 1 0 0,-18 47 158 0 0,2 20-94 0 0,-12-1-71 0 0,-1 1 1 0 0,1 0 0 0 0,0-1 0 0 0,-1 1 0 0 0,1 0 0 0 0,0 0 0 0 0,-1 0 0 0 0,1 0 0 0 0,-1 0 0 0 0,0 0 0 0 0,1 0 0 0 0,-1 1 0 0 0,0-1 0 0 0,0 0 0 0 0,0 1-1 0 0,0-1 1 0 0,0 1 0 0 0,0-1 0 0 0,0 1 0 0 0,0 0 0 0 0,0-1 0 0 0,0 4 0 0 0,2 4-21 0 0,-1 0 0 0 0,0 0 0 0 0,0 12 0 0 0,-1-9 17 0 0,17 215 8 0 0,-15-172 0 0 0,-1-23-130 0 0,1 4-807 0 0,-5 65 0 0 0,-1-81-5191 0 0,-2-2 476 0 0</inkml:trace>
  <inkml:trace contextRef="#ctx0" brushRef="#br0" timeOffset="1">48 497 5983 0 0,'0'0'464'0'0,"0"-2"-305"0"0,3-31 1091 0 0,0 16 4703 0 0,-3 16-5746 0 0,1-1 1 0 0,-1 1-1 0 0,1 0 1 0 0,-1-1 0 0 0,1 1-1 0 0,0 0 1 0 0,0-1-1 0 0,-1 1 1 0 0,1 0-1 0 0,0 0 1 0 0,0 0 0 0 0,0 0-1 0 0,0 0 1 0 0,0 0-1 0 0,1 0 1 0 0,-1 0 0 0 0,2 0-1 0 0,21-10-155 0 0,-19 9-55 0 0,0 1 1 0 0,1 0 0 0 0,-1 1 0 0 0,1-1-1 0 0,-1 1 1 0 0,1 0 0 0 0,-1 0-1 0 0,1 1 1 0 0,8 1 0 0 0,-4 1-219 0 0,-1 0 0 0 0,1 1 0 0 0,-1 0 0 0 0,12 6 0 0 0,3 2-401 0 0,1-3-2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3.6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34 562 3679 0 0,'0'0'284'0'0,"-2"-1"-186"0"0,0-1 483 0 0,-1 1 0 0 0,1-1 1 0 0,0 0-1 0 0,0-1 0 0 0,0 1 0 0 0,0 0 1 0 0,0-1-1 0 0,0 1 0 0 0,0-1 1 0 0,1 1-1 0 0,-1-1 0 0 0,1 0 0 0 0,0 0 1 0 0,0 1-1 0 0,0-1 0 0 0,0 0 0 0 0,1 0 1 0 0,-1 0-1 0 0,1 0 0 0 0,-1-6 1 0 0,1-4 209 0 0,-1 0 0 0 0,2 0 0 0 0,2-20 1 0 0,-1 20-586 0 0,1 1 1 0 0,1 0-1 0 0,0 0 1 0 0,0 1-1 0 0,11-20 1 0 0,36-53 76 0 0,-40 67-231 0 0,26-47 5 0 0,-26 43-38 0 0,1 1 0 0 0,0 0 0 0 0,2 1 0 0 0,16-18 0 0 0,-15 19-44 0 0,-8 10 4 0 0,0 1 0 0 0,13-12 0 0 0,-10 14 21 0 0,-8 5 1 0 0,-1 1 1 0 0,1-1-1 0 0,-1 0 0 0 0,0 0 1 0 0,1 1-1 0 0,-1-1 0 0 0,1 1 0 0 0,-1 0 1 0 0,0-1-1 0 0,1 1 0 0 0,-1 0 1 0 0,0 0-1 0 0,0 0 0 0 0,0 0 0 0 0,0 0 1 0 0,0 0-1 0 0,0 0 0 0 0,0 0 1 0 0,0 0-1 0 0,1 2 0 0 0,2 2 6 0 0,-1 1-1 0 0,0-1 1 0 0,4 11 0 0 0,2 11-38 0 0,-2 1 1 0 0,-1 1 0 0 0,-1-1-1 0 0,2 47 1 0 0,5 36 32 0 0,-6-81-51 0 0,18 57 0 0 0,-23-85-85 0 0,15-7-5963 0 0,-2-4 4082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4.0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24 10567 0 0,'0'0'482'0'0,"0"-2"-8"0"0,3-7-304 0 0,0-4 8391 0 0,-2 16-7921 0 0,27 461-391 0 0,-29-405 161 0 0,1-11-1650 0 0,1-16-5851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4.4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71 6447 0 0,'0'0'499'0'0,"1"-2"-30"0"0,2-5 531 0 0,-2 2 448 0 0,1 0 0 0 0,0 0 1 0 0,1 0-1 0 0,-1 0 0 0 0,7-8 1 0 0,-7 10-1314 0 0,0 1 0 0 0,0 0 0 0 0,1 0 0 0 0,-1 0 0 0 0,1 1 1 0 0,-1-1-1 0 0,1 1 0 0 0,0-1 0 0 0,-1 1 0 0 0,1 0 0 0 0,0 0 1 0 0,0 0-1 0 0,0 0 0 0 0,0 0 0 0 0,0 1 0 0 0,0 0 1 0 0,0-1-1 0 0,0 1 0 0 0,4 0 0 0 0,1 1-60 0 0,-1 0 1 0 0,1 0-1 0 0,0 1 0 0 0,-1 0 1 0 0,0 0-1 0 0,8 3 0 0 0,-6-1-76 0 0,-1 0 0 0 0,0 0-1 0 0,0 1 1 0 0,0 0 0 0 0,-1 0 0 0 0,0 1-1 0 0,0 0 1 0 0,0 0 0 0 0,0 1 0 0 0,-1 0 0 0 0,8 11-1 0 0,-12-14 1 0 0,0-1-1 0 0,0 1 0 0 0,0-1 0 0 0,0 1 1 0 0,-1 0-1 0 0,1 0 0 0 0,-1 0 0 0 0,0 0 0 0 0,0 0 1 0 0,-1 0-1 0 0,1 0 0 0 0,-1 0 0 0 0,0 0 1 0 0,0 0-1 0 0,0 1 0 0 0,0-1 0 0 0,-1 0 1 0 0,0 0-1 0 0,0 0 0 0 0,0 0 0 0 0,0 0 1 0 0,-1 0-1 0 0,1-1 0 0 0,-1 1 0 0 0,0 0 1 0 0,0-1-1 0 0,-4 6 0 0 0,0-3-4 0 0,0 0 0 0 0,0-1 0 0 0,0 1 1 0 0,0-1-1 0 0,-1-1 0 0 0,0 1 0 0 0,0-1 0 0 0,0 0 0 0 0,-1-1 0 0 0,-7 3 0 0 0,-5 3 18 0 0,16-7 43 0 0,-1-1-1 0 0,1 0 1 0 0,0 0 0 0 0,-8 0 0 0 0,7 0 20 0 0,3-1 437 0 0,6 5-500 0 0,-1 0 1 0 0,1-1-1 0 0,0 0 0 0 0,0 0 0 0 0,9 7 1 0 0,-9-8-7 0 0,103 89-66 0 0,-104-90 61 0 0,0 1 0 0 0,0 0 0 0 0,0 0 0 0 0,-1 0 0 0 0,1 0 0 0 0,-1 0 0 0 0,0 1 0 0 0,3 5-1 0 0,-4-7 2 0 0,0-1-1 0 0,-1 1 1 0 0,1-1-1 0 0,-1 1 0 0 0,1 0 1 0 0,-1-1-1 0 0,0 1 0 0 0,0 0 1 0 0,0-1-1 0 0,0 1 1 0 0,0 0-1 0 0,0-1 0 0 0,0 1 1 0 0,0 0-1 0 0,-1-1 0 0 0,1 1 1 0 0,-1 0-1 0 0,1-1 1 0 0,-1 1-1 0 0,0-1 0 0 0,0 1 1 0 0,1-1-1 0 0,-3 3 1 0 0,-8 10-2 0 0,0-1 1 0 0,-1 0 0 0 0,0-1 0 0 0,-1-1 0 0 0,0 1 0 0 0,-1-2 0 0 0,-1 0 0 0 0,1-1 0 0 0,-1 0 0 0 0,-23 8 0 0 0,36-16-89 0 0,0 0 0 0 0,0-1 0 0 0,0 1 0 0 0,0-1 0 0 0,-1 1 0 0 0,1-1 0 0 0,0 0 0 0 0,0 0 0 0 0,0 0 0 0 0,-3-1 0 0 0,3 1-334 0 0,1 0 0 0 0,0 0-1 0 0,0-1 1 0 0,0 1 0 0 0,0-1 0 0 0,0 1-1 0 0,0-1 1 0 0,0 0 0 0 0,0 1-1 0 0,0-1 1 0 0,0 0 0 0 0,0 0-1 0 0,0 1 1 0 0,-1-2 0 0 0,-4-9-5556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21 197 14567 0 0,'-4'-10'253'0'0,"0"-1"0"0"0,1 0 0 0 0,0 0-1 0 0,1 0 1 0 0,0 0 0 0 0,0-13 0 0 0,2 19 160 0 0,1 1 0 0 0,0 0-1 0 0,0-1 1 0 0,1 1 0 0 0,-1 0 0 0 0,1 0 0 0 0,0 0 0 0 0,0 0 0 0 0,0 0 0 0 0,0 0 0 0 0,1 1 0 0 0,0-1 0 0 0,0 1 0 0 0,5-5 0 0 0,-3 4-290 0 0,0 0-1 0 0,0 0 1 0 0,0 1 0 0 0,1 0 0 0 0,0 0-1 0 0,0 0 1 0 0,0 1 0 0 0,0 0-1 0 0,0 0 1 0 0,7-1 0 0 0,7 0-121 0 0,38-1 0 0 0,-20 2 93 0 0,-3 0-92 0 0,0 2-1 0 0,39 5 0 0 0,70 16 55 0 0,-138-20-44 0 0,-3-1-14 0 0,-1 0 1 0 0,1 0 0 0 0,-1 1 0 0 0,0-1 0 0 0,1 1 0 0 0,-1 0 0 0 0,0 0-1 0 0,1 0 1 0 0,1 1 0 0 0,6 4 0 0 0,-4 1 11 0 0,-6-7-10 0 0,0 0 0 0 0,0 0-1 0 0,0 0 1 0 0,0 0 0 0 0,0 0 0 0 0,0 0 0 0 0,0 0 0 0 0,0 0 0 0 0,0 0 0 0 0,0 0 0 0 0,0 0-1 0 0,0 0 1 0 0,0 0 0 0 0,1 0 0 0 0,-1 1 0 0 0,0-1 0 0 0,0 0 0 0 0,0 0 0 0 0,0 0 0 0 0,0 0-1 0 0,0 0 1 0 0,0 0 0 0 0,0 0 0 0 0,0 0 0 0 0,0 0 0 0 0,0 0 0 0 0,-1 0 0 0 0,1 0 0 0 0,0 1-1 0 0,0-1 1 0 0,0 0 0 0 0,0 0 0 0 0,0 0 0 0 0,0 0 0 0 0,0 0 0 0 0,0 0 0 0 0,0 0 0 0 0,0 0-1 0 0,0 0 1 0 0,0 0 0 0 0,0 0 0 0 0,0 0 0 0 0,0 0 0 0 0,0 0 0 0 0,0 0 0 0 0,0 0 0 0 0,0 0-1 0 0,0 0 1 0 0,-1 0 0 0 0,1 0 0 0 0,0 0 0 0 0,0 0 0 0 0,0 0 0 0 0,0 0 0 0 0,0 0 0 0 0,0 1-1 0 0,0-2 1 0 0,0 1 0 0 0,0 0 0 0 0,-18 8 74 0 0,0 0 1 0 0,-1-2-1 0 0,1-1 0 0 0,-21 4 0 0 0,-18 5 60 0 0,31-6-2 0 0,1 1 0 0 0,0 1-1 0 0,1 1 1 0 0,0 1 0 0 0,-30 20 0 0 0,43-24-98 0 0,0 1-1 0 0,0 0 1 0 0,0 0-1 0 0,2 1 1 0 0,-1 1-1 0 0,1-1 1 0 0,1 2 0 0 0,-1-1-1 0 0,2 1 1 0 0,0 0-1 0 0,-10 25 1 0 0,12-25-27 0 0,1-1 0 0 0,1 1 0 0 0,0 1 0 0 0,1-1 0 0 0,0 0 0 0 0,1 1 0 0 0,0 22 0 0 0,1-31-34 0 0,1 0 0 0 0,-1 0 0 0 0,1 0 0 0 0,0 0 0 0 0,0 0 0 0 0,0 0 0 0 0,1 0 0 0 0,-1 0 0 0 0,1 0 0 0 0,0 0 0 0 0,0-1 0 0 0,0 1 0 0 0,0-1 0 0 0,1 1 0 0 0,-1-1 0 0 0,1 0 0 0 0,0 0 0 0 0,0 0 0 0 0,0-1 0 0 0,1 1 0 0 0,-1-1 0 0 0,1 1 0 0 0,-1-1 0 0 0,1 0 0 0 0,0-1 0 0 0,7 4 0 0 0,-2-3-160 0 0,1 0-1 0 0,-1-1 0 0 0,1 1 0 0 0,0-2 0 0 0,-1 1 0 0 0,1-2 0 0 0,0 1 0 0 0,16-4 0 0 0,0-1-1286 0 0,48-17-1 0 0,-53 15 344 0 0,1-2-1 0 0,-1 0 1 0 0,-1-1 0 0 0,27-18-1 0 0,-13 2-1065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4.7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5 6447 0 0,'3'-1'499'0'0,"5"0"-345"0"0,0 0 0 0 0,0 0 0 0 0,0 1 1 0 0,9 0-1 0 0,-10 1 371 0 0,-1-1 1 0 0,0 1-1 0 0,0 1 1 0 0,0-1-1 0 0,0 1 1 0 0,0 0-1 0 0,0 0 0 0 0,0 1 1 0 0,-1 0-1 0 0,1 0 1 0 0,-1 0-1 0 0,0 1 1 0 0,0 0-1 0 0,0 0 1 0 0,0 0-1 0 0,-1 0 1 0 0,5 6-1 0 0,-1 1-216 0 0,0 0-1 0 0,-1 1 1 0 0,0 0 0 0 0,-1 0-1 0 0,7 19 1 0 0,-3 0 172 0 0,8 36 1 0 0,-11-33-366 0 0,-2 0 1 0 0,-2 0-1 0 0,-1 0 1 0 0,-1 0-1 0 0,-2 0 1 0 0,-1 1-1 0 0,-2-1 1 0 0,-1-1-1 0 0,-2 1 1 0 0,-1-1-1 0 0,-2 0 0 0 0,-1-1 1 0 0,-2 0-1 0 0,-1 0 1 0 0,-1-2-1 0 0,-20 31 1 0 0,-62 67-1529 0 0,39-60-5915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7.5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11 10735 0 0,'0'0'496'0'0,"-1"-2"-13"0"0,-2-5-211 0 0,2 5 969 0 0,1 5-509 0 0,-3 24-326 0 0,1 0 0 0 0,1 1-1 0 0,5 44 1 0 0,-2-17-231 0 0,0 354 466 0 0,-4-206-312 0 0,6-111-910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7.8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0 146 10535 0 0,'5'-15'272'0'0,"0"0"-1"0"0,0 0 1 0 0,10-16 0 0 0,-13 26-237 0 0,1 1 1 0 0,0 0-1 0 0,0 0 1 0 0,0 0 0 0 0,0 0-1 0 0,0 0 1 0 0,1 1-1 0 0,0-1 1 0 0,-1 1-1 0 0,1 0 1 0 0,1 0 0 0 0,-1 1-1 0 0,0-1 1 0 0,6-1-1 0 0,-5 2 90 0 0,3-1 279 0 0,0 0 1 0 0,15-3-1 0 0,-19 5-320 0 0,-1 1 0 0 0,0 0 0 0 0,1 0-1 0 0,-1 0 1 0 0,1 0 0 0 0,-1 1-1 0 0,1-1 1 0 0,-1 1 0 0 0,0 0-1 0 0,5 1 1 0 0,-1 1-10 0 0,1 0 20 0 0,0 0 1 0 0,-1 0 0 0 0,1 1-1 0 0,-1 0 1 0 0,12 8-1 0 0,-3 2-82 0 0,-15-10 19 0 0,0-1 10 0 0,1 0 27 0 0,-2 3 57 0 0,-1 1-1 0 0,0-1 1 0 0,0 1-1 0 0,-1-1 1 0 0,1 1 0 0 0,-2-1-1 0 0,1 0 1 0 0,-1 0-1 0 0,1 0 1 0 0,-2 0-1 0 0,-5 9 1 0 0,-6 4 626 0 0,-31 32 1 0 0,36-40-615 0 0,1-1-150 0 0,-1-1 1 0 0,1 0-1 0 0,-18 11 0 0 0,24-18-804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8.2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243 0 4607 0 0,'-3'1'7930'0'0,"-5"3"-7479"0"0,0 0 0 0 0,0 0-1 0 0,1 1 1 0 0,-1 0 0 0 0,1 0 0 0 0,1 1 0 0 0,-1 0 0 0 0,1 0 0 0 0,0 0 0 0 0,-6 9 0 0 0,-7 10-217 0 0,-23 41 1 0 0,25-36-230 0 0,2-1-1 0 0,1 2 1 0 0,-18 54 0 0 0,27-68-5 0 0,1 0-1 0 0,1 0 1 0 0,1 0 0 0 0,0 0 0 0 0,1 1 0 0 0,1-1 0 0 0,0 0 0 0 0,2 1-1 0 0,3 17 1 0 0,-2-18-87 0 0,1-1 0 0 0,1 1 0 0 0,0-1 0 0 0,1 0 0 0 0,1 0 0 0 0,1 0 0 0 0,0-1 0 0 0,1-1 0 0 0,0 1 1 0 0,1-1-1 0 0,1-1 0 0 0,23 23 0 0 0,-30-32-941 0 0,0-1 1 0 0,1 1 0 0 0,9 4-1 0 0,16 5-4452 0 0</inkml:trace>
  <inkml:trace contextRef="#ctx0" brushRef="#br0" timeOffset="1">394 110 14223 0 0,'-4'-15'654'0'0,"3"13"1302"0"0,-5 17-868 0 0,3-1-1024 0 0,0 1 0 0 0,1 0 1 0 0,0 0-1 0 0,2 0 0 0 0,1 25 1 0 0,0-7-10 0 0,-2 70-143 0 0,1 87 625 0 0,15-3-2887 0 0,-12-172-1753 0 0,-1-4-1232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8.5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14 100 7367 0 0,'2'-15'618'0'0,"0"1"-1"0"0,5-16 0 0 0,2 5 5801 0 0,-4 18-4836 0 0,-5 7-1547 0 0,0-1 0 0 0,0 1 0 0 0,1 0-1 0 0,-1-1 1 0 0,0 1 0 0 0,0-1 0 0 0,1 1 0 0 0,-1-1-1 0 0,0 1 1 0 0,0 0 0 0 0,1-1 0 0 0,-1 1 0 0 0,1-1-1 0 0,-1 1 1 0 0,0 0 0 0 0,1 0 0 0 0,-1-1 0 0 0,1 1 0 0 0,-1 0-1 0 0,0 0 1 0 0,1-1 0 0 0,-1 1 0 0 0,1 0 0 0 0,-1 0-1 0 0,1 0 1 0 0,-1 0 0 0 0,1 0 0 0 0,0 0 0 0 0,17 7 160 0 0,-14-3-209 0 0,-2 0 30 0 0,2 0-11 0 0,-1 0 1 0 0,0 0-1 0 0,0 0 0 0 0,0 1 1 0 0,0 0-1 0 0,-1-1 0 0 0,0 1 1 0 0,0 0-1 0 0,2 9 0 0 0,-2-6-2 0 0,0 1 0 0 0,-1 0 0 0 0,0-1-1 0 0,-1 1 1 0 0,0 0 0 0 0,0 0 0 0 0,-1-1-1 0 0,-2 11 1 0 0,0 12 58 0 0,2-25-52 0 0,0 0 0 0 0,0 0 0 0 0,-1 0 0 0 0,1 0 0 0 0,-1 0 1 0 0,-1-1-1 0 0,1 1 0 0 0,-1-1 0 0 0,0 1 0 0 0,0-1 0 0 0,-1 0 1 0 0,1 0-1 0 0,-1 0 0 0 0,0-1 0 0 0,-5 5 0 0 0,-2 3 151 0 0,5-5-93 0 0,5 4-68 0 0,1-9-7 0 0,0 0 0 0 0,1 0 0 0 0,-1 0 1 0 0,0 0-1 0 0,1 0 0 0 0,0 0 1 0 0,-1-1-1 0 0,1 1 0 0 0,0 0 1 0 0,0 0-1 0 0,0-1 0 0 0,0 1 1 0 0,0-1-1 0 0,1 1 0 0 0,-1-1 0 0 0,0 1 1 0 0,3 1-1 0 0,3 4-12 0 0,-1-1 1 0 0,0 1-1 0 0,8 12 0 0 0,-5-5 20 0 0,-2 1 0 0 0,-2-1 0 0 0,-2 0 0 0 0,-3-9 10 0 0,0-1-1 0 0,-1 0 0 0 0,0 1 0 0 0,0-1 1 0 0,0 0-1 0 0,0 0 0 0 0,-1 0 1 0 0,1 0-1 0 0,-1 0 0 0 0,0 0 0 0 0,-4 6 1 0 0,-4 2 90 0 0,-20 23 1 0 0,-1 0-11 0 0,9-7-622 0 0,21-27-160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8.9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 14567 0 0,'0'0'1320'0'0,"1"2"-1065"0"0,2 7-186 0 0,0 1 0 0 0,-1-1 1 0 0,0 1-1 0 0,0-1 0 0 0,0 15 0 0 0,-3 54 436 0 0,0-46-224 0 0,-12 194 727 0 0,12-196-1009 0 0,1 104-967 0 0,3-86-135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9.2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33 783 1375 0 0,'0'0'66'0'0,"-1"-1"-8"0"0,-1 0-44 0 0,-6-13-16 0 0,4 8 381 0 0,1-1 0 0 0,1 0-1 0 0,-1 0 1 0 0,-2-12 0 0 0,3 7 1065 0 0,1 0 0 0 0,0 0 0 0 0,0-1 0 0 0,2-15 0 0 0,1 7 2186 0 0,9-37 0 0 0,2 10-1668 0 0,14-33-1523 0 0,36-118-200 0 0,-53 160-37 0 0,-3-1 1 0 0,6-77 0 0 0,-13 110 106 0 0,0 3-100 0 0,0 1 0 0 0,0-1 0 0 0,0 1 1 0 0,0 0-1 0 0,1-1 0 0 0,1-4 0 0 0,-2 7-207 0 0,0 1 0 0 0,0 0 0 0 0,1 0 0 0 0,-1 0 0 0 0,0-1 0 0 0,0 1 0 0 0,0 0 0 0 0,0 0 0 0 0,0 0 0 0 0,0 0 0 0 0,0-1 0 0 0,0 1 0 0 0,1 0 0 0 0,-1 0 0 0 0,0 0 0 0 0,0 0 0 0 0,0 0 0 0 0,0-1 0 0 0,1 1 0 0 0,-1 0 0 0 0,0 0 0 0 0,0 0 0 0 0,0 0 0 0 0,0 0 0 0 0,1 0 0 0 0,-1 0 0 0 0,0 0 0 0 0,0 0 0 0 0,0 0 0 0 0,1 0 0 0 0,-1 0 0 0 0,2 1-7 0 0,-1 1 1 0 0,1-1 0 0 0,-1 1-1 0 0,0-1 1 0 0,1 1-1 0 0,-1 0 1 0 0,0-1 0 0 0,0 1-1 0 0,0 0 1 0 0,0 0-1 0 0,-1 0 1 0 0,2 2 0 0 0,9 30-62 0 0,-10-32 58 0 0,11 47-15 0 0,-1 0-1 0 0,7 92 1 0 0,-11 103-394 0 0,-7-232-280 0 0,0-1 0 0 0,-1 1 0 0 0,-4 20-1 0 0</inkml:trace>
  <inkml:trace contextRef="#ctx0" brushRef="#br0" timeOffset="1">91 406 11975 0 0,'0'0'1296'0'0,"12"-5"-1296"0"0,3 0 816 0 0,-1 4 136 0 0,0 1 24 0 0,1 0 8 0 0,1-2-792 0 0,1 2-192 0 0,1 0 0 0 0,1-2 0 0 0,0-1 0 0 0,2-2 0 0 0,-2-1-96 0 0,0-3-6752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9.6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20 14255 0 0,'2'-16'654'0'0,"-2"13"736"0"0,2 4-839 0 0,2 2-433 0 0,1 0 0 0 0,-2 1 0 0 0,1-1-1 0 0,0 1 1 0 0,-1 0 0 0 0,1 0 0 0 0,-1 0 0 0 0,0 0 0 0 0,-1 1 0 0 0,1-1 0 0 0,-1 1 0 0 0,3 7-1 0 0,4 13 3 0 0,8 30 0 0 0,-14-42-12 0 0,7 25 0 0 0,-1 0-1 0 0,-3 0 1 0 0,-1 1 0 0 0,-1 0-1 0 0,-3 1 1 0 0,-1-1 0 0 0,-10 74-1 0 0,-30 95-1075 0 0,35-182-334 0 0,1-12-44 0 0</inkml:trace>
  <inkml:trace contextRef="#ctx0" brushRef="#br0" timeOffset="1">210 300 5063 0 0,'0'0'232'0'0,"2"-2"-13"0"0,-1 0-189 0 0,1-1-16 0 0,12-7-13 0 0,-11 8 1116 0 0,0 0 0 0 0,1 0 0 0 0,-1 0 0 0 0,1 1 0 0 0,-1-1 0 0 0,1 1 1 0 0,0 0-1 0 0,3-1 0 0 0,-1 1-396 0 0,0 1 1 0 0,0 0 0 0 0,0 0-1 0 0,9 1 1 0 0,3 2-1034 0 0,0 1 0 0 0,25 9 0 0 0,-13-3 961 0 0,12 4-3461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49.9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 11519 0 0,'0'0'4552'0'0,"2"0"-2717"0"0,56-5 1065 0 0,79 5-2541 0 0,-92 2-1322 0 0,-23 0 360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8.2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62 0 14279 0 0,'0'0'1552'0'0,"-11"0"-1552"0"0,0 0 672 0 0,0 2 912 0 0,0 1-616 0 0,0 2-968 0 0,4 7-2560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265 326 3223 0 0,'12'-149'2986'0'0,"-15"0"10364"0"0,0 122-5435 0 0,-4 41-7218 0 0,-2 14-563 0 0,2 1 1 0 0,-7 50-1 0 0,9-49-125 0 0,-14 120-9 0 0,17-120 0 0 0,1-1 0 0 0,2 1 0 0 0,4 31 0 0 0,-3-54 0 0 0,-1 0 0 0 0,1 0 0 0 0,0 0 0 0 0,0 0 0 0 0,6 12 0 0 0,0-9 0 0 0,-6-8 1 0 0,0-1 0 0 0,0 1-1 0 0,0-1 1 0 0,0 0 0 0 0,1 1-1 0 0,-1-1 1 0 0,0 0 0 0 0,1-1 0 0 0,-1 1-1 0 0,1 0 1 0 0,0-1 0 0 0,-1 1 0 0 0,1-1-1 0 0,-1 0 1 0 0,1 0 0 0 0,0 0-1 0 0,-1 0 1 0 0,1 0 0 0 0,3-1 0 0 0,6-2-66 0 0,-1 0 1 0 0,1-1 0 0 0,11-6-1 0 0,1 1-380 0 0,-20 7 34 0 0,1 0 0 0 0,-1-1 0 0 0,9-5 0 0 0,-8 5-454 0 0</inkml:trace>
  <inkml:trace contextRef="#ctx0" brushRef="#br0" timeOffset="1">159 626 6447 0 0,'-13'8'336'0'0,"1"1"-1"0"0,0 1 0 0 0,0-1 0 0 0,1 2 1 0 0,-16 19-1 0 0,-19 32 5921 0 0,43-58-5787 0 0,0 1-1 0 0,0 1 0 0 0,0-1 1 0 0,0 0-1 0 0,1 1 0 0 0,0-1 1 0 0,0 1-1 0 0,1 0 0 0 0,0-1 1 0 0,0 1-1 0 0,0 0 0 0 0,0 6 1 0 0,1-8-350 0 0,1 0 0 0 0,-1-1-1 0 0,1 1 1 0 0,0 0 0 0 0,0-1 0 0 0,0 1 0 0 0,1-1 0 0 0,-1 1 0 0 0,1-1 0 0 0,-1 0 0 0 0,1 0 0 0 0,0 0 0 0 0,1 0 0 0 0,-1 0 0 0 0,0 0 0 0 0,1 0 0 0 0,0-1 0 0 0,-1 1 0 0 0,1-1 0 0 0,4 3 0 0 0,-1-1-74 0 0,1-1 0 0 0,0 1 0 0 0,0-1 0 0 0,1 0 1 0 0,-1-1-1 0 0,1 1 0 0 0,-1-2 0 0 0,1 1 0 0 0,0-1 0 0 0,0 0 0 0 0,0 0 1 0 0,-1-1-1 0 0,1-1 0 0 0,0 1 0 0 0,0-1 0 0 0,13-3 0 0 0,-2-1-427 0 0,1 0 0 0 0,-1-2 1 0 0,-1 0-1 0 0,0-1 0 0 0,26-15 0 0 0,31-24-3695 0 0,-37 24 1967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8.5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36 61 13359 0 0,'-13'11'1424'0'0,"2"-6"-408"0"0,0 3 264 0 0,24-8-3144 0 0,4-5 792 0 0</inkml:trace>
  <inkml:trace contextRef="#ctx0" brushRef="#br0" timeOffset="1">372 0 10591 0 0,'0'0'944'0'0,"6"10"-752"0"0,-1 0 256 0 0,-2-1 48 0 0,0 2 624 0 0,2 7-1120 0 0,3 1 0 0 0,-1-2-5520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0.3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61 4143 0 0,'-13'-5'11616'0'0,"14"5"-11552"0"0,0 0 0 0 0,0-1-1 0 0,0 1 1 0 0,0 0-1 0 0,0-1 1 0 0,-1 1 0 0 0,1-1-1 0 0,0 1 1 0 0,0-1 0 0 0,0 0-1 0 0,0 0 1 0 0,5-4 74 0 0,2 2-13 0 0,0 0 1 0 0,1 0 0 0 0,-1 0 0 0 0,1 1-1 0 0,10-1 1 0 0,48-2-14 0 0,-44 3-112 0 0,343 8 423 0 0,-184 2-110 0 0,204-13 260 0 0,1-20-170 0 0,-313 20-303 0 0,118 7 0 0 0,-184-1-148 0 0,0 0 0 0 0,0 0 0 0 0,0 1 0 0 0,15 5 0 0 0,-21-6-221 0 0,-5 10-3294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0.7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223 0 5527 0 0,'0'0'423'0'0,"-1"2"-278"0"0,-3 3 320 0 0,0 0 0 0 0,0 0 0 0 0,1 0 0 0 0,0 0 0 0 0,0 1 0 0 0,1-1 0 0 0,-4 9 0 0 0,-12 48 3558 0 0,12-40-3743 0 0,-6 27 440 0 0,-9 84 1 0 0,6 53 1243 0 0,9-93-1472 0 0,5-79-401 0 0,-16 159 514 0 0,10-126-625 0 0,0 74 0 0 0,7-119-456 0 0</inkml:trace>
  <inkml:trace contextRef="#ctx0" brushRef="#br0" timeOffset="1">1 172 14223 0 0,'2'-7'92'0'0,"0"1"0"0"0,1-1-1 0 0,0 1 1 0 0,0-1-1 0 0,1 1 1 0 0,-1 0 0 0 0,1 0-1 0 0,1 0 1 0 0,-1 1 0 0 0,1-1-1 0 0,0 1 1 0 0,0 0-1 0 0,1 1 1 0 0,0-1 0 0 0,-1 1-1 0 0,1 0 1 0 0,1 1 0 0 0,-1-1-1 0 0,0 1 1 0 0,1 1 0 0 0,0-1-1 0 0,0 1 1 0 0,0 0-1 0 0,-1 0 1 0 0,2 1 0 0 0,-1 0-1 0 0,0 0 1 0 0,11 1 0 0 0,-2 1-1 0 0,0 1 0 0 0,0 0 0 0 0,-1 1 0 0 0,1 1 0 0 0,-1 0 0 0 0,0 1 0 0 0,0 1 0 0 0,0 0 0 0 0,27 17 0 0 0,-37-20-87 0 0,0 1-1 0 0,0 0 1 0 0,0 0 0 0 0,0 0-1 0 0,-1 0 1 0 0,0 1-1 0 0,1 0 1 0 0,-2 0 0 0 0,1 0-1 0 0,0 0 1 0 0,2 7-1 0 0,-4-9 7 0 0,-1 0-1 0 0,0 0 0 0 0,0 1 0 0 0,0-1 1 0 0,0 0-1 0 0,0 0 0 0 0,-1 0 0 0 0,1 1 1 0 0,-1-1-1 0 0,0 0 0 0 0,0 1 0 0 0,0-1 1 0 0,-1 0-1 0 0,1 0 0 0 0,-1 1 0 0 0,0-1 1 0 0,0 0-1 0 0,0 0 0 0 0,0 0 0 0 0,0 0 1 0 0,-1 0-1 0 0,-3 5 0 0 0,-4 3 105 0 0,1 0 0 0 0,-2-1 0 0 0,0 0 0 0 0,0-1 0 0 0,-1 0 0 0 0,0-1 1 0 0,0 0-1 0 0,-22 11 0 0 0,13-10 79 0 0,1 0 0 0 0,-1-1 0 0 0,0-1 0 0 0,-43 8 0 0 0,61-14-197 0 0,-1-1-1 0 0,0 0 1 0 0,0 0-1 0 0,0 0 1 0 0,0 0 0 0 0,0 0-1 0 0,0 0 1 0 0,0-1-1 0 0,0 1 1 0 0,-5-2-1 0 0,8 1-48 0 0,-1 1 1 0 0,0-1-1 0 0,1 1 0 0 0,-1-1 0 0 0,0 1 0 0 0,1-1 0 0 0,-1 1 0 0 0,0-1 0 0 0,1 1 0 0 0,-1-1 0 0 0,1 0 0 0 0,-1 1 0 0 0,1-1 0 0 0,-1 0 0 0 0,1 0 0 0 0,0 1 0 0 0,-1-1 0 0 0,1 0 0 0 0,0 0 1 0 0,-1 0-1 0 0,1 1 0 0 0,0-1 0 0 0,0 0 0 0 0,0 0 0 0 0,0 0 0 0 0,0 0 0 0 0,0 1 0 0 0,0-1 0 0 0,0 0 0 0 0,0 0 0 0 0,1 0 0 0 0,-1 0 0 0 0,0 1 0 0 0,0-1 0 0 0,1 0 0 0 0,-1 0 0 0 0,0 0 0 0 0,1 1 1 0 0,0-2-1 0 0,3-8-860 0 0,1 1 0 0 0,1 0 0 0 0,7-11 0 0 0,12-8-973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1.0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7 3679 0 0,'8'-7'10599'0'0,"-8"10"-9888"0"0,-6 20 322 0 0,-18 42 0 0 0,8-23-465 0 0,1 2 124 0 0,-17 79 0 0 0,28-103-627 0 0,1 0 0 0 0,2 1 1 0 0,0-1-1 0 0,1 0 0 0 0,0 1 0 0 0,7 31 0 0 0,-7-49-65 0 0,4 18-33 0 0,13 40-1 0 0,-14-55-268 0 0,-1 1 0 0 0,1-1 1 0 0,1 0-1 0 0,-1 0 0 0 0,1 0 0 0 0,0 0 1 0 0,0-1-1 0 0,1 0 0 0 0,0 1 0 0 0,5 3 1 0 0,9 6-969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1.4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8 610 6447 0 0,'0'0'2339'0'0,"-7"-16"5396"0"0,7 8-7171 0 0,0-1 1 0 0,0 1-1 0 0,1-1 1 0 0,0 1 0 0 0,5-16-1 0 0,-2 6-346 0 0,75-288 279 0 0,-37 184-497 0 0,-28 92 49 0 0,-10 24-19 0 0,-1-1 0 0 0,0 1-1 0 0,4-14 1 0 0,-4 9 58 0 0,-3 9 1736 0 0,3 3-1624 0 0,0 1-198 0 0,0 0 0 0 0,1 0 0 0 0,-1 0 1 0 0,0 1-1 0 0,0-1 0 0 0,-1 1 0 0 0,1 0 0 0 0,0 0 0 0 0,-1 0 0 0 0,1 0 0 0 0,-1 0 0 0 0,0 0 1 0 0,0 1-1 0 0,-1-1 0 0 0,3 5 0 0 0,1 5-27 0 0,0 0 1 0 0,6 28-1 0 0,-5-6 28 0 0,-1-1 0 0 0,-1 67-1 0 0,-14 68-105 0 0,4-125-1330 0 0,1-17-4836 0 0,0-9-222 0 0</inkml:trace>
  <inkml:trace contextRef="#ctx0" brushRef="#br0" timeOffset="1">63 357 11519 0 0,'0'-2'887'0'0,"0"-1"-642"0"0,0 1-1 0 0,0-1 1 0 0,0 1 0 0 0,0-1-1 0 0,1 1 1 0 0,-1 0-1 0 0,1-1 1 0 0,-1 1 0 0 0,1-1-1 0 0,0 1 1 0 0,0 0 0 0 0,0 0-1 0 0,0-1 1 0 0,0 1 0 0 0,0 0-1 0 0,1 0 1 0 0,-1 0-1 0 0,1 0 1 0 0,0 0 0 0 0,-1 1-1 0 0,1-1 1 0 0,0 0 0 0 0,0 1-1 0 0,0-1 1 0 0,0 1 0 0 0,0 0-1 0 0,1 0 1 0 0,3-2-1 0 0,2 1-120 0 0,-1 0-1 0 0,1 1 1 0 0,0 0-1 0 0,0 0 1 0 0,0 1-1 0 0,13 1 1 0 0,-16-1-130 0 0,115 11-100 0 0,-105-11 6 0 0,23 1-876 0 0,-13-3-3712 0 0,-3-2-1538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1.7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0 148 5983 0 0,'1'-12'99'0'0,"0"-1"0"0"0,0 1 0 0 0,1 0 0 0 0,1-1 0 0 0,0 1 0 0 0,7-19 0 0 0,12-10 11526 0 0,-21 40-11540 0 0,0 1 0 0 0,-1 0 1 0 0,1 0-1 0 0,-1 0 0 0 0,1 0 1 0 0,0 0-1 0 0,-1-1 0 0 0,1 1 1 0 0,0 0-1 0 0,-1 1 0 0 0,1-1 1 0 0,0 0-1 0 0,-1 0 0 0 0,1 0 1 0 0,-1 0-1 0 0,1 0 0 0 0,1 1 1 0 0,2 2 18 0 0,0 1 0 0 0,-1-1 1 0 0,1 1-1 0 0,-1 0 1 0 0,1 0-1 0 0,-1 0 0 0 0,0 1 1 0 0,-1-1-1 0 0,1 1 1 0 0,-1 0-1 0 0,3 8 0 0 0,2 7-102 0 0,6 35 0 0 0,-9-36 78 0 0,1 13 13 0 0,0 0 1 0 0,-2 0 0 0 0,-2 0-1 0 0,-1 1 1 0 0,-7 53 0 0 0,-1-35-916 0 0,-2 0 0 0 0,-30 89 0 0 0,27-106-6152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3.0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69 46 5407 0 0,'0'0'248'0'0,"0"-1"-5"0"0,-19-36 7921 0 0,18 35-7219 0 0,-1-3 2861 0 0,-9 53-3671 0 0,-4 63 1 0 0,3 53 81 0 0,9-106-196 0 0,-1 3 16 0 0,3 0 1 0 0,2 0-1 0 0,19 119 0 0 0,-18-165-37 0 0,-1-5 11 0 0,-1-7 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3.4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1 130 5983 0 0,'0'0'464'0'0,"0"-2"-305"0"0,0-3 229 0 0,0 0-1 0 0,0 0 1 0 0,1 0-1 0 0,0 1 1 0 0,0-1-1 0 0,0 0 1 0 0,1 0-1 0 0,-1 1 1 0 0,1-1-1 0 0,0 1 1 0 0,1-1-1 0 0,-1 1 1 0 0,1 0-1 0 0,0 0 1 0 0,0 0-1 0 0,0 0 1 0 0,0 1-1 0 0,1-1 1 0 0,-1 1-1 0 0,1 0 1 0 0,0 0-1 0 0,0 0 1 0 0,0 1-1 0 0,7-4 1 0 0,-4 2-172 0 0,1 0 0 0 0,-1 1 0 0 0,1 0 1 0 0,0 1-1 0 0,0 0 0 0 0,0 0 0 0 0,0 0 0 0 0,0 1 0 0 0,11 0 0 0 0,-13 1-194 0 0,0 1-1 0 0,-1-1 0 0 0,1 1 1 0 0,0 0-1 0 0,-1 1 0 0 0,1 0 1 0 0,-1-1-1 0 0,0 2 0 0 0,0-1 1 0 0,1 1-1 0 0,-1-1 0 0 0,-1 1 1 0 0,1 1-1 0 0,6 4 0 0 0,-1 4-21 0 0,-8-9 0 0 0,-1-1-1 0 0,1 1 1 0 0,-1-1-1 0 0,0 1 1 0 0,0 0 0 0 0,-1-1-1 0 0,1 1 1 0 0,0 0-1 0 0,-1 0 1 0 0,0 0-1 0 0,1-1 1 0 0,-1 1-1 0 0,0 0 1 0 0,-1 0 0 0 0,1 0-1 0 0,-1 3 1 0 0,0-1 10 0 0,-1-1 0 0 0,0 1 1 0 0,0 0-1 0 0,0-1 1 0 0,0 1-1 0 0,-1-1 1 0 0,0 1-1 0 0,-4 4 0 0 0,-4 4 45 0 0,-1-1-1 0 0,-1-1 0 0 0,1 0 0 0 0,-20 12 1 0 0,-4 3 38 0 0,-43 27-122 0 0,77-52-534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3.7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144 11 919 0 0,'4'-10'13640'0'0,"-16"19"-11112"0"0,-15 19-2864 0 0,13-10 492 0 0,0 0-1 0 0,1 1 1 0 0,1 1 0 0 0,1 0-1 0 0,-11 28 1 0 0,18-36-157 0 0,-1 1-1 0 0,2-1 1 0 0,0 1 0 0 0,0 0 0 0 0,1 0-1 0 0,1 0 1 0 0,0 1 0 0 0,1-1 0 0 0,0 0-1 0 0,4 22 1 0 0,-2-24-121 0 0,0 0-1 0 0,0 0 0 0 0,2-1 1 0 0,-1 1-1 0 0,1-1 0 0 0,1 0 1 0 0,0 0-1 0 0,0 0 0 0 0,12 15 1 0 0,5-2-1156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4.8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26 651 5063 0 0,'0'0'676'0'0,"-1"2"107"0"0,1-2-575 0 0,0 0 0 0 0,0 1 1 0 0,-1-1-1 0 0,1 0 0 0 0,0 0 0 0 0,0 1 0 0 0,0-1 1 0 0,-1 0-1 0 0,1 1 0 0 0,0-1 0 0 0,-1 0 1 0 0,1 0-1 0 0,0 0 0 0 0,0 1 0 0 0,-1-1 0 0 0,1 0 1 0 0,0 0-1 0 0,-1 0 0 0 0,1 0 0 0 0,0 0 0 0 0,-1 0 1 0 0,1 1-1 0 0,0-1 0 0 0,-1 0 0 0 0,1 0 0 0 0,0 0 1 0 0,-1 0-1 0 0,0 0 0 0 0,-6-8 1449 0 0,6 5-1514 0 0,-1 0 0 0 0,1 0-1 0 0,0 0 1 0 0,0-1-1 0 0,0 1 1 0 0,0-5-1 0 0,0-25 499 0 0,2 0-1 0 0,0 0 1 0 0,9-43-1 0 0,1-8-407 0 0,-7 30-165 0 0,3 1 0 0 0,2-1 1 0 0,2 1-1 0 0,33-92 0 0 0,-44 145-60 0 0,0 0 1 0 0,1 0-1 0 0,-1-1 0 0 0,0 1 0 0 0,0 0 1 0 0,0 0-1 0 0,0 0 0 0 0,0-1 0 0 0,0 1 1 0 0,0 0-1 0 0,0 0 0 0 0,0 0 0 0 0,0 0 1 0 0,0-1-1 0 0,1 1 0 0 0,-1 0 0 0 0,0 0 1 0 0,0 0-1 0 0,0 0 0 0 0,0 0 0 0 0,0 0 1 0 0,1-1-1 0 0,-1 1 0 0 0,0 0 0 0 0,0 0 1 0 0,0 0-1 0 0,0 0 0 0 0,1 0 0 0 0,-1 0 0 0 0,0 0 1 0 0,0 0-1 0 0,0 0 0 0 0,0 0 0 0 0,1 0 1 0 0,-1 0-1 0 0,0 0 0 0 0,0 0 0 0 0,0 0 1 0 0,1 0-1 0 0,-1 0 0 0 0,0 0 0 0 0,0 0 1 0 0,0 0-1 0 0,1 0 0 0 0,-1 0 0 0 0,0 0 1 0 0,0 0-1 0 0,0 0 0 0 0,0 1 0 0 0,1-1 1 0 0,-1 0-1 0 0,0 0 0 0 0,0 0 0 0 0,0 0 1 0 0,0 0-1 0 0,0 1 0 0 0,0-1 0 0 0,1 0 0 0 0,-1 0 1 0 0,0 0-1 0 0,11 20 72 0 0,5 27-127 0 0,34 168 13 0 0,-39-152-145 0 0,4 93 0 0 0,-16-118-1633 0 0,0-24 744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60 18575 0 0,'-10'-30'1683'0'0,"10"29"-1591"0"0,-1 0 1 0 0,1 0-1 0 0,0 1 0 0 0,0-1 1 0 0,0 0-1 0 0,0 0 0 0 0,-1 0 1 0 0,1 0-1 0 0,0 0 1 0 0,0 0-1 0 0,0 1 0 0 0,1-1 1 0 0,-1 0-1 0 0,0 0 0 0 0,0 0 1 0 0,0 0-1 0 0,1 0 0 0 0,-1 1 1 0 0,0-1-1 0 0,1 0 1 0 0,-1 0-1 0 0,1 0 0 0 0,-1 1 1 0 0,1-1-1 0 0,-1 0 0 0 0,1 1 1 0 0,0-1-1 0 0,-1 0 1 0 0,1 1-1 0 0,0-1 0 0 0,-1 1 1 0 0,1-1-1 0 0,0 1 0 0 0,0 0 1 0 0,-1-1-1 0 0,1 1 0 0 0,0 0 1 0 0,0-1-1 0 0,0 1 1 0 0,0 0-1 0 0,0 0 0 0 0,-1 0 1 0 0,1-1-1 0 0,2 1 0 0 0,1 0 62 0 0,0 0 0 0 0,1-1 0 0 0,-1 1 0 0 0,1 1 0 0 0,-1-1 0 0 0,1 1 0 0 0,5 1 0 0 0,2 3-155 0 0,0 1 0 0 0,0 0 1 0 0,-1 0-1 0 0,0 2 0 0 0,0-1 0 0 0,0 1 1 0 0,-1 1-1 0 0,14 15 0 0 0,-21-21 1 0 0,1 1 0 0 0,-1 0 0 0 0,0 0 0 0 0,0 0 0 0 0,0 0 0 0 0,0 1 0 0 0,-1-1 0 0 0,0 1 0 0 0,0 0 0 0 0,0-1 0 0 0,0 1 0 0 0,-1 0 0 0 0,0 0 0 0 0,0 0 0 0 0,0 0 0 0 0,-1 0 0 0 0,0 0 0 0 0,0 1 0 0 0,0-1 0 0 0,0 0 0 0 0,-1 0 0 0 0,0 0 0 0 0,0 0 0 0 0,0 0 0 0 0,-1 0 0 0 0,1-1 0 0 0,-1 1 0 0 0,0 0 0 0 0,-1-1 0 0 0,1 1 0 0 0,-7 7 0 0 0,-3 5 11 0 0,-1-1-1 0 0,-24 25 1 0 0,28-33-6 0 0,0 0-1 0 0,0-1 1 0 0,-1 0-1 0 0,0-1 1 0 0,0 0 0 0 0,-12 6-1 0 0,-47 23-19 0 0,57-32-43 0 0,3-4 103 0 0,7 1 656 0 0,13 12-25 0 0,-5-5-883 0 0,0-1-1 0 0,0 0 0 0 0,1 0 1 0 0,0 0-1 0 0,0-1 0 0 0,0 0 1 0 0,1 0-1 0 0,-1-1 0 0 0,1 0 1 0 0,0 0-1 0 0,14 3 0 0 0,0-1-10 0 0,0-1-1 0 0,25 3 0 0 0,-37-7-221 0 0,0-1 0 0 0,0 0 0 0 0,1 0 0 0 0,-1-1 0 0 0,0-1 0 0 0,0 1 0 0 0,10-4 1 0 0,2-4-1123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5.1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89 5983 0 0,'-5'-29'264'0'0,"3"16"120"0"0,1 2-384 0 0,7-2 1888 0 0,2 4 2672 0 0,6 2-2224 0 0,4 3-1960 0 0,3 2-376 0 0,3 2-104 0 0,4 5-8 0 0,4 1-496 0 0,3 1-96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5.5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31 631 6447 0 0,'0'0'586'0'0,"-1"-2"-486"0"0,-4-6 724 0 0,1 0 0 0 0,1-1 0 0 0,-1 1 1 0 0,1-1-1 0 0,0 0 0 0 0,1 0 0 0 0,0-1 0 0 0,1 1 1 0 0,0 0-1 0 0,0-13 0 0 0,1-13 582 0 0,6-47 0 0 0,-2 50-1305 0 0,1 0-1 0 0,2 0 1 0 0,1 0-1 0 0,1 1 1 0 0,2 0-1 0 0,1 0 1 0 0,19-33-1 0 0,-27 57-94 0 0,0 0 0 0 0,0 1 0 0 0,6-7 0 0 0,-8 11 11 0 0,0 0 0 0 0,0 0 0 0 0,0 0 0 0 0,0 1 0 0 0,0-1 0 0 0,0 0-1 0 0,0 1 1 0 0,0 0 0 0 0,1-1 0 0 0,-1 1 0 0 0,1 0 0 0 0,-1 0 0 0 0,1 1 0 0 0,3-2 0 0 0,5 4-7 0 0,-9 0-10 0 0,1 0 0 0 0,0 0 0 0 0,0 1 0 0 0,-1-1 0 0 0,1 1 0 0 0,-1 0 0 0 0,0 0 0 0 0,0 0 0 0 0,0 0 0 0 0,0 0 0 0 0,0 0 0 0 0,1 4 0 0 0,16 46 0 0 0,-14-40 0 0 0,3 15 108 0 0,-2-1 0 0 0,0 1 0 0 0,3 48 0 0 0,-6 85-1580 0 0,-3-112-913 0 0,0-47 1170 0 0</inkml:trace>
  <inkml:trace contextRef="#ctx0" brushRef="#br0" timeOffset="1">418 0 16127 0 0,'0'0'3112'0'0,"0"4"-2681"0"0,-9 351 452 0 0,7-321-908 0 0,-3 103 225 0 0,6-108-411 0 0,1-1 1 0 0,9 49 0 0 0,-11-75-1336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5.8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1 110 4607 0 0,'0'-3'354'0'0,"1"-2"-830"0"0,5-22 1730 0 0,9-15 7404 0 0,-14 40-8450 0 0,0 0 1 0 0,0 0 0 0 0,0 0 0 0 0,1 0 0 0 0,-1 0-1 0 0,1 0 1 0 0,-1 0 0 0 0,1 1 0 0 0,0-1-1 0 0,0 0 1 0 0,0 1 0 0 0,0 0 0 0 0,0-1 0 0 0,0 1-1 0 0,0 0 1 0 0,0 0 0 0 0,0 0 0 0 0,0 0-1 0 0,1 1 1 0 0,-1-1 0 0 0,0 0 0 0 0,1 1 0 0 0,-1 0-1 0 0,0-1 1 0 0,1 1 0 0 0,-1 0 0 0 0,1 0 0 0 0,3 1-1 0 0,1 0-193 0 0,0 1 1 0 0,-1-1-1 0 0,1 1 0 0 0,0 1 0 0 0,-1-1 0 0 0,0 1 0 0 0,0 0 0 0 0,12 8 0 0 0,-10-3-73 0 0,-6-6 54 0 0,-1-1 1 0 0,1 1-1 0 0,-1 0 1 0 0,0 0-1 0 0,0 0 1 0 0,0 0-1 0 0,0 0 1 0 0,0 0-1 0 0,0 0 1 0 0,-1 0-1 0 0,1 0 1 0 0,-1 0-1 0 0,1 0 1 0 0,-1 0-1 0 0,0 1 1 0 0,0-1 0 0 0,0 0-1 0 0,0 4 1 0 0,-1-3-11 0 0,0 0 1 0 0,0-1 0 0 0,0 1 0 0 0,0 0 0 0 0,0 0 0 0 0,-1-1-1 0 0,0 1 1 0 0,1 0 0 0 0,-1-1 0 0 0,0 0 0 0 0,-4 5 0 0 0,-5 2-67 0 0,0-1 1 0 0,0 0-1 0 0,-1 0 1 0 0,-19 9 0 0 0,30-16 74 0 0,-4 2-15 0 0,1-1 35 0 0,0 0 0 0 0,0 0 0 0 0,0 0 0 0 0,-1 0 0 0 0,1-1 0 0 0,0 1 0 0 0,-1-1 0 0 0,-7 1 0 0 0,14 1 49 0 0,7 7-57 0 0,0 0 0 0 0,1-1 0 0 0,21 16 0 0 0,-16-12 18 0 0,20 19-1 0 0,20 32 40 0 0,-48-54-63 0 0,-1-1 1 0 0,0 1-1 0 0,0 1 0 0 0,-1-1 1 0 0,4 13-1 0 0,-2 1-1 0 0,-8-17 0 0 0,0-2 0 0 0,0 1 5 0 0,1 0 0 0 0,-1 0-1 0 0,0 0 1 0 0,-1 0 0 0 0,0-1 0 0 0,1 1-1 0 0,-2-1 1 0 0,1 1 0 0 0,-1-1-1 0 0,1 0 1 0 0,-2 0 0 0 0,-5 8 0 0 0,4-7 18 0 0,-1 0 0 0 0,0-1 1 0 0,0 0-1 0 0,-1 0 1 0 0,1 0-1 0 0,-1-1 0 0 0,0 0 1 0 0,-14 5-1 0 0,16-6-39 0 0,-1-1 0 0 0,0 0 0 0 0,0 0 0 0 0,1-1 0 0 0,-1 1 0 0 0,0-1 0 0 0,0-1 0 0 0,0 1 0 0 0,0-1 0 0 0,0 0 0 0 0,-11-1 0 0 0,-7-4-176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6.2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49 4607 0 0,'26'-23'-394'0'0,"-21"20"1134"0"0,0-1 0 0 0,0 1 0 0 0,0 1 0 0 0,0-1 0 0 0,1 1 0 0 0,6-3 0 0 0,-8 4-323 0 0,-1 1 0 0 0,1-1 0 0 0,0 0 0 0 0,0 1 0 0 0,0 0 0 0 0,0 0 0 0 0,0 0 0 0 0,0 1 0 0 0,0-1 0 0 0,0 1 0 0 0,0 0 0 0 0,0 0 0 0 0,0 0 1 0 0,-1 0-1 0 0,1 1 0 0 0,0 0 0 0 0,-1-1 0 0 0,5 5 0 0 0,4 2-122 0 0,-1 1 0 0 0,0 0 0 0 0,-1 1 0 0 0,0 0 1 0 0,0 1-1 0 0,-1 0 0 0 0,-1 0 0 0 0,0 1 0 0 0,0 0 1 0 0,-1 0-1 0 0,-1 1 0 0 0,0 0 0 0 0,-1 0 1 0 0,5 17-1 0 0,-5-11-168 0 0,-1 0 0 0 0,0 1 0 0 0,-2-1 0 0 0,0 1 0 0 0,-1-1 0 0 0,-1 1 0 0 0,-1-1 0 0 0,-1 1 0 0 0,-7 34 0 0 0,-10 12-458 0 0,-2 0-1 0 0,-4-1 1 0 0,-2-2-1 0 0,-50 84 1 0 0,25-65-452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8:59.7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211 19 1839 0 0,'0'0'7000'0'0,"1"-2"-6277"0"0,2 0-591 0 0,1 0 0 0 0,-1 0-1 0 0,0 1 1 0 0,0-1 0 0 0,1 1 0 0 0,-1-1 0 0 0,1 1-1 0 0,0 0 1 0 0,-1 0 0 0 0,1 1 0 0 0,0-1-1 0 0,-1 1 1 0 0,1 0 0 0 0,6 0 0 0 0,-3 0-114 0 0,1 1-1 0 0,-1-1 1 0 0,0 1 0 0 0,0 1 0 0 0,1-1 0 0 0,12 6-1 0 0,-5 1 1 0 0,-1 0-1 0 0,1 0 0 0 0,-2 1 0 0 0,1 1 0 0 0,-1 1 1 0 0,-1 0-1 0 0,0 0 0 0 0,-1 1 0 0 0,0 1 0 0 0,0 0 1 0 0,-2 0-1 0 0,13 22 0 0 0,-13-17 129 0 0,0 0 1 0 0,-1 1-1 0 0,-1 0 1 0 0,-1 1-1 0 0,0 0 1 0 0,-2 0-1 0 0,0 0 0 0 0,-1 0 1 0 0,0 35-1 0 0,-3-34-72 0 0,-1 0-1 0 0,-1 1 1 0 0,-1-1-1 0 0,-12 41 1 0 0,11-48-44 0 0,-2 0 0 0 0,0 0 0 0 0,0 0 0 0 0,-2-1 0 0 0,1 0 0 0 0,-2 0 0 0 0,-17 20 0 0 0,6-12 68 0 0,-1-1 0 0 0,-1-1 0 0 0,-1-1 0 0 0,0-1 0 0 0,-49 27 0 0 0,-137 50 1662 0 0,199-89-1628 0 0,5-3-122 0 0,-26 9 445 0 0,29-11-513 0 0,0 1-1 0 0,1-1 1 0 0,-1 0 0 0 0,0 1 0 0 0,1-1-1 0 0,-1 0 1 0 0,0 0 0 0 0,0 0-1 0 0,1-1 1 0 0,-1 1 0 0 0,0 0-1 0 0,1-1 1 0 0,-1 1 0 0 0,0-1 0 0 0,-2 0-1 0 0,-2-4-1081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0.1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169 0 9215 0 0,'0'0'1226'0'0,"-8"3"1814"0"0,-3 2-1745 0 0,1 1 1 0 0,-1 1 0 0 0,-11 9-1 0 0,9-6-991 0 0,0 1 0 0 0,1 1 0 0 0,-19 23 0 0 0,25-26-155 0 0,0 0 0 0 0,0 0-1 0 0,-8 18 1 0 0,9-10-38 0 0,5-12-92 0 0,2-3 0 0 0,-2 0-25 0 0,0 0 1 0 0,1 0-1 0 0,-1 0 0 0 0,1 0 0 0 0,0 0 0 0 0,0 0 0 0 0,0 0 0 0 0,0-1 1 0 0,0 1-1 0 0,0 0 0 0 0,0 0 0 0 0,0-1 0 0 0,1 1 0 0 0,-1-1 1 0 0,0 0-1 0 0,1 1 0 0 0,0-1 0 0 0,-1 0 0 0 0,1 0 0 0 0,0 0 1 0 0,-1 0-1 0 0,1 0 0 0 0,0 0 0 0 0,0 0 0 0 0,2 0 0 0 0,7 2-84 0 0,0 0 0 0 0,0-1 0 0 0,16 2-1 0 0,-13-2-42 0 0,45 5-1811 0 0,-24-4 790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0.9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 50 11519 0 0,'-4'-8'229'0'0,"3"5"-98"0"0,-1 0 0 0 0,1 0-1 0 0,0-1 1 0 0,0 1 0 0 0,0 0 0 0 0,1-1-1 0 0,-1 1 1 0 0,1-5 0 0 0,-1 6 815 0 0,0-3 3089 0 0,3 35-4016 0 0,12 255-1 0 0,-17-212-9 0 0,-2 150 76 0 0,19 0-64 0 0,-9-201 30 0 0,0-2-975 0 0,-4-8-3690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1.3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1 198 7831 0 0,'12'-20'184'0'0,"-3"3"245"0"0,2 0-1 0 0,0 0 1 0 0,16-17 0 0 0,-23 30-161 0 0,0 0 1 0 0,1 0-1 0 0,0 0 0 0 0,-1 0 0 0 0,1 0 1 0 0,1 1-1 0 0,-1 0 0 0 0,0 0 0 0 0,1 1 1 0 0,-1-1-1 0 0,1 1 0 0 0,0 0 0 0 0,0 1 1 0 0,11-2-1 0 0,-11 3-172 0 0,0 0 0 0 0,0 0 1 0 0,0 1-1 0 0,0 0 0 0 0,0 0 1 0 0,0 1-1 0 0,0 0 0 0 0,0 0 0 0 0,-1 0 1 0 0,1 0-1 0 0,6 5 0 0 0,-2-1-54 0 0,1 0-1 0 0,-2 1 1 0 0,1 1-1 0 0,14 14 1 0 0,-20-18-34 0 0,0 0 0 0 0,-1 0 0 0 0,0 1-1 0 0,0-1 1 0 0,0 1 0 0 0,0 0 0 0 0,0 0 0 0 0,-1 0 0 0 0,0 0 0 0 0,2 10 0 0 0,-3-11 19 0 0,0 0-1 0 0,-1-1 1 0 0,0 1-1 0 0,0 0 1 0 0,0 0-1 0 0,0 0 1 0 0,-1-1-1 0 0,1 1 1 0 0,-1 0 0 0 0,0-1-1 0 0,0 1 1 0 0,0 0-1 0 0,-1-1 1 0 0,1 1-1 0 0,-1-1 1 0 0,-3 5-1 0 0,-5 6 212 0 0,-1-1-1 0 0,0 0 0 0 0,-1-1 1 0 0,-1 0-1 0 0,-20 15 0 0 0,-74 43 1015 0 0,106-69-1271 0 0,-6 3-144 0 0,0 0 0 0 0,-1 0 0 0 0,-10 3 1 0 0</inkml:trace>
  <inkml:trace contextRef="#ctx0" brushRef="#br0" timeOffset="1">650 1 13823 0 0,'0'0'630'0'0,"0"2"-13"0"0,-50 127-5 0 0,28-76-384 0 0,2 0 1 0 0,-13 58-1 0 0,30-90-366 0 0,0 1-1 0 0,2-1 1 0 0,0 1-1 0 0,1 0 1 0 0,2 0-1 0 0,0-1 1 0 0,6 29-1 0 0,0-10-1161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1.6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1 827 4607 0 0,'0'0'782'0'0,"1"-3"1200"0"0,4-14 2758 0 0,5-32 0 0 0,1-58-2091 0 0,-4 28-1855 0 0,3-1-642 0 0,4-1 1 0 0,39-127-1 0 0,-34 158-116 0 0,31-63 0 0 0,-38 75 336 0 0,-11 36 579 0 0,5 13-840 0 0,-3-6-89 0 0,5 10-17 0 0,-1 0 1 0 0,0 1-1 0 0,-2-1 0 0 0,6 21 1 0 0,9 69-69 0 0,-13-61 83 0 0,25 159-20 0 0,-22-84-139 0 0,-8-106-456 0 0,-1-1-1 0 0,0 1 1 0 0,-1 0-1 0 0,0 0 1 0 0,-4 17-1 0 0,2-27-1937 0 0,-9 1-3518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1.9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81 9671 0 0,'-3'-5'322'0'0,"2"4"-258"0"0,0-1 0 0 0,0 1-1 0 0,1-1 1 0 0,-1 0 0 0 0,1 1 0 0 0,-1-1 0 0 0,1 1 0 0 0,-1-1 0 0 0,1 0 0 0 0,0 0 0 0 0,0 1 0 0 0,-1-1 0 0 0,1 0-1 0 0,1-2 1 0 0,-1 2 75 0 0,0 0 0 0 0,1 0 0 0 0,-1 1 0 0 0,0-1 0 0 0,1 0 0 0 0,0 0 0 0 0,-1 0 0 0 0,1 0 0 0 0,0 1 0 0 0,0-1 0 0 0,0 0 0 0 0,0 1 0 0 0,1-1 0 0 0,-1 0 0 0 0,0 1 0 0 0,1 0 0 0 0,-1-1 0 0 0,1 1 0 0 0,-1 0 0 0 0,1 0 0 0 0,-1 0 0 0 0,1 0-1 0 0,0 0 1 0 0,0 0 0 0 0,0 0 0 0 0,-1 0 0 0 0,1 1 0 0 0,4-1 0 0 0,2-2 471 0 0,0 2 0 0 0,1-1-1 0 0,-1 1 1 0 0,1 1 0 0 0,10 0-1 0 0,3 1-1285 0 0,0 1 0 0 0,0 2-1 0 0,0 0 1 0 0,41 15 0 0 0,-33-8-4943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18199 0 0,'0'0'1968'0'0,"13"-4"-1968"0"0,1-6 336 0 0,4 6 24 0 0,7 1 8 0 0,0-2 0 0 0,0-1-296 0 0,0-4-72 0 0,1 1 0 0 0,-1 1 0 0 0,2 2-1144 0 0,-2-3-240 0 0,0-2-56 0 0</inkml:trace>
  <inkml:trace contextRef="#ctx0" brushRef="#br0" timeOffset="1">403 51 5527 0 0,'-1'-2'250'0'0,"-1"-4"-110"0"0,0 3-119 0 0,1 0 0 0 0,0 1 0 0 0,0-1 0 0 0,-1 1 0 0 0,0-1 0 0 0,1 1 0 0 0,-1-1 0 0 0,0 1 0 0 0,-3-3 0 0 0,4 4 941 0 0,0 0 0 0 0,0 0 0 0 0,0 0 0 0 0,-1-1 0 0 0,1 1-1 0 0,0 1 1 0 0,-1-1 0 0 0,1 0 0 0 0,0 0 0 0 0,-1 0 0 0 0,1 1 0 0 0,-1-1-1 0 0,1 1 1 0 0,-1-1 0 0 0,0 1 0 0 0,1-1 0 0 0,-3 1 0 0 0,3 0-572 0 0,0 0 1 0 0,0 0-1 0 0,0 0 1 0 0,1 1 0 0 0,-1-1-1 0 0,0 0 1 0 0,0 0 0 0 0,0 1-1 0 0,1-1 1 0 0,-1 1 0 0 0,0-1-1 0 0,0 1 1 0 0,1-1 0 0 0,-1 1-1 0 0,0-1 1 0 0,1 1-1 0 0,-2 0 1 0 0,-5 12-2849 0 0,2 6 2475 0 0,1 1-1 0 0,0-1 1 0 0,1 0 0 0 0,1 27 0 0 0,-1-13-12 0 0,-4 159-2253 0 0,-4 35-1820 0 0,8-200 1784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2.3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0 760 2303 0 0,'1'-3'5842'0'0,"4"-27"-759"0"0,14-102-841 0 0,-7 58-3199 0 0,22-78-1 0 0,-14 69-751 0 0,-17 66-177 0 0,2 1 1 0 0,0 0-1 0 0,0 0 1 0 0,2 1-1 0 0,0 0 1 0 0,17-27-1 0 0,-6 6 289 0 0,-15 29-261 0 0,0 0 1 0 0,0 1-1 0 0,8-12 0 0 0,-10 17-48 0 0,2 2-29 0 0,2 2-60 0 0,-1 0 0 0 0,0 1 1 0 0,0-1-1 0 0,0 1 0 0 0,0 0 1 0 0,0 0-1 0 0,-1 0 0 0 0,0 0 0 0 0,0 1 1 0 0,0 0-1 0 0,0-1 0 0 0,-1 1 1 0 0,1 0-1 0 0,-1 0 0 0 0,1 7 1 0 0,3 8 15 0 0,-1 0 1 0 0,5 37-1 0 0,-1 154 119 0 0,-7-77-122 0 0,0-104-1790 0 0,-2-17 18 0 0</inkml:trace>
  <inkml:trace contextRef="#ctx0" brushRef="#br0" timeOffset="1">492 32 15551 0 0,'0'-17'712'0'0,"0"14"-16"0"0,1 1-450 0 0,1-6-157 0 0,-2 7 231 0 0,8 33 905 0 0,3 108-125 0 0,-8-79-785 0 0,3 112 139 0 0,0-2-347 0 0,-5-147-215 0 0,-1-10-575 0 0,1 0 0 0 0,4 20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2.6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90 11519 0 0,'0'-3'887'0'0,"-1"-3"-640"0"0,1 0-89 0 0,-1 1 1 0 0,0-1-1 0 0,1 1 1 0 0,0-1-1 0 0,1 1 1 0 0,1-10-1 0 0,-2 13 973 0 0,1 0 49 0 0,6-22 4250 0 0,-2 22-4855 0 0,-5 2-560 0 0,0-1 0 0 0,0 1 0 0 0,0 0 0 0 0,0 0 1 0 0,1 0-1 0 0,-1 0 0 0 0,0-1 0 0 0,0 1 0 0 0,0 0 0 0 0,1 0 1 0 0,-1 0-1 0 0,0 0 0 0 0,0 0 0 0 0,1 0 0 0 0,-1 0 0 0 0,0-1 1 0 0,0 1-1 0 0,1 0 0 0 0,-1 0 0 0 0,0 0 0 0 0,0 0 0 0 0,1 0 1 0 0,-1 0-1 0 0,0 0 0 0 0,0 0 0 0 0,1 0 0 0 0,-1 0 0 0 0,0 1 1 0 0,0-1-1 0 0,1 0 0 0 0,-1 0 0 0 0,3 0 53 0 0,19 8-76 0 0,-20-7-1 0 0,0 0-1 0 0,0 0 1 0 0,0 0-1 0 0,0 0 1 0 0,0 1-1 0 0,0-1 1 0 0,-1 1-1 0 0,1 0 1 0 0,0-1 0 0 0,-1 1-1 0 0,1 0 1 0 0,1 3-1 0 0,12 25-187 0 0,-13-24 168 0 0,-1-2-32 0 0,0 0-1 0 0,0-1 1 0 0,0 1 0 0 0,-1 0 0 0 0,0 0 0 0 0,0 0 0 0 0,0 0-1 0 0,0 0 1 0 0,-1 0 0 0 0,1-1 0 0 0,-1 1 0 0 0,-1 5 0 0 0,0-4-99 0 0,1 0 0 0 0,-5 9-6 0 0,3-12 174 0 0,-12 26-82 0 0,12-23 74 0 0,1-3 0 0 0,2 0 0 0 0,-1 0 0 0 0,0 0 0 0 0,0 0 0 0 0,0 0 0 0 0,1 0 0 0 0,-1 0 0 0 0,1 0 0 0 0,0 0 0 0 0,0 1 0 0 0,0-1 0 0 0,0 0 0 0 0,0 3 0 0 0,1 5-17 0 0,0-1-1 0 0,0 1 1 0 0,1-1-1 0 0,1 1 1 0 0,-1-1-1 0 0,1 0 1 0 0,1 0-1 0 0,5 11 1 0 0,3 8-66 0 0,0-1 83 0 0,-3-4 0 0 0,-8-17 0 0 0,5 17 0 0 0,-7-14 0 0 0,-1-3 0 0 0,-1 7 12 0 0,-4-2 50 0 0,-1-4-18 0 0,1 1 0 0 0,-1-1 0 0 0,-1-1 0 0 0,1 0 0 0 0,-1 0 0 0 0,-1-1 0 0 0,1 0 0 0 0,0 0 0 0 0,-1-1 0 0 0,0 0 0 0 0,0-1 0 0 0,0 0 0 0 0,-1-1-1 0 0,-16 2 2 0 0,15-2-236 0 0,1-1 0 0 0,-1-1 0 0 0,-17-1 0 0 0,1-3-5155 0 0,7-2-1238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3.0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16959 0 0,'0'0'1536'0'0,"2"0"-1262"0"0,9 2-233 0 0,-7 0-32 0 0,0 0 0 0 0,-1 0 0 0 0,1 1-1 0 0,-1-1 1 0 0,0 1 0 0 0,0-1 0 0 0,0 1 0 0 0,0 0 0 0 0,0 1 0 0 0,0-1 0 0 0,-1 0 0 0 0,0 1-1 0 0,0-1 1 0 0,0 1 0 0 0,2 5 0 0 0,2 5 137 0 0,-1 0 1 0 0,6 27-1 0 0,1 9 254 0 0,-3 1-1 0 0,-1-1 0 0 0,1 90 1 0 0,-29 51-50 0 0,12-138-306 0 0,3-5-587 0 0,3-27-108 0 0,-1 0 1 0 0,0 0 0 0 0,-8 25 0 0 0,6-33-502 0 0</inkml:trace>
  <inkml:trace contextRef="#ctx0" brushRef="#br0" timeOffset="1">177 253 6447 0 0,'1'-4'93'0'0,"0"3"-62"0"0,-1 0 0 0 0,0 1 0 0 0,0-1-1 0 0,1 0 1 0 0,-1 0 0 0 0,0 0 0 0 0,1 1-1 0 0,-1-1 1 0 0,1 0 0 0 0,-1 1 0 0 0,1-1 0 0 0,-1 0-1 0 0,1 1 1 0 0,0-1 0 0 0,0-1 0 0 0,3 0 427 0 0,0-1 0 0 0,0 1 1 0 0,0 0-1 0 0,1 0 1 0 0,-1 1-1 0 0,0-1 0 0 0,1 1 1 0 0,-1 0-1 0 0,1 0 1 0 0,-1 0-1 0 0,8 1 0 0 0,-3 0 979 0 0,0 1 0 0 0,1 0-1 0 0,15 5 1 0 0,-14-4-2552 0 0,63 21 1132 0 0,-8-1-2384 0 0,-51-18 1471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3.4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3223 0 0,'0'0'288'0'0,"2"11"2464"0"0,4 1 3832 0 0,8-4-3224 0 0,5-1-2560 0 0,4-4-512 0 0,0-2-96 0 0,6 1-32 0 0,3-2-8 0 0,1-2-8 0 0,-1-2 0 0 0,-1-3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3.7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10 9215 0 0,'0'0'707'0'0,"0"-9"6726"0"0,2 12-6443 0 0,-1-3-962 0 0,-1 0 0 0 0,1 1 0 0 0,-1-1 0 0 0,0 0 0 0 0,1 0 0 0 0,-1 1 0 0 0,0-1 0 0 0,1 0 0 0 0,-1 1 0 0 0,0-1 0 0 0,1 0 0 0 0,-1 1 0 0 0,0-1 0 0 0,1 0 0 0 0,-1 1 0 0 0,0-1 0 0 0,0 1 0 0 0,0-1 0 0 0,1 0 0 0 0,-1 1 0 0 0,0-1 0 0 0,0 2 0 0 0,7 22 175 0 0,-1 0 0 0 0,-1 1 0 0 0,-2 0 1 0 0,1 35-1 0 0,-6 108 328 0 0,0-118-316 0 0,-19 273 309 0 0,4-93-698 0 0,15-172-2109 0 0,2-56 200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4.0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0 188 13359 0 0,'0'-7'123'0'0,"0"1"0"0"0,1 0-1 0 0,-1-1 1 0 0,1 1 0 0 0,0 0-1 0 0,1 0 1 0 0,0 0 0 0 0,0 0-1 0 0,0 0 1 0 0,0 0 0 0 0,7-10-1 0 0,0 2 322 0 0,0 1-1 0 0,2 0 0 0 0,15-16 1 0 0,-22 25-272 0 0,0 1 0 0 0,1-1 1 0 0,-1 1-1 0 0,1 0 0 0 0,0 0 1 0 0,0 1-1 0 0,0 0 1 0 0,0 0-1 0 0,0 0 0 0 0,0 0 1 0 0,1 1-1 0 0,-1 0 1 0 0,0 0-1 0 0,1 0 0 0 0,6 0 1 0 0,4 1 36 0 0,-1 1-1 0 0,0 0 1 0 0,1 0 0 0 0,19 6 0 0 0,-22-4-183 0 0,0 1 0 0 0,0 0 1 0 0,-1 1-1 0 0,1 1 0 0 0,-1 0 0 0 0,20 13 0 0 0,-27-15-21 0 0,0-1 0 0 0,0 1 0 0 0,0 0 0 0 0,0 1 0 0 0,-1-1 0 0 0,0 1 1 0 0,0 0-1 0 0,0 0 0 0 0,-1 0 0 0 0,1 0 0 0 0,-1 1 0 0 0,-1 0 0 0 0,1-1 0 0 0,-1 1 0 0 0,0 0 0 0 0,3 12 1 0 0,-5-14-5 0 0,0 0 0 0 0,0 0 0 0 0,-1 0 0 0 0,1 0 1 0 0,-1 0-1 0 0,0 0 0 0 0,0-1 0 0 0,-1 1 1 0 0,1 0-1 0 0,-1 0 0 0 0,1-1 0 0 0,-1 1 1 0 0,0-1-1 0 0,0 1 0 0 0,-1-1 0 0 0,-4 5 0 0 0,-3 4 55 0 0,-2-1 0 0 0,-21 19 0 0 0,4-10-75 0 0,0-1 1 0 0,-1-1 0 0 0,-1-1 0 0 0,-1-2-1 0 0,-33 11 1 0 0,43-19-462 0 0,1 0-36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4.4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108 0 13359 0 0,'0'0'2054'0'0,"-1"2"-1370"0"0,-9 18-232 0 0,0 2 1 0 0,2-1 0 0 0,-11 40 0 0 0,9-27-279 0 0,-5 19-41 0 0,-9 63 1 0 0,19-84-82 0 0,2 1 1 0 0,1 1 0 0 0,3 40-1 0 0,1-51-12 0 0,1 0 0 0 0,1 0 0 0 0,1-1 0 0 0,12 33 0 0 0,-13-42-206 0 0,2-1-1 0 0,-1-1 1 0 0,1 1 0 0 0,1-1-1 0 0,0 0 1 0 0,1 0-1 0 0,0-1 1 0 0,0 0 0 0 0,14 13-1 0 0,0-7-5961 0 0</inkml:trace>
  <inkml:trace contextRef="#ctx0" brushRef="#br0" timeOffset="1">404 166 14279 0 0,'-5'-13'1239'0'0,"-6"-25"3768"0"0,9 50-4762 0 0,0 0 1 0 0,1 1-1 0 0,1-1 1 0 0,1 17 0 0 0,0 0-40 0 0,-6 320-206 0 0,6-287 0 0 0,-2 28 0 0 0,-1-7-1901 0 0,1-67 818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4.8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66 131 16183 0 0,'9'-19'684'0'0,"1"0"0"0"0,1 1-1 0 0,0 0 1 0 0,18-21 0 0 0,-27 38-575 0 0,-1-1-1 0 0,1 1 1 0 0,-1-1 0 0 0,1 1 0 0 0,-1 0-1 0 0,1 0 1 0 0,0 0 0 0 0,-1 0 0 0 0,1 0-1 0 0,0 0 1 0 0,0 0 0 0 0,0 0-1 0 0,0 1 1 0 0,0-1 0 0 0,0 1 0 0 0,0-1-1 0 0,0 1 1 0 0,0 0 0 0 0,0 0 0 0 0,2 0-1 0 0,-1 0-43 0 0,-1 1 0 0 0,1 0-1 0 0,0 0 1 0 0,0-1-1 0 0,-1 2 1 0 0,1-1-1 0 0,-1 0 1 0 0,1 1 0 0 0,-1-1-1 0 0,1 1 1 0 0,-1-1-1 0 0,4 5 1 0 0,-1-1-73 0 0,-1 0 0 0 0,1 1 1 0 0,-1-1-1 0 0,0 1 0 0 0,-1 0 0 0 0,1 0 0 0 0,-1 0 0 0 0,0 0 1 0 0,-1 1-1 0 0,1-1 0 0 0,1 9 0 0 0,-3-6-39 0 0,-1 0 1 0 0,0-1-1 0 0,0 1 0 0 0,0-1 0 0 0,-1 1 0 0 0,-1-1 0 0 0,1 1 1 0 0,-1-1-1 0 0,-1 0 0 0 0,1 0 0 0 0,-1 0 0 0 0,-1 0 1 0 0,0 0-1 0 0,0 0 0 0 0,0-1 0 0 0,-1 0 0 0 0,0 0 0 0 0,0 0 1 0 0,-1-1-1 0 0,0 0 0 0 0,0 0 0 0 0,0 0 0 0 0,-1-1 1 0 0,0 0-1 0 0,0 0 0 0 0,-9 4 0 0 0,7-1 47 0 0,9-7 0 0 0,0-1 0 0 0,-1 1 0 0 0,1 0 0 0 0,0 0 0 0 0,0 0 0 0 0,0 0 0 0 0,0-1 0 0 0,0 1 0 0 0,0 0 0 0 0,0 0 0 0 0,1 0 0 0 0,-1 0 0 0 0,0-1 0 0 0,1 2 0 0 0,33 88-84 0 0,-31-81 58 0 0,-1-6 22 0 0,-1 0 0 0 0,1 0-1 0 0,-1 0 1 0 0,0 0 0 0 0,-1 0 0 0 0,1 1-1 0 0,0 3 1 0 0,0-3 4 0 0,-2 18 0 0 0,2-18 0 0 0,-1-3 0 0 0,0 0 0 0 0,0 1 0 0 0,0-1 0 0 0,0 0 0 0 0,-1 0 0 0 0,1 0 0 0 0,0 0 0 0 0,0 0 0 0 0,-1 0 0 0 0,1 0 0 0 0,-1 0 0 0 0,1 0 0 0 0,-1 0 0 0 0,1 0 0 0 0,-1 0 0 0 0,0 1 0 0 0,-3 6 12 0 0,-1-1-1 0 0,0-1 0 0 0,0 1 1 0 0,0-1-1 0 0,-1 1 0 0 0,0-2 1 0 0,-9 9-1 0 0,-16 16 26 0 0,26-24-124 0 0,0-1 1 0 0,0 0-1 0 0,-1-1 0 0 0,1 1 0 0 0,-1-1 1 0 0,-9 5-1 0 0,12-7-340 0 0,-1 0 0 0 0,0-1 1 0 0,1 0-1 0 0,-1 1 0 0 0,0-1 0 0 0,0-1 1 0 0,-8 2-1 0 0,-5-3-5960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5.1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0 15663 0 0,'0'0'1207'0'0,"1"4"-692"0"0,0 15 129 0 0,4 53 608 0 0,-4 75 1 0 0,-31 190-656 0 0,26-240-3080 0 0,3-72-967 0 0,1 15-3085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5.4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0 805 9671 0 0,'1'-2'748'0'0,"10"-38"1233"0"0,24-90 4049 0 0,-17 63-5112 0 0,4 0 1 0 0,35-76-1 0 0,-26 72-603 0 0,27-100 0 0 0,-53 148 398 0 0,3-24-1 0 0,-6 39-408 0 0,0 1 0 0 0,0-1-1 0 0,5-12 1 0 0,-6 20-300 0 0,0 0 0 0 0,0 0-1 0 0,0 0 1 0 0,0 1 0 0 0,0-1 0 0 0,0 0-1 0 0,-1 1 1 0 0,1-1 0 0 0,0 1-1 0 0,0-1 1 0 0,0 1 0 0 0,-1-1 0 0 0,2 2-1 0 0,-2-2-2 0 0,4 4-5 0 0,-1-1 0 0 0,1 1 0 0 0,-1 0 0 0 0,0 0 0 0 0,-1 0 0 0 0,1 0 0 0 0,-1 0 0 0 0,0 1 0 0 0,0-1 0 0 0,0 1 0 0 0,2 8 0 0 0,0 2-6 0 0,-1 0 1 0 0,1 23-1 0 0,-2 153 10 0 0,-2-54 0 0 0,14 77-2284 0 0,-14-212 551 0 0</inkml:trace>
  <inkml:trace contextRef="#ctx0" brushRef="#br0" timeOffset="1">174 430 10135 0 0,'0'0'1080'0'0,"10"-6"288"0"0,2 0 232 0 0,1-1 56 0 0,3 2 8 0 0,2 1-1288 0 0,4 1-256 0 0,3 1-56 0 0,2 0 0 0 0,0 1-64 0 0,0-1 0 0 0,-4 1 64 0 0,-3-3-4904 0 0,0 1-984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18 20815 0 0,'-1'0'959'0'0,"-2"-1"-640"0"0,-13-8 630 0 0,3 2-489 0 0,9 8-144 0 0,3 0-104 0 0,0-1-46 0 0,0 0-1 0 0,0 1 1 0 0,0-1 0 0 0,0 0 0 0 0,0 1 0 0 0,0-1-1 0 0,0 1 1 0 0,0 0 0 0 0,0-1 0 0 0,0 1 0 0 0,1 0-1 0 0,-1 0 1 0 0,0-1 0 0 0,0 1 0 0 0,0 1 0 0 0,-2 2 302 0 0,0-1-365 0 0,-1 1 0 0 0,1 0 0 0 0,0 0 0 0 0,1 0-1 0 0,-1 1 1 0 0,1-1 0 0 0,0 1 0 0 0,0-1 0 0 0,-2 9 0 0 0,-1 6-19 0 0,-3 21 0 0 0,6-32-78 0 0,1 0 0 0 0,0 1-1 0 0,1-1 1 0 0,-1 1 0 0 0,2-1-1 0 0,-1 0 1 0 0,3 11 0 0 0,-2-16-5 0 0,0 0 0 0 0,0 0 0 0 0,0-1 0 0 0,0 1 0 0 0,0 0 0 0 0,0-1 1 0 0,1 1-1 0 0,-1-1 0 0 0,1 1 0 0 0,0-1 0 0 0,0 0 0 0 0,0 0 0 0 0,0 0 1 0 0,0 0-1 0 0,0 0 0 0 0,1 0 0 0 0,-1 0 0 0 0,1-1 0 0 0,-1 1 0 0 0,1-1 0 0 0,-1 0 1 0 0,1 0-1 0 0,0 0 0 0 0,0 0 0 0 0,3 1 0 0 0,2-1-43 0 0,-1 0 0 0 0,1-1 0 0 0,0 0 1 0 0,0 0-1 0 0,0-1 0 0 0,0 0 0 0 0,0 0 0 0 0,-1-1 0 0 0,1 1 0 0 0,0-2 1 0 0,-1 1-1 0 0,0-1 0 0 0,10-5 0 0 0,2-3-133 0 0,0 0-1 0 0,0-1 1 0 0,24-21-1 0 0,-41 31-39 0 0,4 16 86 0 0,12 27 193 0 0,-12-31-133 0 0,-5-8-291 0 0,0 0-635 0 0,-1 0 889 0 0,1-1-1 0 0,0 0 1 0 0,-1 0-1 0 0,1 0 1 0 0,0 0-1 0 0,0 1 1 0 0,0-1 0 0 0,-1 0-1 0 0,1 0 1 0 0,0 0-1 0 0,0-1 1 0 0,1 1-1 0 0,-1 0 1 0 0,0 0-1 0 0,0-1 1 0 0,0 1-1 0 0,0 0 1 0 0,1-1 0 0 0,-1 1-1 0 0,0-1 1 0 0,1 0-1 0 0,-1 1 1 0 0,0-1-1 0 0,2 0 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5.8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9 1839 0 0,'0'0'83'0'0,"1"-2"-6"0"0,5-4-61 0 0,-4 6 239 0 0,0-1-1 0 0,0 1 0 0 0,0 0 0 0 0,0 0 0 0 0,-1 0 0 0 0,1 0 0 0 0,0 1 0 0 0,0-1 0 0 0,0 0 0 0 0,0 1 0 0 0,0 0 0 0 0,0-1 0 0 0,0 1 0 0 0,0 0 0 0 0,3 2 0 0 0,0-1 917 0 0,-1 1-1 0 0,1 1 0 0 0,-1-1 0 0 0,9 8 0 0 0,-5-1-218 0 0,1 0 1 0 0,-2 1-1 0 0,1 1 0 0 0,-2-1 0 0 0,1 1 0 0 0,4 13 1 0 0,1 7 67 0 0,10 40 0 0 0,-16-54-826 0 0,-2 1 0 0 0,0 0 0 0 0,-2 1 0 0 0,0-1 1 0 0,0 0-1 0 0,-2 1 0 0 0,-1-1 0 0 0,0 1 0 0 0,-1-1 1 0 0,-2 0-1 0 0,-8 31 0 0 0,-3-4-100 0 0,-3-1-1 0 0,-2 0 1 0 0,-1-2 0 0 0,-43 65-1 0 0,47-86-1506 0 0,1-5-514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6.1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 49 14743 0 0,'-1'-9'571'0'0,"1"6"-455"0"0,-1 1-1 0 0,1-1 1 0 0,0 1 0 0 0,-1-1 0 0 0,0 1 0 0 0,1-1 0 0 0,-1 1 0 0 0,0 0 0 0 0,-3-5 4689 0 0,3 22-4048 0 0,2 181-19 0 0,-1 7-428 0 0,-25 273-90 0 0,21-429 51 0 0,1-7-905 0 0,2-14-3536 0 0</inkml:trace>
  <inkml:trace contextRef="#ctx0" brushRef="#br0" timeOffset="1">1 57 15807 0 0,'16'-31'1684'0'0,"-6"20"-1656"0"0,-7 9 54 0 0,-1 1 0 0 0,1-1 1 0 0,-1 1-1 0 0,1-1 0 0 0,0 1 0 0 0,0 0 0 0 0,0 0 0 0 0,0 0 0 0 0,0 0 0 0 0,0 1 1 0 0,0-1-1 0 0,0 1 0 0 0,0 0 0 0 0,0 0 0 0 0,4 0 0 0 0,-2 1 47 0 0,0 0 0 0 0,-1 0 1 0 0,1 0-1 0 0,0 1 0 0 0,-1 0 0 0 0,1-1 0 0 0,-1 2 0 0 0,8 4 0 0 0,-2-1 64 0 0,-1 1 0 0 0,-1 1 0 0 0,1 0 0 0 0,-1 0 0 0 0,-1 0 0 0 0,1 1 0 0 0,8 15 0 0 0,-8-11-117 0 0,-1 0 0 0 0,0 1 0 0 0,-1-1 0 0 0,0 1 0 0 0,6 25 0 0 0,-10-30-61 0 0,-1 0 0 0 0,0 0 0 0 0,0 1 0 0 0,-1-1 1 0 0,0 1-1 0 0,0-1 0 0 0,-1 0 0 0 0,0 1 0 0 0,-1-1 1 0 0,-4 13-1 0 0,1-8 39 0 0,-1 0 0 0 0,0-1 1 0 0,-1 1-1 0 0,0-1 0 0 0,-1-1 0 0 0,-14 17 1 0 0,8-12 76 0 0,-1-1 0 0 0,-1 0 0 0 0,-30 22 0 0 0,8-14 74 0 0,36-23-170 0 0,-1-2-169 0 0,-3 1-183 0 0,-1-17-13083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6.5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136 1 17967 0 0,'0'0'1632'0'0,"-2"1"-1310"0"0,-4 7-208 0 0,-1 1-1 0 0,1 0 1 0 0,0 1 0 0 0,1 0 0 0 0,-5 10 0 0 0,1-1 15 0 0,-5 10-53 0 0,2 0 0 0 0,1 1 0 0 0,1 1 1 0 0,-10 59-1 0 0,12-34 71 0 0,-1 108-1 0 0,9-148-667 0 0,0-1 0 0 0,2 1 0 0 0,0-1 0 0 0,0 1 0 0 0,1-1 0 0 0,1 0 0 0 0,1 0 0 0 0,9 21 0 0 0,-4-18-1422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6.83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2 804 4607 0 0,'-1'-2'3648'0'0,"0"-12"2074"0"0,1-26-1 0 0,7-16-2012 0 0,20-55-2412 0 0,9 2-946 0 0,6-48-343 0 0,10-45-19 0 0,-47 179 28 0 0,2-1 0 0 0,17-40 0 0 0,-23 62 1040 0 0,8 15-993 0 0,-6-5-82 0 0,0 1 0 0 0,0 0 0 0 0,-1 0 0 0 0,0 1 1 0 0,0-1-1 0 0,-1 10 0 0 0,2 6 6 0 0,24 194 12 0 0,-23-194-347 0 0,-2 0 0 0 0,-1 1 0 0 0,-4 47 0 0 0,-1-59-3166 0 0</inkml:trace>
  <inkml:trace contextRef="#ctx0" brushRef="#br0" timeOffset="1">209 376 11519 0 0,'0'0'2864'0'0,"16"11"-1968"0"0,-2-3 8 0 0,2-5-752 0 0,0 0-152 0 0,0 1 0 0 0,0 2-64 0 0,-4-3 64 0 0,3-1-64 0 0,-3-5 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7.1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1 13823 0 0,'2'0'630'0'0,"5"0"-505"0"0,1 0 1 0 0,-1 0 0 0 0,0 1-1 0 0,1 0 1 0 0,-1 0 0 0 0,0 1-1 0 0,0 0 1 0 0,10 4 0 0 0,-3-1 455 0 0,0 1 1 0 0,-1 1-1 0 0,17 11 1 0 0,-17-8-134 0 0,-1-1 0 0 0,-1 2 1 0 0,1 0-1 0 0,-2 0 0 0 0,0 1 0 0 0,0 0 0 0 0,-1 1 1 0 0,8 14-1 0 0,-3 0 132 0 0,0 1 1 0 0,-2 0-1 0 0,10 33 1 0 0,-15-38-477 0 0,-2 0 1 0 0,0 1-1 0 0,-2-1 1 0 0,-1 1-1 0 0,0 0 1 0 0,-2 0 0 0 0,-1 0-1 0 0,0 0 1 0 0,-2-1-1 0 0,-1 1 1 0 0,-1-1-1 0 0,-1 1 1 0 0,0-2-1 0 0,-2 1 1 0 0,-1-1-1 0 0,-1 0 1 0 0,-1-1-1 0 0,0 0 1 0 0,-2 0-1 0 0,0-2 1 0 0,-2 1-1 0 0,0-2 1 0 0,0 0 0 0 0,-23 18-1 0 0,-89 65-541 0 0,55-52-214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09.7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50 1782 10103 0 0,'-44'-40'1079'0'0,"44"40"-1085"0"0,-1-1 0 0 0,1 1 0 0 0,-1 0 0 0 0,1 0-1 0 0,0-1 1 0 0,-1 1 0 0 0,1 0 0 0 0,0-1 0 0 0,-1 1 0 0 0,1 0 0 0 0,0-1 0 0 0,0 1 0 0 0,0 0 0 0 0,-1-1-1 0 0,1 1 1 0 0,0-1 0 0 0,0 1 0 0 0,0-1 0 0 0,0 1 0 0 0,-1 0 0 0 0,1-1 0 0 0,0 1 0 0 0,0-1 0 0 0,0 1-1 0 0,0-1 1 0 0,0 1 0 0 0,0-1 0 0 0,6-3-156 0 0,-6 4 112 0 0,7-4-132 0 0,-1 1-1 0 0,0 0 1 0 0,1 1-1 0 0,0-1 1 0 0,0 1-1 0 0,-1 0 1 0 0,13-1-1 0 0,52-2-329 0 0,-39 4 348 0 0,159-5-344 0 0,-18 4 466 0 0,219 6-56 0 0,-230 1 94 0 0,46 3 131 0 0,149-8 376 0 0,268-24 214 0 0,-166 9-223 0 0,185-10-531 0 0,-610 22 6 0 0,669-35-372 0 0,-617 36 383 0 0,278-3-78 0 0,179 9 293 0 0,135 3 96 0 0,-319 16-145 0 0,-196-2-60 0 0,-91-10-48 0 0,5 1 61 0 0,56 7 230 0 0,-62-13-129 0 0,1-4 0 0 0,143-14 0 0 0,-92-12-40 0 0,22-5 844 0 0,-136 27-934 0 0,-6 2-23 0 0,0-1 1 0 0,0 0 0 0 0,0 1 0 0 0,-1-1 0 0 0,1 0 0 0 0,0 0 0 0 0,-1-1 0 0 0,1 1 0 0 0,0-1 0 0 0,-1 1-1 0 0,4-4 1 0 0,-5 4-37 0 0,0 0-1 0 0,-1 0 1 0 0,1 0-1 0 0,-1 0 0 0 0,1 0 1 0 0,-1 0-1 0 0,0 0 1 0 0,1 0-1 0 0,-1 0 0 0 0,0 0 1 0 0,0 0-1 0 0,0 0 1 0 0,0 0-1 0 0,0 0 0 0 0,0 0 1 0 0,0 0-1 0 0,0 0 1 0 0,0 0-1 0 0,-1-2 1 0 0,-5-18 100 0 0,-5 0-78 0 0,-1 0-1 0 0,-19-25 1 0 0,-4-7 216 0 0,20 27 41 0 0,2-1 0 0 0,1 0 1 0 0,1-1-1 0 0,-8-29 0 0 0,9 15 156 0 0,1-1 0 0 0,-3-48 0 0 0,-12-254 841 0 0,8 98-1254 0 0,12 201-33 0 0,-20-177 0 0 0,17 177 0 0 0,3 16 0 0 0,-2 0 0 0 0,-13-44 0 0 0,18 71-9 0 0,-1 0 0 0 0,1 0 0 0 0,0 1 0 0 0,-1-1 0 0 0,0 0 0 0 0,1 1 0 0 0,-1-1 0 0 0,0 1 0 0 0,0 0 0 0 0,-1 0 0 0 0,1 0 0 0 0,0 0 0 0 0,-1 0 0 0 0,1 0 0 0 0,-1 0 0 0 0,1 1 0 0 0,-1-1 0 0 0,-5-1 0 0 0,0 1-25 0 0,1 0-1 0 0,-1 1 0 0 0,1-1 1 0 0,-1 2-1 0 0,0-1 1 0 0,-11 1-1 0 0,-197 20-708 0 0,0 17-321 0 0,-65 10-494 0 0,157-32 1293 0 0,-353 32-157 0 0,-737 14 703 0 0,295-23-176 0 0,514-24-71 0 0,-210 8 30 0 0,12-28-167 0 0,0-42-157 0 0,261 4 537 0 0,19 1 809 0 0,308 41-1033 0 0,-1 1-1 0 0,0 1 1 0 0,1 1 0 0 0,-1 0-1 0 0,1 1 1 0 0,-1 0 0 0 0,-17 6-1 0 0,31-7-63 0 0,0-1-1 0 0,0 1 0 0 0,-1 0 0 0 0,1 0 1 0 0,0 0-1 0 0,0 0 0 0 0,1 0 0 0 0,-1 0 1 0 0,0 1-1 0 0,0-1 0 0 0,0 1 1 0 0,1-1-1 0 0,-1 1 0 0 0,1 0 0 0 0,-1-1 1 0 0,1 1-1 0 0,-2 3 0 0 0,2-1-19 0 0,0-1-1 0 0,-1 1 1 0 0,1 0 0 0 0,1 0-1 0 0,-1-1 1 0 0,0 9-1 0 0,0-4 11 0 0,-2 67-28 0 0,2-17 33 0 0,-1-33 16 0 0,-31 323 709 0 0,-75 222 69 0 0,78-432-764 0 0,19-80-4443 0 0,7-30-566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10.7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1194 3732 9127 0 0,'0'0'823'0'0,"0"2"-678"0"0,0 1-134 0 0,5 19-22 0 0,6 0-141 0 0,-10-20 110 0 0,30-1 369 0 0,-22 0-166 0 0,0 0 0 0 0,0-1 1 0 0,12-1-1 0 0,3-3 188 0 0,-1-1 1 0 0,0-1-1 0 0,-1-2 1 0 0,1 0-1 0 0,-1-1 1 0 0,24-14-1 0 0,-31 14-242 0 0,-1 0 0 0 0,0-1 0 0 0,-1-1 0 0 0,0 0 0 0 0,-1-1 0 0 0,0 0 0 0 0,-1-1 0 0 0,-1 0-1 0 0,0-1 1 0 0,15-26 0 0 0,-2 0 375 0 0,-2 0 1 0 0,21-59-1 0 0,33-147 252 0 0,-61 182-617 0 0,13-125 0 0 0,-23 89 67 0 0,-4 0-1 0 0,-14-107 1 0 0,-45-198 2061 0 0,7 56-693 0 0,28 117-1303 0 0,-32-213-606 0 0,43 374 222 0 0,-33-97 1 0 0,29 122 123 0 0,-1 0-1 0 0,-48-83 1 0 0,-112-148 11 0 0,122 181 18 0 0,3 4 28 0 0,47 84-59 0 0,0 0-1 0 0,-1 1 1 0 0,0 0 0 0 0,0 0-1 0 0,0 1 1 0 0,-1 0-1 0 0,0 0 1 0 0,0 0 0 0 0,-1 1-1 0 0,0 1 1 0 0,1-1 0 0 0,-2 1-1 0 0,1 1 1 0 0,-19-5-1 0 0,-6 1-72 0 0,0 2 0 0 0,-68-2 0 0 0,66 6 73 0 0,-501 4-131 0 0,324 5 144 0 0,201-8 1 0 0,4 1 1 0 0,0-1-1 0 0,0 0 0 0 0,0 0 1 0 0,0-1-1 0 0,0 0 0 0 0,-14-4 1 0 0,40 1 14 0 0,5-1-381 0 0,14-2-422 0 0,-12 3-4306 0 0,-7 3-969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11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619 7 10879 0 0,'-7'-2'987'0'0,"1"0"-941"0"0,0 1-1 0 0,-1 1 1 0 0,1-1 0 0 0,-1 1-1 0 0,1 0 1 0 0,-12 1 0 0 0,-40 11 384 0 0,30-6-207 0 0,-6 2-159 0 0,0 2 0 0 0,0 1 0 0 0,1 2 0 0 0,-54 29 0 0 0,40-15-58 0 0,1 2-1 0 0,-59 50 0 0 0,99-74-1 0 0,0 0 1 0 0,0 0-1 0 0,1 1 0 0 0,0 0 0 0 0,-7 9 0 0 0,11-13-2 0 0,0 0 0 0 0,0 0-1 0 0,0 0 1 0 0,0 0 0 0 0,0 0-1 0 0,0 0 1 0 0,1 1 0 0 0,-1-1 0 0 0,1 0-1 0 0,-1 0 1 0 0,1 1 0 0 0,0-1-1 0 0,0 0 1 0 0,0 1 0 0 0,0-1-1 0 0,0 0 1 0 0,1 0 0 0 0,-1 1 0 0 0,1-1-1 0 0,-1 0 1 0 0,1 0 0 0 0,2 4-1 0 0,1 1-1 0 0,0 0 0 0 0,1 0 0 0 0,0-1 0 0 0,0 1 0 0 0,1-1 0 0 0,-1 0 0 0 0,2 0 0 0 0,8 6 0 0 0,9 5 0 0 0,28 14 0 0 0,-15-9 0 0 0,136 71 164 0 0,25 17 40 0 0,-189-103 1236 0 0,-9-9-1195 0 0,1 0 0 0 0,0 0 0 0 0,-1 1 0 0 0,1-1 0 0 0,-1 0 0 0 0,1 0 0 0 0,-1-3 0 0 0,1-23 678 0 0,-2 0-1 0 0,-7-48 0 0 0,0 14-537 0 0,-6-72 133 0 0,-3-35 31 0 0,15 149-321 0 0,-1 0 1 0 0,-6-23-1 0 0,1 53-222 0 0,6-4-264 0 0,0 0 0 0 0,0 1 0 0 0,1 0 0 0 0,0-1 0 0 0,0 1 0 0 0,1 0 0 0 0,-1 0 1 0 0,3 13-1 0 0,-2-17-143 0 0,3 25-6563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32.3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5 7367 0 0,'-11'-5'320'0'0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32.9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2303 0 0,'0'0'14287'0'0,"2"1"-13999"0"0,1 2-268 0 0,0-1 0 0 0,1 0 1 0 0,-1 0-1 0 0,1 0 0 0 0,0 0 0 0 0,-1-1 1 0 0,1 1-1 0 0,0-1 0 0 0,0 0 0 0 0,0 0 1 0 0,8 0-1 0 0,4 2 26 0 0,5 1 110 0 0,21 0 0 0 0,-17-1-73 0 0,105 8 13 0 0,157 1 302 0 0,-145-10-127 0 0,264-2 68 0 0,-195-9 35 0 0,-29 1 65 0 0,148-4 302 0 0,258-3 1102 0 0,-518 18-1128 0 0,103 18 0 0 0,-155-18-529 0 0,3-2 1585 0 0,-14-3 292 0 0,-7 2-2113 0 0,0-1-1 0 0,0 1 0 0 0,0 0 0 0 0,0-1 0 0 0,0 1 0 0 0,0 0 1 0 0,0 0-1 0 0,0-1 0 0 0,-1 1 0 0 0,1 0 0 0 0,0-1 0 0 0,0 1 0 0 0,0 0 1 0 0,0 0-1 0 0,-1-1 0 0 0,1 1 0 0 0,0 0 0 0 0,0 0 0 0 0,-1 0 1 0 0,1-1-1 0 0,0 1 0 0 0,-1 0 0 0 0,1 0 0 0 0,0 0 0 0 0,0 0 0 0 0,-1-1 1 0 0,0 1-1 0 0,-9-6-2064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19319 0 0,'0'0'1751'0'0,"3"0"-1440"0"0,8 1-151 0 0,0 0 0 0 0,-1 1 1 0 0,1 0-1 0 0,-1 0 0 0 0,1 1 1 0 0,-1 1-1 0 0,0 0 0 0 0,0 0 1 0 0,0 1-1 0 0,11 8 0 0 0,-6-4 202 0 0,-1 1 1 0 0,0 1-1 0 0,-1 0 0 0 0,0 1 1 0 0,20 25-1 0 0,-18-17-108 0 0,-1 1 0 0 0,-1 0 0 0 0,-1 1 0 0 0,-1 1 1 0 0,-1 0-1 0 0,-1 0 0 0 0,-1 1 0 0 0,9 48 0 0 0,-11-34-86 0 0,-1 0 0 0 0,-2 0-1 0 0,-2 0 1 0 0,-1 1-1 0 0,-7 44 1 0 0,1-50-171 0 0,-1-1 1 0 0,-1 0-1 0 0,-2 0 0 0 0,-2-1 1 0 0,0 0-1 0 0,-2-1 0 0 0,-19 30 1 0 0,-2-8-1654 0 0,-6-5-4749 0 0,-9 0-2421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34.2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33 1927 0 0,'3'-23'80'0'0,"-1"14"24"0"0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5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7831 0 0,'-1'-2'603'0'0,"-8"-25"7324"0"0,9 50-7756 0 0,0 0 1 0 0,5 28 0 0 0,-1-15 143 0 0,0 10 157 0 0,12 275 1915 0 0,-26-110-1710 0 0,4-154-611 0 0,-21 94 0 0 0,23-140-380 0 0,-2 7-3016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5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6911 0 0,'1'-7'247'0'0,"0"0"0"0"0,1 0 0 0 0,-1 0 0 0 0,1 0 0 0 0,1 0 0 0 0,-1 1 0 0 0,1-1 0 0 0,0 0 0 0 0,1 1 0 0 0,7-11 0 0 0,-3 7 704 0 0,0 0-1 0 0,1 1 1 0 0,0 0 0 0 0,1 0 0 0 0,14-10 0 0 0,-17 15-779 0 0,1 0 1 0 0,-1 0 0 0 0,1 1-1 0 0,0-1 1 0 0,-1 2 0 0 0,1-1-1 0 0,1 1 1 0 0,-1 0 0 0 0,0 1-1 0 0,0 0 1 0 0,1 1 0 0 0,-1-1 0 0 0,0 1-1 0 0,1 1 1 0 0,14 2 0 0 0,-11-1-114 0 0,0 1 1 0 0,1 0 0 0 0,-1 1 0 0 0,-1 1 0 0 0,1 0 0 0 0,0 0-1 0 0,-1 1 1 0 0,0 1 0 0 0,18 13 0 0 0,-28-19-49 0 0,0 0 1 0 0,1 1-1 0 0,-1-1 0 0 0,0 0 1 0 0,1 1-1 0 0,-1-1 0 0 0,0 1 1 0 0,0-1-1 0 0,0 1 0 0 0,0 0 1 0 0,0-1-1 0 0,-1 1 0 0 0,1 0 0 0 0,0 0 1 0 0,-1-1-1 0 0,0 1 0 0 0,1 0 1 0 0,-1 0-1 0 0,0 0 0 0 0,0 0 1 0 0,0 0-1 0 0,0-1 0 0 0,0 1 1 0 0,0 0-1 0 0,-1 0 0 0 0,1 0 1 0 0,0 0-1 0 0,-1-1 0 0 0,0 1 1 0 0,1 0-1 0 0,-1 0 0 0 0,0-1 1 0 0,0 1-1 0 0,0 0 0 0 0,0-1 1 0 0,-1 2-1 0 0,-5 6 125 0 0,-1 0-1 0 0,1-1 1 0 0,-1 0-1 0 0,-15 11 1 0 0,23-19-133 0 0,-197 140 2026 0 0,193-137-2015 0 0,-16 7-40 0 0,18-9-436 0 0,0-10-937 0 0,3-5 664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11055 0 0,'0'0'1388'0'0,"-2"2"-289"0"0,-2 4-354 0 0,-10 16 1560 0 0,-15 29 1 0 0,8-9-1226 0 0,0 2 40 0 0,-22 63 0 0 0,38-91-1050 0 0,0 0 1 0 0,2 0-1 0 0,0 0 1 0 0,1 1-1 0 0,0-1 1 0 0,2 1-1 0 0,2 31 1 0 0,2-20-356 0 0,1 0 0 0 0,10 30-1 0 0,11 16-6815 0 0,-13-44 707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39:5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7 787 1839 0 0,'-1'-2'15856'0'0,"-3"-6"-12786"0"0,3 1-2781 0 0,1 0 0 0 0,-1 0 0 0 0,1-1 1 0 0,1 1-1 0 0,-1 0 0 0 0,1 0 1 0 0,1-1-1 0 0,2-7 0 0 0,-1 0-90 0 0,2-12-176 0 0,64-270 306 0 0,-56 258-323 0 0,48-137 52 0 0,-15 49 310 0 0,-45 124-259 0 0,0 1-30 0 0,0 1 0 0 0,-1 0 0 0 0,1-1-1 0 0,-1 1 1 0 0,1-1 0 0 0,-1 1 0 0 0,1-1 0 0 0,-1 1-1 0 0,0-1 1 0 0,0 1 0 0 0,0-3 0 0 0,11 7 2 0 0,-9-2-75 0 0,1 0 0 0 0,-1 1 0 0 0,0-1 0 0 0,0 1-1 0 0,0-1 1 0 0,0 1 0 0 0,0 0 0 0 0,0 0 0 0 0,0 0 0 0 0,0 0-1 0 0,-1 0 1 0 0,1 1 0 0 0,-1-1 0 0 0,2 3 0 0 0,2 6-35 0 0,6 22 1 0 0,-8-25 10 0 0,5 20 4 0 0,-1 0 0 0 0,4 34 0 0 0,1 61-31 0 0,-4-42 55 0 0,2 0-12 0 0,6 112-69 0 0,-17-171-828 0 0,1-19-69 0 0,-10 4-6334 0 0,-1-2 320 0 0</inkml:trace>
  <inkml:trace contextRef="#ctx0" brushRef="#br0" timeOffset="1">74 467 13359 0 0,'-8'-12'612'0'0,"8"7"2501"0"0,0 5-2996 0 0,0-1 1 0 0,0 1-1 0 0,0 0 1 0 0,0-1 0 0 0,0 1-1 0 0,0 0 1 0 0,0-1-1 0 0,1 1 1 0 0,-1 0 0 0 0,0 0-1 0 0,0-1 1 0 0,0 1-1 0 0,0 0 1 0 0,1-1 0 0 0,-1 1-1 0 0,0 0 1 0 0,0 0-1 0 0,1-1 1 0 0,-1 1-1 0 0,0 0 1 0 0,0 0 0 0 0,1 0-1 0 0,-1-1 1 0 0,8-3 242 0 0,1 1 1 0 0,-1-1-1 0 0,0 1 1 0 0,1 1-1 0 0,0 0 1 0 0,17-2-1 0 0,58 0-677 0 0,-26 3-565 0 0,-21-1-4275 0 0,-2 2-1757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10591 0 0,'0'0'10348'0'0,"-1"2"-9768"0"0,-2 6-398 0 0,0-1 0 0 0,1 1 0 0 0,0 0 0 0 0,0 0 0 0 0,0 1 0 0 0,0 15 0 0 0,0-5-121 0 0,-26 320 708 0 0,26-296-633 0 0,2 0 1 0 0,10 77-1 0 0,-5-91-1502 0 0,9 28 1 0 0,-10-47-3937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9 12895 0 0,'-1'-1'998'0'0,"1"0"-767"0"0,0 1 1 0 0,0 0-1 0 0,0-1 1 0 0,0 1 0 0 0,-1-1-1 0 0,1 1 1 0 0,0 0 0 0 0,0-1-1 0 0,-1 1 1 0 0,1 0-1 0 0,0-1 1 0 0,0 1 0 0 0,-1 0-1 0 0,1 0 1 0 0,0-1-1 0 0,-1 1 1 0 0,1 0 0 0 0,0 0-1 0 0,-1-1 1 0 0,1 1 0 0 0,-1 0-1 0 0,1 0 1 0 0,0 0-1 0 0,-1 0 1 0 0,1 0 0 0 0,-1 0-1 0 0,1 0 1 0 0,-1 0-1 0 0,1 0 1 0 0,0 0 0 0 0,-1 0-1 0 0,1 0 1 0 0,-1 0 0 0 0,0 0-93 0 0,0 1 1 0 0,0 0-1 0 0,0-1 1 0 0,1 1 0 0 0,-1 0-1 0 0,0 0 1 0 0,1 0-1 0 0,-1-1 1 0 0,0 1 0 0 0,1 0-1 0 0,-1 0 1 0 0,0 2-1 0 0,-10 32-133 0 0,-17 104 489 0 0,10-44-291 0 0,0-7-112 0 0,5 0-1 0 0,-2 94 1 0 0,15-170-313 0 0,0 0 0 0 0,1 0 0 0 0,1-1 0 0 0,0 1 0 0 0,0-1 0 0 0,7 18 0 0 0,-8-26-960 0 0,7 3-2820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8 129 10135 0 0,'-2'-6'251'0'0,"1"0"-1"0"0,-1 0 1 0 0,1 0-1 0 0,0 0 1 0 0,1 0 0 0 0,-1 0-1 0 0,1 0 1 0 0,1-12-1 0 0,7-8 3839 0 0,-6 23-3766 0 0,0 1-1 0 0,-1 0 1 0 0,2 0-1 0 0,-1 0 1 0 0,0 1 0 0 0,0-1-1 0 0,0 0 1 0 0,1 1-1 0 0,-1 0 1 0 0,1-1-1 0 0,-1 1 1 0 0,4-1 0 0 0,-3 1 19 0 0,5-2-181 0 0,1 1-1 0 0,0-1 0 0 0,-1 2 1 0 0,1-1-1 0 0,0 1 0 0 0,0 1 1 0 0,0 0-1 0 0,0 0 0 0 0,0 0 1 0 0,0 1-1 0 0,0 1 0 0 0,-1-1 1 0 0,1 2-1 0 0,15 5 0 0 0,1 3-149 0 0,-20-8-11 0 0,7 6 11 0 0,-9-6-1 0 0,-1 0 1 0 0,0 0 0 0 0,0 1-1 0 0,0-1 1 0 0,-1 0 0 0 0,1 1-1 0 0,-1-1 1 0 0,0 1 0 0 0,0-1-1 0 0,1 8 1 0 0,-1 0 53 0 0,-2 7 2 0 0,-2-13-66 0 0,1-2 10 0 0,1 1 15 0 0,-9 14 10 0 0,-3-4-143 0 0,8-8 51 0 0,0 0 0 0 0,0 0-1 0 0,-4 8 1 0 0,5-10-16 0 0,3-1 83 0 0,-3 12-189 0 0,4-13 167 0 0,0 1 0 0 0,0 0-1 0 0,1 0 1 0 0,-1 0-1 0 0,1 0 1 0 0,0 0-1 0 0,-1 0 1 0 0,1 0-1 0 0,0-1 1 0 0,1 1-1 0 0,-1 0 1 0 0,3 4 0 0 0,-2-4 0 0 0,11 20-64 0 0,1 7-24 0 0,-12-23 160 0 0,0 0 0 0 0,-1 0 1 0 0,1 0-1 0 0,-1 0 0 0 0,-1 1 0 0 0,1-1 0 0 0,-1 0 0 0 0,-1 0 0 0 0,1 1 1 0 0,-1-1-1 0 0,0 0 0 0 0,-1 0 0 0 0,-4 11 0 0 0,0 1 162 0 0,-2-1-1 0 0,0 0 1 0 0,-19 31-1 0 0,19-37-249 0 0,0 0-1 0 0,-16 15 1 0 0,15-22-1682 0 0,6-4 1306 0 0,-9 4-869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17359 0 0,'0'0'1574'0'0,"3"2"-1292"0"0,5 4-171 0 0,0 0 0 0 0,0 1 1 0 0,-1 0-1 0 0,0 0 0 0 0,0 0 0 0 0,0 1 0 0 0,-1 0 0 0 0,-1 1 0 0 0,1-1 1 0 0,-1 1-1 0 0,5 14 0 0 0,0 1 555 0 0,0 2 1 0 0,-2-1 0 0 0,6 34-1 0 0,-10-36-541 0 0,-1 0 0 0 0,-1 0 1 0 0,-1 0-1 0 0,-1 0 0 0 0,-1 0 0 0 0,-1 0 0 0 0,-1 0 0 0 0,-1 0 0 0 0,-1-1 1 0 0,-1 1-1 0 0,0-1 0 0 0,-2 0 0 0 0,-21 40 0 0 0,21-50-966 0 0,-15 20 1 0 0,6-14-1039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7 3223 0 0,'-2'-6'17434'0'0,"-4"13"-12319"0"0,-9 21-8228 0 0,10-18 4773 0 0,-82 173-1270 0 0,46-92-243 0 0,-53 85-1 0 0,86-164-99 0 0,0 1 0 0 0,-1-1 0 0 0,0-1 0 0 0,-1 0 0 0 0,0 0 0 0 0,0-1 1 0 0,-2 0-1 0 0,1-1 0 0 0,-1 0 0 0 0,0-1 0 0 0,-1-1 0 0 0,0 0 0 0 0,0 0 0 0 0,-22 7 0 0 0,31-13 13 0 0,0 0-1 0 0,0 0 0 0 0,0-1 1 0 0,0 1-1 0 0,0-1 0 0 0,0 0 1 0 0,0 0-1 0 0,0 0 0 0 0,-1 0 0 0 0,1-1 1 0 0,0 0-1 0 0,0 1 0 0 0,0-2 1 0 0,0 1-1 0 0,0 0 0 0 0,0-1 1 0 0,1 0-1 0 0,-1 0 0 0 0,0 0 0 0 0,-4-3 1 0 0,3 0 7 0 0,0 1 1 0 0,1-1-1 0 0,-1 0 0 0 0,1 0 1 0 0,0-1-1 0 0,0 1 0 0 0,1-1 1 0 0,-1 0-1 0 0,1 0 1 0 0,1 0-1 0 0,-1 0 0 0 0,-1-7 1 0 0,-1-5-29 0 0,2 0 1 0 0,0-1-1 0 0,0 1 1 0 0,2-1-1 0 0,0 1 1 0 0,3-26-1 0 0,0 18-44 0 0,2 0 1 0 0,1 0-1 0 0,15-48 0 0 0,-16 64-5 0 0,-1 1 1 0 0,1 0-1 0 0,1 0 0 0 0,0 0 0 0 0,0 1 1 0 0,8-10-1 0 0,-11 15 7 0 0,0 0 0 0 0,1 1-1 0 0,-1-1 1 0 0,1 1 0 0 0,0-1 0 0 0,0 1-1 0 0,0 0 1 0 0,0 0 0 0 0,0 1 0 0 0,0-1-1 0 0,1 1 1 0 0,-1-1 0 0 0,1 1 0 0 0,-1 0-1 0 0,1 0 1 0 0,-1 0 0 0 0,1 1 0 0 0,-1-1 0 0 0,1 1-1 0 0,4 0 1 0 0,1 1-2 0 0,1 1 0 0 0,-1 0 0 0 0,0 1-1 0 0,0-1 1 0 0,-1 2 0 0 0,1-1 0 0 0,-1 1 0 0 0,1 1-1 0 0,-1-1 1 0 0,12 10 0 0 0,-1 2-20 0 0,1 0 0 0 0,28 32 0 0 0,-27-23 18 0 0,33 54 0 0 0,-14-19 9 0 0,-27-41-2 0 0,6 7 0 0 0,28 33 0 0 0,-40-52 0 0 0,-1-1 0 0 0,1 0 0 0 0,1 0 0 0 0,-1 0 0 0 0,1 0 0 0 0,0-1 0 0 0,0-1 0 0 0,0 0 0 0 0,12 5 0 0 0,-6-7 0 0 0,-11-2-22 0 0,-1-1 1 0 0,1 1-1 0 0,-1-1 0 0 0,1 1 1 0 0,-1-1-1 0 0,1 0 0 0 0,-1 0 1 0 0,0 0-1 0 0,0-1 0 0 0,1 1 0 0 0,-1 0 1 0 0,0-1-1 0 0,0 1 0 0 0,3-5 1 0 0,0 2-96 0 0,-1-1 1 0 0,0 0 0 0 0,-1-1 0 0 0,7-10-1 0 0,-2-1-400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1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7831 0 0,'0'0'603'0'0,"2"-2"-26"0"0,0-1-327 0 0,0 1 0 0 0,0 0 0 0 0,1-1 0 0 0,-1 1 0 0 0,1 1 0 0 0,0-1 0 0 0,-1 0 0 0 0,1 0 0 0 0,0 1 0 0 0,0 0 0 0 0,0-1 0 0 0,0 1 0 0 0,0 0 0 0 0,0 1 0 0 0,1-1 0 0 0,-1 1-1 0 0,0-1 1 0 0,0 1 0 0 0,1 0 0 0 0,3 0 0 0 0,10 1 1737 0 0,-1 1-1 0 0,30 7 0 0 0,-32-6-1718 0 0,96 25-2919 0 0,-28-6-1623 0 0,-64-18-1569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34 17279 0 0,'0'-2'794'0'0,"-2"0"-506"0"0,-4-25 578 0 0,6 25 554 0 0,-5 16-437 0 0,-3 25-467 0 0,2 0 0 0 0,-3 51 1 0 0,5-39-457 0 0,-41 616 830 0 0,42-627-896 0 0,0-9 418 0 0,1-5-1916 0 0,1-9-7394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12527 0 0,'0'-8'155'0'0,"0"-25"153"0"0,2 0 0 0 0,1 0 0 0 0,9-35 0 0 0,-10 58-34 0 0,1 1-1 0 0,0-1 1 0 0,0 1-1 0 0,1 0 1 0 0,0 0-1 0 0,1 1 0 0 0,0-1 1 0 0,1 1-1 0 0,-1 0 1 0 0,2 0-1 0 0,-1 1 1 0 0,1 0-1 0 0,0 0 1 0 0,0 0-1 0 0,9-5 1 0 0,-7 7-35 0 0,0 0 0 0 0,0 0 1 0 0,0 1-1 0 0,1 0 0 0 0,0 0 1 0 0,0 1-1 0 0,0 0 0 0 0,0 1 0 0 0,0 1 1 0 0,14-2-1 0 0,-5 3-6 0 0,-1 0-1 0 0,1 1 1 0 0,-1 1 0 0 0,35 8 0 0 0,-43-8-196 0 0,0 1 0 0 0,0 1 0 0 0,0 0 0 0 0,-1 0 0 0 0,0 1 0 0 0,0 0 0 0 0,0 1 0 0 0,0 0 0 0 0,-1 0 0 0 0,9 9 0 0 0,-14-12-31 0 0,0 1 0 0 0,0-1 0 0 0,-1 1 0 0 0,1-1 0 0 0,-1 1 0 0 0,0 0 1 0 0,0 0-1 0 0,0 0 0 0 0,0 0 0 0 0,-1 0 0 0 0,2 7 0 0 0,-3-8 11 0 0,1 1 0 0 0,-1-1 1 0 0,0 1-1 0 0,0 0 0 0 0,-1-1 0 0 0,1 1 1 0 0,-1-1-1 0 0,0 1 0 0 0,0-1 0 0 0,0 0 1 0 0,0 1-1 0 0,0-1 0 0 0,-1 0 0 0 0,1 0 1 0 0,-1 1-1 0 0,-2 2 0 0 0,-5 5 150 0 0,-1 1 0 0 0,0-1 1 0 0,-1 0-1 0 0,0-1 0 0 0,0 0 0 0 0,-16 9 0 0 0,-79 45 836 0 0,88-55-880 0 0,-25 7-1 0 0,10-3-1179 0 0,30-12-1044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11519 0 0,'0'0'1040'0'0,"-1"3"-666"0"0,-15 21 2102 0 0,-22 44 0 0 0,27-45-1835 0 0,1 1 0 0 0,2 0 1 0 0,0 1-1 0 0,-6 35 0 0 0,8-21-260 0 0,1 0 0 0 0,2 1 0 0 0,2-1 0 0 0,2 1 0 0 0,1-1 0 0 0,9 45 0 0 0,-10-75-385 0 0,1-1 0 0 0,1 0 0 0 0,-1 0 0 0 0,1 0 0 0 0,1 0 0 0 0,0-1 0 0 0,6 11 0 0 0,-7-14-152 0 0,0 0 0 0 0,0 0 1 0 0,1 0-1 0 0,-1 0 0 0 0,1-1 1 0 0,0 1-1 0 0,0-1 0 0 0,1 0 0 0 0,-1 0 1 0 0,1 0-1 0 0,-1-1 0 0 0,1 0 1 0 0,5 2-1 0 0,12 2-1623 0 0</inkml:trace>
  <inkml:trace contextRef="#ctx0" brushRef="#br0" timeOffset="1">434 72 11055 0 0,'-15'-41'12428'0'0,"11"59"-10340"0"0,-1-3-1808 0 0,0 25-36 0 0,0 46-1 0 0,0 5-102 0 0,-19 291-340 0 0,21-332-2994 0 0,3-48 1489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46 13823 0 0,'-1'-3'241'0'0,"0"0"0"0"0,0 0 0 0 0,0 0-1 0 0,0 0 1 0 0,1 0 0 0 0,-1-5 4098 0 0,1 6-2896 0 0,1-8 2075 0 0,18 6-2952 0 0,-17 3-529 0 0,-1 1-1 0 0,1-1 1 0 0,0 1 0 0 0,-1-1 0 0 0,1 1 0 0 0,0 0-1 0 0,-1 0 1 0 0,1 0 0 0 0,0 0 0 0 0,-1 0-1 0 0,1 0 1 0 0,0 0 0 0 0,-1 0 0 0 0,1 1 0 0 0,0-1-1 0 0,2 2 1 0 0,7 2-37 0 0,-1 2 0 0 0,1-1 0 0 0,-1 2 0 0 0,0-1 0 0 0,17 16 0 0 0,-18-12 0 0 0,-4 2 0 0 0,-5-9 0 0 0,0-1 0 0 0,0 0 0 0 0,0 1 0 0 0,0-1 0 0 0,0 1 0 0 0,0-1 0 0 0,-1 1 0 0 0,1-1 0 0 0,-1 0 0 0 0,0 1 0 0 0,0-1 0 0 0,0 0 0 0 0,0 0 0 0 0,0 0 0 0 0,0 1 0 0 0,0-1 0 0 0,-1 0 0 0 0,1-1 0 0 0,-3 4 0 0 0,-4 2 0 0 0,0 1 0 0 0,0-2 0 0 0,-10 8 0 0 0,7-6 0 0 0,-8 5 53 0 0,10-6-42 0 0,6 4-24 0 0,5 1-51 0 0,3-3 35 0 0,0 0 1 0 0,1-1 0 0 0,0 0-1 0 0,1 0 1 0 0,13 13 0 0 0,9 10 3 0 0,-2 5 25 0 0,-25-34 0 0 0,-1 0 0 0 0,1 0 0 0 0,-1-1 0 0 0,0 1 0 0 0,0 0 0 0 0,0 0 0 0 0,0 0 0 0 0,0 0 0 0 0,0 0 0 0 0,0 0 0 0 0,0 1 0 0 0,-1-1 0 0 0,1 0 0 0 0,-1 0 0 0 0,0 4 0 0 0,1 1 0 0 0,0-1 0 0 0,-1 0 0 0 0,0 0-1 0 0,0 0 1 0 0,0 0 0 0 0,0-1 0 0 0,-1 1-1 0 0,0 0 1 0 0,-1 0 0 0 0,1-1 0 0 0,-1 1-1 0 0,0-1 1 0 0,0 1 0 0 0,-1-1 0 0 0,1 0-1 0 0,-1 0 1 0 0,0 0 0 0 0,-6 8 0 0 0,2-7 42 0 0,1 1 0 0 0,-1-1 1 0 0,0 0-1 0 0,0 0 0 0 0,0 0 1 0 0,-1-1-1 0 0,0-1 0 0 0,0 1 1 0 0,0-1-1 0 0,-13 4 0 0 0,-24 4 17 0 0,44-11-411 0 0,-7-4-2240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20735 0 0,'0'0'1877'0'0,"0"-1"-1543"0"0,4-6-225 0 0,-4 6 259 0 0,8 14 585 0 0,-3 1-778 0 0,0 0-1 0 0,-2 0 1 0 0,1 1-1 0 0,-2-1 0 0 0,0 1 1 0 0,0 18-1 0 0,-2-28-133 0 0,4 105 316 0 0,3 28-209 0 0,0-8-1465 0 0,-8-74-5720 0 0,-2-22-625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1 725 16183 0 0,'0'0'1462'0'0,"0"-1"-1201"0"0,9-33 1938 0 0,-6 23-1282 0 0,0 0 0 0 0,0 1 0 0 0,9-19-1 0 0,-8 23-717 0 0,22-44 468 0 0,-2-1 0 0 0,19-55 0 0 0,-10 6-521 0 0,47-167 610 0 0,-71 229 24 0 0,-8 36-411 0 0,-2-7 595 0 0,-1 59-1004 0 0,4 81-1 0 0,2-26-2 0 0,-9 140-134 0 0,6-187-240 0 0,-1-41-2527 0 0,1 0-4364 0 0</inkml:trace>
  <inkml:trace contextRef="#ctx0" brushRef="#br0" timeOffset="1">161 509 11055 0 0,'-7'-26'1002'0'0,"7"25"-476"0"0,8-7 3734 0 0,19-4 725 0 0,19 2-3914 0 0,-27 7-1139 0 0,-4 1-414 0 0,0 0 0 0 0,-1-1 0 0 0,1-1 1 0 0,14-5-1 0 0,-15 3-981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16703 0 0,'0'0'763'0'0,"1"-2"-14"0"0,4-7-482 0 0,0 1-88 0 0,-4 7 590 0 0,1 0 246 0 0,0 1-879 0 0,1 1 1 0 0,-1-1-1 0 0,0 0 1 0 0,1 1 0 0 0,-1-1-1 0 0,1 1 1 0 0,-1 0 0 0 0,0 0-1 0 0,1 0 1 0 0,-1 0 0 0 0,0 0-1 0 0,0 0 1 0 0,0 1-1 0 0,0-1 1 0 0,0 1 0 0 0,0-1-1 0 0,0 1 1 0 0,-1 0 0 0 0,1 0-1 0 0,-1-1 1 0 0,1 1 0 0 0,1 3-1 0 0,5 7 170 0 0,-1 1 0 0 0,10 20-1 0 0,-14-28-155 0 0,8 23-26 0 0,0 1 0 0 0,-1 0 0 0 0,-2 1 0 0 0,-1 0 0 0 0,-2 0 0 0 0,0 1 0 0 0,-3-1 0 0 0,0 1 0 0 0,-2 0 0 0 0,-1-1 1 0 0,-1 1-1 0 0,-2-1 0 0 0,-1 1 0 0 0,-2-1 0 0 0,0-1 0 0 0,-2 1 0 0 0,-2-1 0 0 0,0-1 0 0 0,-19 33 0 0 0,24-50-138 0 0,-3 6-432 0 0,-2 1 0 0 0,-22 28 0 0 0,17-28-1066 0 0</inkml:trace>
  <inkml:trace contextRef="#ctx0" brushRef="#br0" timeOffset="1">540 341 19807 0 0,'0'0'8960'0'0,"-1"2"-8705"0"0,-1 0-210 0 0,0 0 0 0 0,1 0 1 0 0,-1 1-1 0 0,1-1 0 0 0,-1 1 1 0 0,1-1-1 0 0,0 1 0 0 0,0-1 0 0 0,0 1 1 0 0,0 0-1 0 0,1 0 0 0 0,-1-1 1 0 0,1 1-1 0 0,0 0 0 0 0,0 4 1 0 0,2 19-1626 0 0,6-1-5718 0 0,1-6-1668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42 13359 0 0,'0'0'1027'0'0,"1"-3"-670"0"0,4-18 619 0 0,0 4 6468 0 0,3 50-5497 0 0,-8 15-1557 0 0,-10 88-1 0 0,7-108-279 0 0,-15 140 142 0 0,-30 346 792 0 0,20-287-1572 0 0,26-216-67 0 0,1-9-27 0 0,-3-6-1293 0 0,2 2 1552 0 0,0-1 0 0 0,0 1 0 0 0,0-1 0 0 0,0 1 0 0 0,1-1 0 0 0,-1 0 0 0 0,-1-5 0 0 0,-7-19-7241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4 453 6911 0 0,'-1'-10'-47'0'0,"-1"-31"507"0"0,1 0 0 0 0,2 0 0 0 0,10-64 0 0 0,-8 91 164 0 0,1 1 0 0 0,0 1 0 0 0,0-1 0 0 0,1 1-1 0 0,1-1 1 0 0,9-14 0 0 0,-10 19 165 0 0,1 0 1 0 0,1 0-1 0 0,-1 1 0 0 0,1-1 0 0 0,0 1 0 0 0,1 1 1 0 0,0 0-1 0 0,0 0 0 0 0,13-8 0 0 0,-10 9-464 0 0,-1 0-1 0 0,1 1 0 0 0,0 0 1 0 0,0 0-1 0 0,0 1 1 0 0,0 1-1 0 0,16-2 1 0 0,-18 3-188 0 0,0 1 0 0 0,-1 0 0 0 0,1 0 1 0 0,0 1-1 0 0,-1 0 0 0 0,1 1 0 0 0,0-1 1 0 0,-1 2-1 0 0,0-1 0 0 0,11 6 0 0 0,-9-4-82 0 0,-1 1-1 0 0,0 0 0 0 0,0 1 0 0 0,-1 0 1 0 0,1 1-1 0 0,-1-1 0 0 0,13 16 0 0 0,-18-19-36 0 0,-1 0 0 0 0,1 1 0 0 0,-1-1 0 0 0,0 1-1 0 0,0 0 1 0 0,0-1 0 0 0,-1 1 0 0 0,1 0-1 0 0,-1 0 1 0 0,0 0 0 0 0,0 0 0 0 0,-1 0-1 0 0,1 0 1 0 0,-1 0 0 0 0,1 1 0 0 0,-1-1 0 0 0,-1 0-1 0 0,1 0 1 0 0,-1 0 0 0 0,1 0 0 0 0,-1 0-1 0 0,-3 8 1 0 0,-1 1 46 0 0,-2 0 1 0 0,1 0-1 0 0,-2 0 0 0 0,1-1 0 0 0,-2 0 1 0 0,0-1-1 0 0,0 0 0 0 0,-1 0 1 0 0,-12 10-1 0 0,1-3-1 0 0,-1-1 0 0 0,-1-1 1 0 0,-44 23-1 0 0,22-16-133 0 0,-35 19-3517 0 0,68-35 1684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11 12895 0 0,'0'-1'136'0'0,"-1"0"1"0"0,1 0-1 0 0,-1 1 0 0 0,1-1 0 0 0,-1 0 0 0 0,1 1 0 0 0,-1-1 0 0 0,0 1 0 0 0,0-1 0 0 0,1 0 0 0 0,-1 1 0 0 0,0 0 1 0 0,0-1-1 0 0,0 1 0 0 0,1 0 0 0 0,-1-1 0 0 0,0 1 0 0 0,0 0 0 0 0,0 0 0 0 0,0-1 0 0 0,0 1 0 0 0,0 0 1 0 0,1 0-1 0 0,-1 0 0 0 0,0 0 0 0 0,0 0 0 0 0,0 1 0 0 0,0-1 0 0 0,0 0 0 0 0,0 0 0 0 0,1 1 0 0 0,-1-1 1 0 0,0 0-1 0 0,0 1 0 0 0,0-1 0 0 0,1 1 0 0 0,-1-1 0 0 0,0 1 0 0 0,-1 0 0 0 0,-5 4 620 0 0,0 0 1 0 0,1 1-1 0 0,-1 0 0 0 0,1 0 0 0 0,0 0 1 0 0,-9 15-1 0 0,3-4-538 0 0,-15 33 1 0 0,12-16-9 0 0,1 1 1 0 0,2 1-1 0 0,2 0 1 0 0,1 0-1 0 0,-8 74 0 0 0,15-86-153 0 0,1 1 0 0 0,1 0 0 0 0,2-1-1 0 0,0 1 1 0 0,2-1 0 0 0,9 37 0 0 0,-9-50-96 0 0,0 0-1 0 0,0 0 1 0 0,1-1 0 0 0,1 1-1 0 0,11 15 1 0 0,-15-22-152 0 0,2 0 0 0 0,-1 0 1 0 0,0 0-1 0 0,1-1 0 0 0,-1 1 0 0 0,1-1 0 0 0,0 0 0 0 0,0 0 0 0 0,0-1 1 0 0,1 1-1 0 0,-1-1 0 0 0,1 0 0 0 0,-1 0 0 0 0,1 0 0 0 0,8 1 0 0 0,8-1-1602 0 0</inkml:trace>
  <inkml:trace contextRef="#ctx0" brushRef="#br0" timeOffset="1">424 73 3223 0 0,'-1'-2'240'0'0,"0"-26"14007"0"0,6 11-5382 0 0,-2 37-8518 0 0,0 3-294 0 0,-8 17 4 0 0,-1 0-1 0 0,-16 52 0 0 0,3-12-14 0 0,-29 195 86 0 0,47-247-316 0 0,2-1 1 0 0,5 46 0 0 0,-4-60-235 0 0,-2-12 358 0 0,0 0 0 0 0,0-1 0 0 0,0 1 0 0 0,0-1 0 0 0,0 1 0 0 0,0-1 1 0 0,0 1-1 0 0,0-1 0 0 0,1 1 0 0 0,-1 0 0 0 0,0-1 0 0 0,0 1 0 0 0,1-1 0 0 0,-1 1 0 0 0,0-1 1 0 0,1 0-1 0 0,0 1 0 0 0,1 6-3567 0 0,11-8-815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52 119 2303 0 0,'-3'-55'1409'0'0,"-4"3"5695"0"0,6 47-3161 0 0,1-1 909 0 0,0 15-4000 0 0,4 47-702 0 0,-6 96 0 0 0,0-97-104 0 0,-18 124 327 0 0,-1-6-1545 0 0,21-170 1139 0 0,0 15-1321 0 0,2 0-3327 0 0,3-4-1334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4607 0 0,'3'-19'453'0'0,"11"-40"0"0"0,-5 35 2168 0 0,4-1 3415 0 0,-12 22-4941 0 0,1-1 0 0 0,0 1 1 0 0,1 0-1 0 0,-1 0 0 0 0,0 0 0 0 0,1 0 0 0 0,3-2 1 0 0,-3 3-910 0 0,0 0 1 0 0,0 0 0 0 0,0 1 0 0 0,1-1-1 0 0,-1 1 1 0 0,0 0 0 0 0,8-2 0 0 0,4 0-168 0 0,0 1 0 0 0,0 0 0 0 0,0 1 0 0 0,20 2 0 0 0,3-1-9 0 0,-34 0 51 0 0,3 2 27 0 0,-5-2 1167 0 0,-3 1-1202 0 0,-4 6-31 0 0,3-6 238 0 0,2 0-255 0 0,0-1-1 0 0,0 0 1 0 0,0 0 0 0 0,0 0 0 0 0,0 0-1 0 0,0 1 1 0 0,0-1 0 0 0,0 0 0 0 0,0 0-1 0 0,0 0 1 0 0,0 0 0 0 0,0 1 0 0 0,0-1-1 0 0,0 0 1 0 0,-1 0 0 0 0,1 0 0 0 0,0 0-1 0 0,0 0 1 0 0,0 1 0 0 0,0-1 0 0 0,0 0 0 0 0,0 0-1 0 0,-1 0 1 0 0,1 0 0 0 0,0 0 0 0 0,0 0-1 0 0,0 0 1 0 0,0 0 0 0 0,-1 0 0 0 0,1 1-1 0 0,0-1 1 0 0,0 0 28 0 0,-1 0 0 0 0,1 0 1 0 0,0 0-1 0 0,0 0 0 0 0,-1 0 0 0 0,1 1 0 0 0,0-1 0 0 0,0 0 1 0 0,-1 0-1 0 0,1 0 0 0 0,0 0 0 0 0,0 1 0 0 0,0-1 0 0 0,-1 0 0 0 0,1 0 1 0 0,0 1-1 0 0,0-1 0 0 0,0 0 0 0 0,0 0 0 0 0,0 1 0 0 0,-1-1 1 0 0,1 0-1 0 0,0 0 0 0 0,0 1 0 0 0,0-1 0 0 0,0 0 0 0 0,0 1 0 0 0,0-1 1 0 0,0 0-1 0 0,0 1 0 0 0,0-1 0 0 0,2 20-28 0 0,0 0-1 0 0,10 37 1 0 0,-4-22-7 0 0,40 216 2 0 0,-21 2 0 0 0,-27-197-280 0 0,0-54 28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20327 0 0,'0'0'1840'0'0,"0"-2"-1509"0"0,0 2-328 0 0,0-1-1 0 0,1 0 1 0 0,-1 0 0 0 0,0 0 0 0 0,0 0-1 0 0,0 0 1 0 0,1 0 0 0 0,-1 1 0 0 0,0-1-1 0 0,1 0 1 0 0,-1 0 0 0 0,1 0 0 0 0,-1 1 0 0 0,1-1-1 0 0,-1 0 1 0 0,1 1 0 0 0,0-1 0 0 0,-1 0-1 0 0,1 1 1 0 0,1-2 0 0 0,1 0 33 0 0,2-3 94 0 0,1 1 0 0 0,0 0 0 0 0,0 0-1 0 0,0 0 1 0 0,0 0 0 0 0,0 1 0 0 0,1 0-1 0 0,11-3 1 0 0,7-1 149 0 0,27-4 0 0 0,-24 5-198 0 0,28-4-17 0 0,27-6-793 0 0,-70 12-982 0 0,-1 0 1 0 0,15-7-1 0 0,-11 3-5268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41 19087 0 0,'0'-1'80'0'0,"0"-1"-1"0"0,0 0 1 0 0,1 0-1 0 0,-1 0 0 0 0,1 1 1 0 0,-1-1-1 0 0,1 0 1 0 0,0 0-1 0 0,-1 1 1 0 0,1-1-1 0 0,0 1 1 0 0,0-1-1 0 0,0 1 0 0 0,0-1 1 0 0,1 1-1 0 0,-1-1 1 0 0,0 1-1 0 0,0 0 1 0 0,1 0-1 0 0,-1 0 1 0 0,1 0-1 0 0,-1 0 0 0 0,1 0 1 0 0,0 0-1 0 0,-1 0 1 0 0,1 1-1 0 0,0-1 1 0 0,0 0-1 0 0,-1 1 0 0 0,1 0 1 0 0,0-1-1 0 0,0 1 1 0 0,0 0-1 0 0,-1 0 1 0 0,4 0-1 0 0,1 1 188 0 0,0 0 0 0 0,-1 1-1 0 0,1 0 1 0 0,-1 0 0 0 0,0 0 0 0 0,0 0-1 0 0,9 6 1 0 0,33 25 916 0 0,-45-32-1143 0 0,15 14 239 0 0,0 0-1 0 0,0 1 0 0 0,-2 1 0 0 0,0 1 1 0 0,0 0-1 0 0,-2 1 0 0 0,-1 1 0 0 0,0-1 1 0 0,-1 2-1 0 0,13 37 0 0 0,-9-17-81 0 0,-3 1 1 0 0,-1 1-1 0 0,-2 0 0 0 0,5 74 0 0 0,-13-93-157 0 0,0 0-1 0 0,-2 0 1 0 0,-1 0-1 0 0,0 0 1 0 0,-10 36-1 0 0,7-43-43 0 0,0-1 1 0 0,-1 0-1 0 0,0-1 0 0 0,-1 0 1 0 0,-1 0-1 0 0,-1 0 0 0 0,0-1 1 0 0,-19 23-1 0 0,-23 15-1003 0 0,-2-3-1 0 0,-2-1 1 0 0,-83 52 0 0 0,47-41-400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17 221 11975 0 0,'-16'-21'6132'0'0,"27"21"-5843"0"0,1-2 1 0 0,15-3-1 0 0,5 0 165 0 0,685-38 3228 0 0,-139 10-2701 0 0,-431 22-866 0 0,849-45 230 0 0,-635 44-271 0 0,-69 3-37 0 0,1094-15-133 0 0,-61 27 196 0 0,30 25 1060 0 0,-1336-27-1132 0 0,394 23 302 0 0,70 2 108 0 0,-445-25 206 0 0,53-6 0 0 0,-89 5-236 0 0,-5-2-456 0 0,-5-2-329 0 0,-1 1 1 0 0,1-1-1 0 0,-1 2 1 0 0,0-1-1 0 0,0 1 0 0 0,0 1 1 0 0,0-1-1 0 0,0 2 1 0 0,-9-1-1 0 0,18 1 374 0 0,-61-3-8908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48 209 22751 0 0,'-11'-9'364'0'0,"5"5"60"0"0,1-1 1 0 0,-1 0-1 0 0,-7-9 0 0 0,7 5-81 0 0,6 9-344 0 0,0 0 0 0 0,0 0 0 0 0,0 0 0 0 0,0 0 0 0 0,0 0 0 0 0,-1-1 0 0 0,1 1 0 0 0,0 0-1 0 0,0 0 1 0 0,0 0 0 0 0,0 0 0 0 0,0 0 0 0 0,0 0 0 0 0,0 0 0 0 0,0 0 0 0 0,0 0 0 0 0,0 0 0 0 0,0 0 0 0 0,0 0 0 0 0,0 0 0 0 0,0 0-1 0 0,0-1 1 0 0,0 1 0 0 0,0 0 0 0 0,0 0 0 0 0,0 0 0 0 0,0 0 0 0 0,0 0 0 0 0,0 0 0 0 0,0 0 0 0 0,0 0 0 0 0,0 0 0 0 0,0 0 0 0 0,0 0 0 0 0,0 0-1 0 0,0 0 1 0 0,1 0 0 0 0,-1-1 0 0 0,0 1 0 0 0,0 0 0 0 0,0 0 0 0 0,0 0 0 0 0,0 0 0 0 0,0 0 0 0 0,0 0 0 0 0,0 0 0 0 0,0 0 0 0 0,0 0-1 0 0,0 0 1 0 0,0 0 0 0 0,0 0 0 0 0,0 0 0 0 0,0 0 0 0 0,0 0 0 0 0,1 0 0 0 0,-1 0 0 0 0,0 0 0 0 0,0 0 0 0 0,0 0 0 0 0,0 0 0 0 0,0 0 0 0 0,0 0-1 0 0,0 0 1 0 0,0 0 0 0 0,0 0 0 0 0,0 0 0 0 0,21-4-189 0 0,-1 1 1 0 0,0 1-1 0 0,1 1 0 0 0,36 2 1 0 0,-30 0 101 0 0,65 3-38 0 0,62-1 409 0 0,184-2 272 0 0,-109 2-387 0 0,-132-4-94 0 0,568-13 396 0 0,-8-24-182 0 0,-340 18-59 0 0,102-8 5 0 0,384-13 79 0 0,-545 33-192 0 0,303-5 46 0 0,257 17-167 0 0,-57 7 11 0 0,-380-3 106 0 0,-54 0 119 0 0,870 11 1623 0 0,-1043-16-1602 0 0,407-5 484 0 0,-119-17-250 0 0,-434 19-645 0 0,0-1 0 0 0,0 1 0 0 0,0-2 0 0 0,0 1 1 0 0,0-1-1 0 0,11-4 0 0 0,-17 5-1073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 10591 0 0,'0'0'964'0'0,"0"-2"-794"0"0,0-6 6760 0 0,5 171-4524 0 0,-27 185-889 0 0,4-127-337 0 0,10-116-824 0 0,-2 83 217 0 0,7-108-1394 0 0,3-77-89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43 11055 0 0,'-3'-10'450'0'0,"-5"-23"10835"0"0,8 37-10537 0 0,-14 259 992 0 0,4 82-1195 0 0,7-111-118 0 0,1-153-410 0 0,1-25-208 0 0,-2 0 0 0 0,-12 70 0 0 0,14-121-102 0 0,0-1 0 0 0,0 0 0 0 0,0 0 1 0 0,-1 1-1 0 0,0-1 0 0 0,0 0 0 0 0,-3 5 1 0 0,4-8 55 0 0,0 0 1 0 0,0 1 0 0 0,0-1-1 0 0,-1 0 1 0 0,1 0 0 0 0,0 1-1 0 0,-1-1 1 0 0,1 0 0 0 0,-1 0-1 0 0,1-1 1 0 0,-1 1 0 0 0,1 0-1 0 0,-1 0 1 0 0,0-1 0 0 0,1 1-1 0 0,-1-1 1 0 0,0 0 0 0 0,0 1 0 0 0,1-1-1 0 0,-1 0 1 0 0,-2 0 0 0 0,-11-1-1702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94 4607 0 0,'-1'-1'354'0'0,"-33"-23"18084"0"0,53 17-17657 0 0,5 1-731 0 0,160-39 250 0 0,-167 41-258 0 0,-12 2-22 0 0,-1 1 0 0 0,1 0 0 0 0,0 0-1 0 0,-1 0 1 0 0,1 0 0 0 0,7 1 0 0 0,-11 0 48 0 0,4 20 96 0 0,-6-6-74 0 0,0 0-1 0 0,-1 0 1 0 0,0-1 0 0 0,-1 1-1 0 0,-7 19 1 0 0,-1 6 52 0 0,-30 129 117 0 0,40-166 802 0 0,-13-15-237 0 0,-28-77 355 0 0,-23-33-351 0 0,50 91-811 0 0,15 24-1592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10135 0 0,'0'0'778'0'0,"0"-2"-506"0"0,0-17 11311 0 0,5 36-8485 0 0,-2-1-4288 0 0,2 26 1388 0 0,-2 0 0 0 0,-2 1 0 0 0,-1 0 0 0 0,-3-1 0 0 0,-1 0 0 0 0,-19 80 0 0 0,21-119 232 0 0,2-5-169 0 0,0-14-95 0 0,5-24-158 0 0,3-1 19 0 0,3 1-1 0 0,30-73 1 0 0,-40 108-27 0 0,20-60 76 0 0,2-7 48 0 0,-22 70 69 0 0,1 3-134 0 0,1 0-58 0 0,0 1-1 0 0,0-1 1 0 0,-1 1-1 0 0,1 0 1 0 0,-1 0 0 0 0,0 0-1 0 0,1 0 1 0 0,-1 0-1 0 0,0 0 1 0 0,0 1-1 0 0,0-1 1 0 0,-1 1 0 0 0,1-1-1 0 0,0 1 1 0 0,-1 0-1 0 0,0 0 1 0 0,2 5-1 0 0,2 7 16 0 0,0 1 0 0 0,2 18 0 0 0,-6-31-9 0 0,5 41 99 0 0,1 80-1 0 0,-4-48-49 0 0,0-55 8 0 0,-3-19 0 0 0,20-15 67 0 0,-13 5-88 0 0,0-1 1 0 0,0 0-1 0 0,-1-1 1 0 0,10-19-1 0 0,14-47 82 0 0,-2 8-62 0 0,-22 56-52 0 0,-1-1 31 0 0,3-2-30 0 0,-5 12-10 0 0,-1 2 6 0 0,0-1 45 0 0,0 3-49 0 0,0-1 0 0 0,1 1 0 0 0,-1-1 0 0 0,0 1 1 0 0,0 0-1 0 0,1-1 0 0 0,-1 1 0 0 0,0 0 0 0 0,0 1 0 0 0,0-1 0 0 0,0 0 0 0 0,0 1 0 0 0,0-1 0 0 0,-1 1 0 0 0,1-1 1 0 0,2 4-1 0 0,1 0-5 0 0,-1 0-1 0 0,-1 0 1 0 0,1 1 0 0 0,4 10 0 0 0,0 4 50 0 0,-1 1 0 0 0,8 33 0 0 0,-9-29 5 0 0,10 28 1 0 0,-15-51-315 0 0,0 1 1 0 0,0-1-1 0 0,0 0 1 0 0,0 1-1 0 0,0-1 1 0 0,1 0-1 0 0,-1 0 0 0 0,1 0 1 0 0,-1 0-1 0 0,1 0 1 0 0,0 0-1 0 0,0-1 0 0 0,0 1 1 0 0,0-1-1 0 0,0 1 1 0 0,0-1-1 0 0,1 0 1 0 0,-1 1-1 0 0,0-1 0 0 0,1 0 1 0 0,-1-1-1 0 0,1 1 1 0 0,-1 0-1 0 0,1-1 1 0 0,-1 1-1 0 0,1-1 0 0 0,-1 0 1 0 0,3 0-1 0 0,8-3-1940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83 919 0 0,'1'-2'67'0'0,"-1"-3"369"0"0,1 1 0 0 0,-1-1 0 0 0,0 1 0 0 0,0 0 0 0 0,0-1 0 0 0,-2-7 0 0 0,0-5 12383 0 0,2 17-12931 0 0,-7-16 5835 0 0,7 15-5610 0 0,-1 1 0 0 0,1-1 0 0 0,0 1 0 0 0,0 0 0 0 0,0-1 1 0 0,-1 1-1 0 0,1-1 0 0 0,0 1 0 0 0,0 0 0 0 0,-1-1 0 0 0,1 1 1 0 0,0 0-1 0 0,-1-1 0 0 0,1 1 0 0 0,0 0 0 0 0,-1 0 0 0 0,1-1 1 0 0,0 1-1 0 0,-1 0 0 0 0,1 0 0 0 0,-1 0 0 0 0,1-1 0 0 0,-1 1 1 0 0,1 0-1 0 0,0 0 0 0 0,-1 0 0 0 0,1 0 0 0 0,-1 0 0 0 0,1 0 1 0 0,-1 0-1 0 0,1 0 0 0 0,-1 0 0 0 0,1 0 0 0 0,0 0 0 0 0,-1 0 1 0 0,1 0-1 0 0,-1 1 0 0 0,1-1 0 0 0,-1 0 0 0 0,1 0 0 0 0,0 0 1 0 0,-1 1-1 0 0,-6 5-51 0 0,1 1 1 0 0,0 0-1 0 0,1 0 0 0 0,0 1 1 0 0,0-1-1 0 0,0 1 1 0 0,1 0-1 0 0,0 1 0 0 0,1-1 1 0 0,0 0-1 0 0,-2 12 1 0 0,2-9-70 0 0,0 1 0 0 0,1 0 1 0 0,1 0-1 0 0,0 0 1 0 0,0 0-1 0 0,1 0 0 0 0,1 0 1 0 0,2 14-1 0 0,3-5 7 0 0,-5-20 0 0 0,-1 0 0 0 0,0-1 0 0 0,1 1 0 0 0,-1 0 0 0 0,0 0 0 0 0,1-1 0 0 0,-1 1 0 0 0,1 0 0 0 0,0 0 0 0 0,-1-1 0 0 0,1 1 0 0 0,0-1 0 0 0,-1 1 0 0 0,1 0 0 0 0,0-1 0 0 0,-1 0 0 0 0,1 1 0 0 0,0-1 0 0 0,0 1 0 0 0,0-1 0 0 0,-1 0 0 0 0,1 1 0 0 0,0-1 0 0 0,0 0 0 0 0,0 0 0 0 0,0 0 0 0 0,0 0 0 0 0,0 0 0 0 0,-1 0 0 0 0,1 0 0 0 0,0 0 0 0 0,0 0 0 0 0,0 0 0 0 0,0 0 0 0 0,0-1 0 0 0,-1 1 0 0 0,1 0 0 0 0,0-1 0 0 0,1 1 0 0 0,0-1 0 0 0,2-1 0 0 0,0 0 0 0 0,0 0 0 0 0,0 0 0 0 0,0 0 0 0 0,-1 0 1 0 0,1-1-1 0 0,5-6 0 0 0,21-22-53 0 0,-30 30 52 0 0,5-5-2 0 0,-1-1 1 0 0,1 1-1 0 0,-2-1 1 0 0,6-13-1 0 0,1 0 5 0 0,-4 7-2 0 0,-3 2 0 0 0,0 3 11 0 0,-2 6 183 0 0,-1 5-119 0 0,10 97-143 0 0,-9-98-69 0 0,-1 0 0 0 0,0-1 0 0 0,1 1 0 0 0,-1-1 0 0 0,1 1 0 0 0,0-1 1 0 0,-1 0-1 0 0,1 1 0 0 0,0-1 0 0 0,0 1 0 0 0,0-1 0 0 0,0 0 0 0 0,0 0 0 0 0,0 0 0 0 0,0 0 0 0 0,0 0 0 0 0,1 0 0 0 0,-1 0 0 0 0,0 0 0 0 0,1 0 0 0 0,-1 0 0 0 0,0-1 1 0 0,1 1-1 0 0,-1 0 0 0 0,1-1 0 0 0,-1 1 0 0 0,1-1 0 0 0,-1 0 0 0 0,1 0 0 0 0,0 1 0 0 0,-1-1 0 0 0,1 0 0 0 0,-1 0 0 0 0,1-1 0 0 0,0 1 0 0 0,2-1 0 0 0,11-3-1464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 6911 0 0,'-2'0'528'0'0,"-26"2"-233"0"0,24-1 231 0 0,0 0 0 0 0,0 0 0 0 0,0 1 0 0 0,0-1-1 0 0,0 1 1 0 0,0 0 0 0 0,0 0 0 0 0,0 0-1 0 0,1 0 1 0 0,-1 1 0 0 0,1-1 0 0 0,0 1-1 0 0,-5 5 1 0 0,-3 5-238 0 0,0 0 0 0 0,1 1 0 0 0,1 1 0 0 0,0 0 0 0 0,1 0 0 0 0,0 0 0 0 0,1 1 0 0 0,1 0 0 0 0,1 1 0 0 0,0-1 0 0 0,-4 27 0 0 0,9-38-194 0 0,-1 1 0 0 0,1 0 0 0 0,0-1 0 0 0,0 1 0 0 0,1-1 0 0 0,-1 1-1 0 0,1-1 1 0 0,0 0 0 0 0,1 1 0 0 0,0-1 0 0 0,0 0 0 0 0,0 0 0 0 0,5 9 0 0 0,-5-10-59 0 0,1 0 1 0 0,0-1-1 0 0,0 1 0 0 0,0-1 1 0 0,0 0-1 0 0,0 0 1 0 0,1 0-1 0 0,-1-1 0 0 0,1 1 1 0 0,0-1-1 0 0,0 0 1 0 0,-1 0-1 0 0,2 0 1 0 0,-1 0-1 0 0,0-1 0 0 0,0 1 1 0 0,7 0-1 0 0,-4 0 26 0 0,0-1 1 0 0,1-1-1 0 0,-1 1 0 0 0,0-1 0 0 0,0 0 0 0 0,1-1 1 0 0,-1 0-1 0 0,0 0 0 0 0,0 0 0 0 0,9-4 1 0 0,-11 3-8 0 0,0 0 0 0 0,0-1 0 0 0,0 0 1 0 0,-1 0-1 0 0,1 0 0 0 0,-1 0 1 0 0,0-1-1 0 0,0 1 0 0 0,0-1 1 0 0,0 0-1 0 0,-1 0 0 0 0,1-1 1 0 0,-1 1-1 0 0,4-8 0 0 0,-2 3 6 0 0,-1-1-1 0 0,1 0 0 0 0,-1-1 1 0 0,-1 1-1 0 0,0-1 0 0 0,-1 1 1 0 0,0-1-1 0 0,0 0 1 0 0,-1-15-1 0 0,0 19-21 0 0,-2 0-1 0 0,1 0 1 0 0,-1 0-1 0 0,0 1 1 0 0,0-1 0 0 0,-1 0-1 0 0,0 1 1 0 0,0-1 0 0 0,-1 1-1 0 0,0 0 1 0 0,0 0-1 0 0,0 0 1 0 0,-1 0 0 0 0,1 0-1 0 0,-1 1 1 0 0,-6-7-1 0 0,2 5 52 0 0,-1 0 0 0 0,1 0 0 0 0,-1 0 0 0 0,0 1 0 0 0,-1 1 0 0 0,1-1 0 0 0,-1 2 0 0 0,0-1 0 0 0,-17-4 0 0 0,27 9-168 0 0,0 0 1 0 0,-1 0-1 0 0,1 0 1 0 0,-1 0-1 0 0,1 0 0 0 0,0 0 1 0 0,-1-1-1 0 0,1 1 1 0 0,-1 0-1 0 0,1 0 1 0 0,0 0-1 0 0,-1 0 0 0 0,1-1 1 0 0,0 1-1 0 0,-1 0 1 0 0,1 0-1 0 0,0-1 1 0 0,-1 1-1 0 0,1 0 0 0 0,0-1 1 0 0,0 1-1 0 0,0 0 1 0 0,-1-1-1 0 0,1 1 1 0 0,0 0-1 0 0,0-1 0 0 0,0 0 1 0 0,5-6-2173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71 7831 0 0,'0'-2'603'0'0,"0"-21"-15"0"0,-4 0 15281 0 0,-4 27-14925 0 0,-3 6-683 0 0,1 0 0 0 0,1 1 0 0 0,0 0 0 0 0,0 1 0 0 0,-10 17 0 0 0,-30 66-222 0 0,49-94-28 0 0,-48 109-271 0 0,48-108-676 0 0</inkml:trace>
  <inkml:trace contextRef="#ctx0" brushRef="#br0" timeOffset="1">10 55 17423 0 0,'-3'-9'333'0'0,"2"6"-143"0"0,-1-1 1 0 0,1 1-1 0 0,1-1 0 0 0,-1 0 1 0 0,0 0-1 0 0,1 1 1 0 0,0-6-1 0 0,0-2 3627 0 0,14 15-1925 0 0,-9-2-1772 0 0,-1 0-1 0 0,1 1 0 0 0,-1-1 0 0 0,0 1 0 0 0,0 0 0 0 0,0 0 0 0 0,6 7 1 0 0,25 31 288 0 0,-21-23-319 0 0,26 33 154 0 0,-18-22-41 0 0,29 29 0 0 0,4-8-814 0 0,-29-32-6257 0 0,-5-6-1569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75 6911 0 0,'0'0'315'0'0,"-2"0"-7"0"0,-16-11 13643 0 0,18 10-13765 0 0,0 1 1 0 0,0-1 0 0 0,-1 0 0 0 0,1 1 0 0 0,0-1 0 0 0,0 0-1 0 0,0 1 1 0 0,0-1 0 0 0,-1 0 0 0 0,1 1 0 0 0,0-1 0 0 0,1 0-1 0 0,-1 0 1 0 0,0 1 0 0 0,0-1 0 0 0,0 0 0 0 0,0 1 0 0 0,0-1 0 0 0,1 0-1 0 0,-1 1 1 0 0,0-1 0 0 0,1 0 0 0 0,-1 1 0 0 0,0-1 0 0 0,2 0-1 0 0,-1-1-42 0 0,1 0-1 0 0,0 0 1 0 0,0 1 0 0 0,0-1-1 0 0,0 1 1 0 0,0-1-1 0 0,4-1 1 0 0,2 0-106 0 0,0 0 1 0 0,0 0-1 0 0,16-3 0 0 0,37-1 226 0 0,0 3-1 0 0,66 3 0 0 0,-63 2-202 0 0,27-6-201 0 0,-89 5 17 0 0,10 0-2829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1839 0 0,'0'0'22320'0'0,"3"1"-21669"0"0,178 11 730 0 0,-44-3-1304 0 0,-108-7-51 0 0,-1-1-1 0 0,32-4 0 0 0,-48 2-262 0 0,1-1-1 0 0,-1 0 1 0 0,0-1-1 0 0,0 0 1 0 0,0-1-1 0 0,0 0 1 0 0,14-8-1 0 0,-14 4-1134 0 0,-3-2-61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 6447 0 0,'-18'-20'21515'0'0,"25"20"-21292"0"0,-1 1 1 0 0,1-1-1 0 0,0 2 1 0 0,-1-1-1 0 0,1 1 1 0 0,-1 0-1 0 0,0 0 1 0 0,9 5-1 0 0,4 3-191 0 0,23 16-1 0 0,-7-3 188 0 0,-2-3-167 0 0,-2 1 0 0 0,0 2 0 0 0,34 32 0 0 0,-63-52-50 0 0,1-1 0 0 0,0 1 0 0 0,-1 0 0 0 0,1 0 0 0 0,-1 0-1 0 0,0 1 1 0 0,0-1 0 0 0,0 1 0 0 0,0-1 0 0 0,1 6 0 0 0,-2-6 0 0 0,-1-1 1 0 0,0 1-1 0 0,1 0 0 0 0,-1-1 1 0 0,0 1-1 0 0,0 0 0 0 0,-1-1 0 0 0,1 1 1 0 0,0 0-1 0 0,-1-1 0 0 0,0 1 1 0 0,1-1-1 0 0,-1 1 0 0 0,0-1 0 0 0,-1 1 1 0 0,-1 2-1 0 0,-3 6 13 0 0,-1 0-1 0 0,-1-1 1 0 0,0 0 0 0 0,-19 17 0 0 0,-43 32-6 0 0,25-23 37 0 0,-100 78-1032 0 0,88-65 415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 12439 0 0,'0'-9'12659'0'0,"-26"511"-11094"0"0,22-461-1641 0 0,-1 11 145 0 0,2-17-7007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14279 0 0,'1'-1'1103'0'0,"0"-32"2"0"0,-1 21 2227 0 0,0 1 4067 0 0,0 22-7265 0 0,1 0 1 0 0,4 20 0 0 0,0-1-22 0 0,1 40-101 0 0,7 44 29 0 0,-10-96-28 0 0,0 3 32 0 0,1 0 0 0 0,10 32 0 0 0,-12-48-40 0 0,0 0-1 0 0,0 0 1 0 0,0 0-1 0 0,1 0 0 0 0,0 0 1 0 0,0 0-1 0 0,0-1 1 0 0,1 0-1 0 0,-1 0 1 0 0,1 0-1 0 0,0 0 0 0 0,0 0 1 0 0,0-1-1 0 0,1 1 1 0 0,4 2-1 0 0,-6-5 1 0 0,0 1 1 0 0,0-1-1 0 0,0 0 0 0 0,0 0 0 0 0,0 0 1 0 0,0 0-1 0 0,0-1 0 0 0,0 1 1 0 0,0-1-1 0 0,0 0 0 0 0,1 0 0 0 0,3 0 1 0 0,-1-1 21 0 0,0-1 1 0 0,0 1-1 0 0,0-1 1 0 0,0 0-1 0 0,7-4 0 0 0,-1 0 22 0 0,0-1-1 0 0,0 0 0 0 0,-1-1 0 0 0,0 0 1 0 0,0-1-1 0 0,-1 0 0 0 0,0 0 0 0 0,0-1 1 0 0,-1-1-1 0 0,-1 1 0 0 0,0-2 0 0 0,0 1 1 0 0,-1-1-1 0 0,-1 0 0 0 0,9-21 0 0 0,5-23 86 0 0,21-92-1 0 0,-15 42 500 0 0,-25 105-69 0 0,6 10-473 0 0,-6-6-80 0 0,4 6-7 0 0,-1 1 0 0 0,0-1 0 0 0,-1 1 0 0 0,0 0 0 0 0,0 0 0 0 0,1 14 0 0 0,4 67 18 0 0,-6-52-19 0 0,1 1-53 0 0,-3-17-60 0 0,2 0 0 0 0,0 0 0 0 0,2 0 0 0 0,10 37 0 0 0,-13-58-267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5983 0 0,'0'0'274'0'0,"0"-2"-6"0"0,-8-18 8561 0 0,7 18-8151 0 0,1 0 0 0 0,0 0-1 0 0,0 1 1 0 0,0-1 0 0 0,0 0 0 0 0,0 0 0 0 0,0 1-1 0 0,0-3 1 0 0,2-7 5155 0 0,-16 19-5400 0 0,7-2-397 0 0,-1 0 0 0 0,1 0-1 0 0,0 1 1 0 0,0 0 0 0 0,1 1-1 0 0,-7 9 1 0 0,-29 53-31 0 0,41-69-5 0 0,-7 13 0 0 0,4-7 0 0 0,0-1 0 0 0,1 1 0 0 0,0 0 0 0 0,0 0 0 0 0,0 0 0 0 0,1 0 0 0 0,0 0 0 0 0,-1 9 0 0 0,2-5 11 0 0,1-11-9 0 0,0 0 0 0 0,0 0 0 0 0,0 0 1 0 0,0 1-1 0 0,0-1 0 0 0,1 0 0 0 0,-1 0 0 0 0,0 1 0 0 0,0-1 1 0 0,0 0-1 0 0,1 0 0 0 0,-1 0 0 0 0,0 0 0 0 0,0 1 1 0 0,0-1-1 0 0,1 0 0 0 0,-1 0 0 0 0,0 0 0 0 0,0 0 1 0 0,1 0-1 0 0,-1 0 0 0 0,0 0 0 0 0,0 0 0 0 0,1 0 1 0 0,-1 1-1 0 0,5-1 5 0 0,-3 0-4 0 0,0 0 1 0 0,0 0 0 0 0,0 0-1 0 0,0 0 1 0 0,0-1-1 0 0,0 1 1 0 0,0-1-1 0 0,0 0 1 0 0,0 1 0 0 0,0-1-1 0 0,0 0 1 0 0,0 0-1 0 0,0 0 1 0 0,1-2 0 0 0,2 1 8 0 0,8-6 23 0 0,1-1-1 0 0,16-14 0 0 0,17-13 10 0 0,-33 24-46 0 0,-13 9 4 0 0,0 0 9 0 0,0 2 107 0 0,11 7-47 0 0,-11-6-71 0 0,4 2 0 0 0,-1 1 0 0 0,0-1 0 0 0,-1 0 0 0 0,1 1 0 0 0,4 3 0 0 0,7 6 0 0 0,-10-7-282 0 0,0-1-1 0 0,0 0 0 0 0,0-1 1 0 0,1 1-1 0 0,-1-1 1 0 0,1 0-1 0 0,0 0 1 0 0,0-1-1 0 0,0 0 0 0 0,0 0 1 0 0,1 0-1 0 0,-1-1 1 0 0,10 1-1 0 0,0-2-1577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21 14279 0 0,'0'0'8329'0'0,"-11"3"-3987"0"0,1 5-4075 0 0,1 0 1 0 0,1 1-1 0 0,0-1 1 0 0,0 2-1 0 0,1-1 1 0 0,0 1-1 0 0,0 0 1 0 0,-5 13-1 0 0,-38 96-442 0 0,35-78 81 0 0,9-24-101 0 0,2-3-1429 0 0,1-5-3311 0 0</inkml:trace>
  <inkml:trace contextRef="#ctx0" brushRef="#br0" timeOffset="1">20 0 19895 0 0,'0'0'2516'0'0,"2"2"-2143"0"0,11 12-149 0 0,-1 0 0 0 0,0 0 0 0 0,-1 2 0 0 0,0-1 0 0 0,9 20 0 0 0,-9-16-169 0 0,7 14-982 0 0,-10-16-154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14279 0 0,'0'0'6728'0'0,"-9"6"384"0"0,7 7-9120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9 837 5527 0 0,'0'0'18367'0'0,"-1"-2"-17477"0"0,-1-9-583 0 0,0 0-1 0 0,0 0 1 0 0,1-1-1 0 0,0 1 1 0 0,1 0-1 0 0,1-1 0 0 0,0 1 1 0 0,2-12-1 0 0,27-93-47 0 0,-16 68-85 0 0,102-342-46 0 0,-72 258 240 0 0,-37 112-178 0 0,-6 19-129 0 0,-1 0 0 0 0,1 0-1 0 0,-1 0 1 0 0,1 0 0 0 0,-1-1-1 0 0,1 1 1 0 0,0 0 0 0 0,-1 0 0 0 0,1 0-1 0 0,0 0 1 0 0,0 0 0 0 0,0 1-1 0 0,1-2 1 0 0,-1 5-8 0 0,7 12-51 0 0,-2 1 0 0 0,0-1 0 0 0,-1 1 0 0 0,0 1 0 0 0,-2-1 0 0 0,3 21 0 0 0,4 107-5 0 0,-8-106 3 0 0,1 27 0 0 0,10 183 0 0 0,-12-223-4 0 0,1-1-90 0 0,0-1 0 0 0,12 48 1 0 0,-14-69-314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7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44 19807 0 0,'-20'-23'1760'0'0,"11"11"-1408"0"0,1 4 1272 0 0,-6 25-8152 0 0,0 8 4128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9415 0 0,'1'3'431'0'0,"4"28"114"0"0,-1-1 1 0 0,0 49-1 0 0,2 24 2946 0 0,-4-88-2685 0 0,1 0-1 0 0,0-1 1 0 0,1 1 0 0 0,11 26 0 0 0,-15-39-745 0 0,1 0-1 0 0,0 1 1 0 0,0-1 0 0 0,1 0 0 0 0,-1 0-1 0 0,0 0 1 0 0,1 0 0 0 0,-1-1 0 0 0,1 1-1 0 0,0 0 1 0 0,-1-1 0 0 0,1 1-1 0 0,0-1 1 0 0,0 1 0 0 0,0-1 0 0 0,0 0-1 0 0,0 0 1 0 0,0 0 0 0 0,1 0 0 0 0,-1 0-1 0 0,0 0 1 0 0,0-1 0 0 0,1 1 0 0 0,-1-1-1 0 0,0 1 1 0 0,1-1 0 0 0,-1 0 0 0 0,1 0-1 0 0,-1 0 1 0 0,0 0 0 0 0,1-1 0 0 0,-1 1-1 0 0,0-1 1 0 0,1 1 0 0 0,2-2-1 0 0,1 0 66 0 0,-1-1-1 0 0,1 0 0 0 0,0 0 0 0 0,-1 0 1 0 0,1 0-1 0 0,-1-1 0 0 0,0 0 0 0 0,0 0 1 0 0,-1-1-1 0 0,1 0 0 0 0,-1 1 0 0 0,4-8 0 0 0,-3 5-33 0 0,-1-1 0 0 0,0 1 0 0 0,0-1 0 0 0,-1 0-1 0 0,0-1 1 0 0,0 1 0 0 0,-1 0 0 0 0,0-1 0 0 0,-1 1-1 0 0,0-1 1 0 0,0 0 0 0 0,-1 1 0 0 0,0-1-1 0 0,0 0 1 0 0,-1 1 0 0 0,0-1 0 0 0,-1 0 0 0 0,0 1-1 0 0,0-1 1 0 0,-1 1 0 0 0,0 0 0 0 0,0 0 0 0 0,-1 0-1 0 0,-8-12 1 0 0,8 11-43 0 0,-1 1 0 0 0,-1 0 1 0 0,0 0-1 0 0,0 0 0 0 0,-1 0 0 0 0,1 1 0 0 0,-2 0 0 0 0,1 1 0 0 0,-1-1 0 0 0,0 1 1 0 0,0 1-1 0 0,-18-9 0 0 0,24 13-320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21223 0 0,'0'0'1920'0'0,"2"-1"-1493"0"0,2-2-270 0 0,-1 0 0 0 0,1 0 0 0 0,0 1 0 0 0,0-1-1 0 0,0 1 1 0 0,1 0 0 0 0,-1 0 0 0 0,0 1 0 0 0,1-1 0 0 0,-1 1 0 0 0,1 0 0 0 0,0 0 0 0 0,-1 0 0 0 0,9 1 0 0 0,7-1 29 0 0,0 2 0 0 0,23 3 0 0 0,-26-2-89 0 0,18 4-430 0 0,0 1 0 0 0,48 18 0 0 0,-39-12-2368 0 0,-18-5-5635 0 0</inkml:trace>
  <inkml:trace contextRef="#ctx0" brushRef="#br0" timeOffset="1">672 216 10591 0 0,'0'0'1136'0'0,"-6"9"4848"0"0,-4 2-2632 0 0,2 1 16 0 0,2-3-1528 0 0,0 1-424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 18311 0 0,'0'0'1660'0'0,"-1"-2"-1368"0"0,-6-15 6988 0 0,7 19-7029 0 0,-5 139-38 0 0,2-27-117 0 0,-3-42-96 0 0,-26 126 0 0 0,31-196 0 0 0,-56 218-659 0 0,55-216 531 0 0,0 2-253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2759 0 0,'0'-15'83'0'0,"2"0"-1"0"0,-1 0 0 0 0,6-16 0 0 0,-5 24 435 0 0,0 1-1 0 0,0-1 1 0 0,6-8 0 0 0,-5 10 666 0 0,0 0 0 0 0,1 0 1 0 0,-1 0-1 0 0,8-7 0 0 0,33-26 6726 0 0,-28 26-6053 0 0,18-11 0 0 0,-24 17-1483 0 0,0 1 0 0 0,1 0 1 0 0,-1 1-1 0 0,1 0 0 0 0,0 0 0 0 0,0 1 1 0 0,0 0-1 0 0,16-1 0 0 0,-21 4-297 0 0,0 0 0 0 0,0 1 0 0 0,0-1 0 0 0,0 1 0 0 0,0 0-1 0 0,-1 1 1 0 0,1-1 0 0 0,0 1 0 0 0,-1 1 0 0 0,1-1 0 0 0,-1 1 0 0 0,0 0 0 0 0,0 0 0 0 0,0 0 0 0 0,0 1-1 0 0,0-1 1 0 0,-1 1 0 0 0,7 8 0 0 0,-6-7-64 0 0,-1 0 0 0 0,1 1 0 0 0,-1 0 0 0 0,-1 0 0 0 0,1 0 0 0 0,-1 0 0 0 0,0 0 0 0 0,0 1 0 0 0,-1-1 0 0 0,0 1 0 0 0,0 0 0 0 0,-1 0 0 0 0,0 0 0 0 0,0 0-1 0 0,0 10 1 0 0,-2-5 50 0 0,0 0 0 0 0,-2 0 0 0 0,1 0 0 0 0,-1 0 0 0 0,-1 0-1 0 0,0-1 1 0 0,-9 19 0 0 0,-2-4 111 0 0,-33 48 1 0 0,19-38-294 0 0,-49 47 1 0 0,34-38-1785 0 0,30-30 296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92 4607 0 0,'0'0'354'0'0,"-1"2"-233"0"0,-7 12-637 0 0,-3 4 4981 0 0,1 1-1 0 0,1 1 1 0 0,-7 21-1 0 0,16-40-4365 0 0,-1 0-1 0 0,1 0 0 0 0,0 0 0 0 0,0 0 0 0 0,0 0 0 0 0,-1-1 1 0 0,1 1-1 0 0,0 0 0 0 0,0 0 0 0 0,0 0 0 0 0,1 0 0 0 0,-1 0 0 0 0,0 0 1 0 0,0 0-1 0 0,0 0 0 0 0,1-1 0 0 0,-1 1 0 0 0,0 0 0 0 0,1 0 0 0 0,-1 0 1 0 0,1 0-1 0 0,-1-1 0 0 0,1 1 0 0 0,-1 0 0 0 0,1-1 0 0 0,-1 1 1 0 0,1 0-1 0 0,0-1 0 0 0,-1 1 0 0 0,1-1 0 0 0,0 1 0 0 0,0-1 0 0 0,0 1 1 0 0,-1-1-1 0 0,1 1 0 0 0,0-1 0 0 0,0 0 0 0 0,0 0 0 0 0,0 1 0 0 0,0-1 1 0 0,-1 0-1 0 0,1 0 0 0 0,0 0 0 0 0,2 0 0 0 0,2 1-91 0 0,0-1-1 0 0,1 0 1 0 0,-1-1-1 0 0,0 1 1 0 0,0-1 0 0 0,6-1-1 0 0,-8 1 26 0 0,0 0 0 0 0,0 0 0 0 0,0 0 1 0 0,0-1-1 0 0,0 1 0 0 0,0-1 0 0 0,0 0 0 0 0,-1 0 0 0 0,1 0 0 0 0,-1 0 0 0 0,1 0 1 0 0,-1 0-1 0 0,0-1 0 0 0,0 1 0 0 0,0-1 0 0 0,0 0 0 0 0,2-3 0 0 0,-3 4-2 0 0,0-1 0 0 0,0 1 0 0 0,0 0 0 0 0,0-1-1 0 0,-1 1 1 0 0,1-1 0 0 0,-1 1 0 0 0,0-1 0 0 0,0 1-1 0 0,0-1 1 0 0,0 1 0 0 0,0-1 0 0 0,0 1 0 0 0,-1-1 0 0 0,1 1-1 0 0,-1-1 1 0 0,1 1 0 0 0,-1 0 0 0 0,0-1 0 0 0,0 1-1 0 0,0 0 1 0 0,-3-4 0 0 0,-3-4 218 0 0,-2-1 0 0 0,1 1 0 0 0,-1 1 0 0 0,-1 0 0 0 0,-12-9 0 0 0,21 16-200 0 0</inkml:trace>
  <inkml:trace contextRef="#ctx0" brushRef="#br0" timeOffset="1">320 52 6911 0 0,'0'0'528'0'0,"0"-1"-341"0"0,-3-10 5748 0 0,1 9-4989 0 0,0-1 0 0 0,0 1 0 0 0,0-1 0 0 0,0 1 0 0 0,0 0 0 0 0,-1 0 0 0 0,1 0 0 0 0,-1 0 0 0 0,-4-3 0 0 0,3 3-302 0 0,-1 0-1 0 0,0 0 0 0 0,1 0 1 0 0,-1 1-1 0 0,-8-2 0 0 0,5 2-337 0 0,0 0 0 0 0,0 1-1 0 0,1 0 1 0 0,-1 0 0 0 0,0 0 0 0 0,0 1-1 0 0,-14 4 1 0 0,18-3-73 0 0,-2 3-125 0 0,4-1-52 0 0,-4 9-46 0 0,6-13-10 0 0,0 0 0 0 0,0 1 0 0 0,-1-1 0 0 0,1 1 0 0 0,0-1 0 0 0,0 0 0 0 0,0 1 0 0 0,0-1 0 0 0,0 1 0 0 0,0-1 0 0 0,0 0 0 0 0,0 1 0 0 0,0-1 0 0 0,0 1 0 0 0,0-1 0 0 0,0 1 0 0 0,0-1 0 0 0,0 0 0 0 0,0 1 0 0 0,2 13-11 0 0,-2-12 8 0 0,1-1 0 0 0,-1 0 0 0 0,0 1 0 0 0,0-1 0 0 0,1 0 0 0 0,-1 1 0 0 0,1-1 0 0 0,-1 0 0 0 0,1 0 0 0 0,-1 1-1 0 0,1-1 1 0 0,0 0 0 0 0,0 0 0 0 0,-1 0 0 0 0,2 1 0 0 0,14 19-8 0 0,-3-2 11 0 0,-11-15 0 0 0,6 12 0 0 0,-6-13 0 0 0,1 2 0 0 0,0 15 0 0 0,-4 11 0 0 0,0-29 0 0 0,1 1 0 0 0,0-1 0 0 0,0 0 0 0 0,-1 0 0 0 0,1 0 0 0 0,-1 0 0 0 0,1 0 0 0 0,-1 0 0 0 0,0 0 0 0 0,0 0 0 0 0,0 0 0 0 0,0-1 0 0 0,0 1 0 0 0,0 0 0 0 0,-2 2 0 0 0,-2 1 0 0 0,-35 51-3345 0 0,29-42-6166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1034 8287 0 0,'0'0'639'0'0,"2"-2"54"0"0,27-20 8693 0 0,4 0-4412 0 0,2-1-4314 0 0,-4 3-456 0 0,-13 8-145 0 0,29-23 0 0 0,-42 31-48 0 0,-1-1 0 0 0,1 0 0 0 0,-1 1 1 0 0,0-2-1 0 0,0 1 0 0 0,0 0 0 0 0,-1-1 1 0 0,0 0-1 0 0,0 0 0 0 0,2-6 0 0 0,2-13 54 0 0,0 0-1 0 0,-2-1 0 0 0,2-35 1 0 0,-1-79 158 0 0,-6 105-165 0 0,2-292 1658 0 0,-2 223-427 0 0,0 93-1094 0 0,-1 1-1 0 0,0-1 1 0 0,0 0-1 0 0,-1 0 1 0 0,0 0-1 0 0,-5-14 1 0 0,6 24 113 0 0,-6 12-192 0 0,3-7-102 0 0,-6 14-31 0 0,1-1-1 0 0,1 2 0 0 0,1-1 1 0 0,-7 23-1 0 0,-14 80-53 0 0,18-73 37 0 0,-36 225-13 0 0,40-206 37 0 0,2-1 1 0 0,7 78-1 0 0,4-18-441 0 0,-7-123 125 0 0,0 2-209 0 0,0 1 184 0 0,-7-5-3397 0 0,3-3 3307 0 0,-1 1 0 0 0,1 0-1 0 0,0-1 1 0 0,-1 0-1 0 0,1 0 1 0 0,0-1 0 0 0,-4-2-1 0 0,-34-27-2925 0 0,35 25 2671 0 0,-17-13-2278 0 0,1-1 0 0 0,-38-44-1 0 0,52 53 3557 0 0,0 0-1 0 0,1-1 1 0 0,-6-14 0 0 0,9 17 1692 0 0,1 0 0 0 0,1 0 1 0 0,-1 0-1 0 0,-2-21 1 0 0,6 30-2114 0 0,0 0 0 0 0,1 0 0 0 0,-1-1 0 0 0,1 1 1 0 0,-1 0-1 0 0,1 0 0 0 0,-1 0 0 0 0,1 0 0 0 0,0 1 0 0 0,-1-1 0 0 0,1 0 1 0 0,0 0-1 0 0,0 0 0 0 0,-1 0 0 0 0,1 1 0 0 0,0-1 0 0 0,0 0 0 0 0,2 0 1 0 0,-1-1 188 0 0,6-3-170 0 0,0 0 1 0 0,0 0 0 0 0,1 0-1 0 0,0 1 1 0 0,0 1-1 0 0,0 0 1 0 0,0 0-1 0 0,0 0 1 0 0,1 1 0 0 0,14-1-1 0 0,4 1-197 0 0,0 1 0 0 0,37 4-1 0 0,-49-2-217 0 0,-1 1-1 0 0,1 1 1 0 0,-1 0-1 0 0,24 9 0 0 0,1 7-6667 0 0,-15-3-1349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13 235 18023 0 0,'0'0'5583'0'0,"3"0"-5189"0"0,12 1-245 0 0,1 0 0 0 0,-1-1 0 0 0,28-4-1 0 0,-34 3-100 0 0,0-1-1 0 0,0 0 1 0 0,-1 0-1 0 0,1-1 1 0 0,-1 0 0 0 0,1-1-1 0 0,-1 0 1 0 0,9-5-1 0 0,-15 7-18 0 0,1 0 1 0 0,-1 1-1 0 0,0-1 0 0 0,0 0 0 0 0,-1 0 0 0 0,1 0 1 0 0,0 0-1 0 0,-1 0 0 0 0,1 0 0 0 0,-1 0 0 0 0,0-1 1 0 0,0 1-1 0 0,1-1 0 0 0,-2 1 0 0 0,1-1 0 0 0,1-4 1 0 0,-1 3 14 0 0,-1 0 0 0 0,0-1 0 0 0,0 1 0 0 0,0 0 0 0 0,-1-1 0 0 0,1 1 0 0 0,-1 0 0 0 0,0-1 0 0 0,-2-5 0 0 0,-3-3 217 0 0,0 0 0 0 0,-1 0 0 0 0,0 1 0 0 0,0 0 0 0 0,-12-13 0 0 0,-1 1 753 0 0,7 29-811 0 0,7-1-201 0 0,0 0-1 0 0,0 0 1 0 0,0 1 0 0 0,1 0-1 0 0,0 0 1 0 0,0 0 0 0 0,0 0-1 0 0,1 1 1 0 0,0 0 0 0 0,-6 10-1 0 0,-3 9-5 0 0,-13 36-1 0 0,18-41 0 0 0,4-10 0 0 0,0 0-1 0 0,2 0 1 0 0,-1 0-1 0 0,1 1 1 0 0,1-1-1 0 0,-1 0 1 0 0,2 1 0 0 0,0-1-1 0 0,0 1 1 0 0,3 18-1 0 0,-2-25-2 0 0,-1-1 0 0 0,1 1 0 0 0,0 0 0 0 0,0-1 0 0 0,1 1 0 0 0,-1-1 0 0 0,1 1 0 0 0,0-1 0 0 0,0 0 0 0 0,0 1 0 0 0,0-1 0 0 0,0 0 0 0 0,1 0 0 0 0,-1-1 0 0 0,1 1 0 0 0,0 0 0 0 0,0-1-1 0 0,0 0 1 0 0,0 0 0 0 0,0 0 0 0 0,1 0 0 0 0,-1 0 0 0 0,1 0 0 0 0,-1-1 0 0 0,1 0 0 0 0,-1 0 0 0 0,1 0 0 0 0,0 0 0 0 0,0 0 0 0 0,-1-1 0 0 0,1 0 0 0 0,5 0 0 0 0,-3 0-191 0 0,-1 0 0 0 0,0-1-1 0 0,0 0 1 0 0,-1 0 0 0 0,1 0 0 0 0,0-1 0 0 0,0 1 0 0 0,0-1 0 0 0,4-3 0 0 0,4-2-1693 0 0,19-16 0 0 0,-14 9-20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83 8287 0 0,'0'-2'382'0'0,"-1"0"-252"0"0,1-16 248 0 0,5-14 17196 0 0,-4 34-16987 0 0,2 2-468 0 0,0 2 0 0 0,0-1 0 0 0,0 0 1 0 0,-1 1-1 0 0,0-1 0 0 0,0 1 0 0 0,0 0 0 0 0,-1-1 0 0 0,0 1 1 0 0,0 0-1 0 0,0 0 0 0 0,-1 0 0 0 0,0 11 0 0 0,-1 5-41 0 0,-2 1 0 0 0,-6 27-1 0 0,-29 100 291 0 0,38-150-368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0,0 0 0 0 0,-1 0 0 0 0,1 0 0 0 0,0 0 0 0 0,0 0 0 0 0,0 0 0 0 0,5-5 0 0 0,10-15 0 0 0,-10 13 0 0 0,7-6 0 0 0,0 0 0 0 0,1 1 0 0 0,27-20 0 0 0,-33 27 0 0 0,11-7-299 0 0,0 2 1 0 0,0-1-1 0 0,31-10 1 0 0,18-11-535 0 0,-33 13 1308 0 0,-33 21-263 0 0,1 0-182 0 0,0 1 0 0 0,0 0 0 0 0,-1 0 0 0 0,1 0 0 0 0,-1 0-1 0 0,0 0 1 0 0,1 0 0 0 0,-1 0 0 0 0,-1 1 0 0 0,1-1 0 0 0,0 5 0 0 0,-1 40 251 0 0,0-44-253 0 0,-4 44 143 0 0,1-35-129 0 0,0-2-112 0 0,2-9-357 0 0,-7-31-10471 0 0,8 15 9373 0 0,1 1 0 0 0,0-1 0 0 0,1 1 0 0 0,6-26 0 0 0,21-50 2586 0 0,-19 60 369 0 0,-7 22-665 0 0,-1 1-1 0 0,2-1 0 0 0,-1 1 1 0 0,1 0-1 0 0,-1 0 0 0 0,2 0 1 0 0,-1 0-1 0 0,1 1 0 0 0,-1 0 1 0 0,12-9-1 0 0,-13 12-596 0 0,-1 1 0 0 0,1 0 0 0 0,0 0 0 0 0,-1 0 0 0 0,1 0 0 0 0,0 0 0 0 0,0 1 0 0 0,0 0 0 0 0,0-1 0 0 0,3 1 0 0 0,-1 0-140 0 0,-4 0-12 0 0,0 0-1 0 0,0 0 0 0 0,0 0 1 0 0,-1 1-1 0 0,1-1 1 0 0,0 0-1 0 0,0 1 1 0 0,0-1-1 0 0,0 0 0 0 0,0 1 1 0 0,0-1-1 0 0,-1 1 1 0 0,1-1-1 0 0,0 1 1 0 0,0 0-1 0 0,-1-1 1 0 0,1 1-1 0 0,0 0 0 0 0,-1 0 1 0 0,2 1-1 0 0,8 15 117 0 0,-6 0 57 0 0,0 0 0 0 0,-1 0 0 0 0,2 31 0 0 0,2 12 406 0 0,-5-48-566 0 0,-1-5-16 0 0,1 0 0 0 0,-1-1 0 0 0,1 1 0 0 0,1 0 1 0 0,3 8-1 0 0,-5-13 109 0 0,1-2-116 0 0,-1 0 21 0 0,0 0 0 0 0,0 0 1 0 0,0 0-1 0 0,0 0 0 0 0,0 0 0 0 0,0 0 0 0 0,0 0 0 0 0,0 0 0 0 0,0 0 0 0 0,0 0 1 0 0,0-1-1 0 0,0 1 0 0 0,-1 0 0 0 0,1 0 0 0 0,0-1 0 0 0,0 1 0 0 0,0-1 0 0 0,0 1 1 0 0,-1-1-1 0 0,1 1 0 0 0,0-1 0 0 0,0 0 0 0 0,-1 1 0 0 0,1-1 0 0 0,0 0 0 0 0,-1 1 1 0 0,1-1-1 0 0,-1 0 0 0 0,1 0 0 0 0,-1 0 0 0 0,1 1 0 0 0,-1-1 0 0 0,1-1 0 0 0,0-2 92 0 0,1-1-1 0 0,-1 1 0 0 0,0-1 0 0 0,0 1 1 0 0,0-1-1 0 0,0 1 0 0 0,-1-1 0 0 0,0 0 0 0 0,0 1 1 0 0,0-1-1 0 0,-2-4 0 0 0,0-7 188 0 0,-11-28 0 0 0,7 24-285 0 0,6 17-357 0 0,-1 1 0 0 0,0 0-1 0 0,1 0 1 0 0,0 0 0 0 0,-1-1-1 0 0,1 1 1 0 0,1-4 0 0 0,-1 5 6 0 0,0 0 0 0 0,0 0 1 0 0,1 0-1 0 0,-1 0 0 0 0,0 0 0 0 0,1 0 1 0 0,-1 1-1 0 0,1-1 0 0 0,-1 0 0 0 0,1 0 1 0 0,-1 1-1 0 0,1-1 0 0 0,-1 0 0 0 0,1 1 1 0 0,0-1-1 0 0,0 0 0 0 0,-1 1 0 0 0,3-2 1 0 0,7-4-6877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11975 0 0,'3'-1'547'0'0,"15"0"354"0"0,0 1 1 0 0,21 1-1 0 0,-36 0-354 0 0,-1 0 1 0 0,1-1-1 0 0,-1 1 1 0 0,1 0-1 0 0,0 0 1 0 0,-1 0-1 0 0,0 1 1 0 0,1-1-1 0 0,-1 1 1 0 0,0-1-1 0 0,0 1 1 0 0,0 0-1 0 0,0 0 1 0 0,0 0-1 0 0,0 0 1 0 0,0 0-1 0 0,1 3 1 0 0,0-1-269 0 0,-1 0 1 0 0,1 0 0 0 0,-1 0-1 0 0,0 0 1 0 0,-1 1 0 0 0,1-1-1 0 0,-1 1 1 0 0,2 7 0 0 0,-3-4-104 0 0,1 0 1 0 0,-1 0 0 0 0,0 0-1 0 0,-1 0 1 0 0,0 0 0 0 0,0 0-1 0 0,-1-1 1 0 0,0 1 0 0 0,0 0-1 0 0,-1-1 1 0 0,-5 11 0 0 0,6-12-123 0 0,0-1 0 0 0,0 1 0 0 0,1 0 0 0 0,-1 0 0 0 0,1 0 0 0 0,0 9 1 0 0,-1-2 18 0 0,2-11-141 0 0,2-4 50 0 0,0 0 0 0 0,0 0 0 0 0,0 0 0 0 0,0 0 0 0 0,1 1 0 0 0,-1-1 0 0 0,1 1 0 0 0,-1-1 0 0 0,4 0 1 0 0,0-2 2 0 0,32-15-8 0 0,-1 2-1 0 0,2 1 1 0 0,0 2 0 0 0,50-11-1 0 0,-62 22-2053 0 0,-30 16-2042 0 0,-7 1-4581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7 20935 0 0,'-16'4'465'0'0,"-1"2"0"0"0,1 0 0 0 0,0 0 0 0 0,0 2 0 0 0,-28 17 0 0 0,40-22-271 0 0,-8 5 105 0 0,-1 1-1 0 0,1 0 0 0 0,1 1 1 0 0,0 1-1 0 0,1-1 1 0 0,-1 2-1 0 0,2 0 1 0 0,0 0-1 0 0,0 0 0 0 0,-11 23 1 0 0,10-14-152 0 0,1 1 0 0 0,1-1-1 0 0,0 2 1 0 0,2-1 0 0 0,0 1 0 0 0,-2 29 0 0 0,7-43-117 0 0,0 1 1 0 0,1-1 0 0 0,0 1-1 0 0,1 0 1 0 0,0-1 0 0 0,0 1 0 0 0,1-1-1 0 0,0 1 1 0 0,8 17 0 0 0,-7-21-24 0 0,0 1 1 0 0,0-1 0 0 0,1 0 0 0 0,0 0 0 0 0,1 0 0 0 0,-1 0 0 0 0,1-1 0 0 0,0 0 0 0 0,0 0-1 0 0,1 0 1 0 0,-1-1 0 0 0,1 0 0 0 0,13 7 0 0 0,-12-7-68 0 0,1 0 0 0 0,0-1 0 0 0,0-1 0 0 0,0 1 0 0 0,0-1 0 0 0,1 0 1 0 0,-1-1-1 0 0,1 0 0 0 0,-1-1 0 0 0,0 1 0 0 0,1-2 0 0 0,-1 1 0 0 0,1-1 0 0 0,9-2 0 0 0,-9 1-1592 0 0,1-1-1 0 0,-1 0 1 0 0,0-1-1 0 0,10-5 1 0 0,6-6-6739 0 0</inkml:trace>
  <inkml:trace contextRef="#ctx0" brushRef="#br0" timeOffset="1">521 37 3679 0 0,'0'-2'284'0'0,"18"-33"21105"0"0,-18 36-21182 0 0,4 16 5072 0 0,-1 4-4380 0 0,-2-12-2517 0 0,3 26 1703 0 0,-1 1 1 0 0,-4 53-1 0 0,-12 72 90 0 0,10-138-158 0 0,-13 96 55 0 0,14-108-119 0 0,1-9-201 0 0,-5-14-6497 0 0,5 4 5115 0 0,0-1-1 0 0,0 1 1 0 0,1-1-1 0 0,-1 1 1 0 0,3-16 0 0 0,1-7-4380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11143 0 0,'1'-29'1016'0'0,"2"0"-1"0"0,14-50 14704 0 0,-14 87-16656 0 0,7 19 1051 0 0,0-1 0 0 0,-2 2 0 0 0,-1-1 0 0 0,5 42-1 0 0,-10-62-92 0 0,0 9 37 0 0,2 6 111 0 0,8 30-1 0 0,-11-47-145 0 0,1 1 0 0 0,0-1 0 0 0,0 0 0 0 0,1 0 0 0 0,0 0-1 0 0,0 0 1 0 0,0 0 0 0 0,0 0 0 0 0,1-1 0 0 0,6 7-1 0 0,-7-9-15 0 0,-1 0-1 0 0,0 0 0 0 0,1 0 0 0 0,0-1 0 0 0,-1 1 0 0 0,1-1 0 0 0,0 0 1 0 0,0 0-1 0 0,0 0 0 0 0,0 0 0 0 0,-1-1 0 0 0,1 1 0 0 0,0-1 1 0 0,1 1-1 0 0,3-1 0 0 0,-2-1 17 0 0,0 1 0 0 0,0-1 0 0 0,0 0 1 0 0,0-1-1 0 0,-1 1 0 0 0,1-1 0 0 0,0 0 0 0 0,6-4 1 0 0,2-2 36 0 0,0-1 0 0 0,-1 0 1 0 0,-1 0-1 0 0,0-2 0 0 0,13-13 1 0 0,-12 9-39 0 0,0 0 0 0 0,-1-2 0 0 0,14-24 0 0 0,21-57 68 0 0,-25 52-75 0 0,34-67 228 0 0,-54 111-65 0 0,4-5 1364 0 0,-12 145-1493 0 0,2-76-410 0 0,4 69-1 0 0,2-125 146 0 0,2 39-2043 0 0,0-16-5084 0 0,0-5-1928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 6911 0 0,'-1'-1'528'0'0,"-15"-9"963"0"0,15 9-650 0 0,-1-1-1 0 0,1 1 1 0 0,0 0-1 0 0,0 0 1 0 0,-1-1-1 0 0,1 1 1 0 0,0-1-1 0 0,0 1 1 0 0,0-1-1 0 0,-1-1 1 0 0,-1-4 789 0 0,3 7-1547 0 0,0-1 0 0 0,1 0 0 0 0,-1 0 0 0 0,0 0 0 0 0,0 1 1 0 0,1-1-1 0 0,-1 0 0 0 0,1 0 0 0 0,-1 1 0 0 0,0-1 0 0 0,1 0 0 0 0,-1 1 0 0 0,1-1 0 0 0,0 0 0 0 0,-1 1 1 0 0,1-1-1 0 0,-1 1 0 0 0,1-1 0 0 0,0 1 0 0 0,0-1 0 0 0,-1 1 0 0 0,1-1 0 0 0,0 1 0 0 0,0 0 1 0 0,-1 0-1 0 0,1-1 0 0 0,1 1 0 0 0,23-4 648 0 0,-1 6-571 0 0,1 0 0 0 0,-1 2-1 0 0,39 10 1 0 0,-54-11-87 0 0,0 1 0 0 0,-1 0-1 0 0,11 5 1 0 0,-7-2 36 0 0,-10-6-91 0 0,0 0 0 0 0,-1 0 0 0 0,1 0 0 0 0,0 1 0 0 0,-1-1 0 0 0,0 1 0 0 0,1-1 0 0 0,-1 1 1 0 0,0-1-1 0 0,2 4 0 0 0,-1-2 15 0 0,-2-2-27 0 0,1-1 0 0 0,-1 1 0 0 0,0 0 1 0 0,1 0-1 0 0,-1 0 0 0 0,0 0 0 0 0,0-1 0 0 0,1 1 0 0 0,-1 0 0 0 0,0 0 0 0 0,0 0 0 0 0,0 0 0 0 0,0 0 0 0 0,0 0 1 0 0,-1-1-1 0 0,1 1 0 0 0,0 1 0 0 0,-1 2 16 0 0,1 3 14 0 0,-1 0-1 0 0,0 1 1 0 0,0-2-1 0 0,-1 1 1 0 0,1 0-1 0 0,-2 0 1 0 0,1 0-1 0 0,-6 10 1 0 0,-4 5 108 0 0,-18 22 0 0 0,4-4 28 0 0,-13 19-25 0 0,23-36-415 0 0,1 2-1 0 0,-18 36 0 0 0,32-59-735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12439 0 0,'0'-3'6518'0'0,"19"-63"1472"0"0,17-34-5545 0 0,0 1-2198 0 0,-21 50-157 0 0,38-107 31 0 0,-37 115-48 0 0,37-66 0 0 0,-45 95 8 0 0,-6 9 96 0 0,0 1 1 0 0,0-1-1 0 0,-1 0 1 0 0,1 1-1 0 0,-1-1 1 0 0,3-6-1 0 0,-2 10-110 0 0,2 2-66 0 0,-1 0 0 0 0,1 0-1 0 0,-1 0 1 0 0,1 0 0 0 0,-1 1 0 0 0,0-1 0 0 0,-1 1 0 0 0,1 0 0 0 0,-1 0 0 0 0,1 0 0 0 0,-1 0 0 0 0,0 0 0 0 0,-1 0-1 0 0,1 0 1 0 0,1 6 0 0 0,2 12-2 0 0,6 42 0 0 0,-9-49 2 0 0,14 68-1 0 0,-4-25 0 0 0,-4-18-52 0 0,6 40-459 0 0,-13-72-378 0 0,-1 1 1 0 0,0 0-1 0 0,-2 16 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20159 0 0,'0'0'926'0'0,"0"-2"-26"0"0,0 1-845 0 0,0-1 1 0 0,0 1 0 0 0,0 0 0 0 0,1-1 0 0 0,-1 1 0 0 0,0-1 0 0 0,0 1 0 0 0,1-1 0 0 0,-1 1 0 0 0,1-1 0 0 0,0 1 0 0 0,-1 0 0 0 0,1 0 0 0 0,0-1 0 0 0,0 1 0 0 0,0 0 0 0 0,0 0 0 0 0,0 0 0 0 0,0 0-1 0 0,0 0 1 0 0,0 0 0 0 0,0 0 0 0 0,0 0 0 0 0,0 0 0 0 0,1 0 0 0 0,-1 1 0 0 0,0-1 0 0 0,1 0 0 0 0,2 0 0 0 0,-2 0 99 0 0,14-4 153 0 0,1 1 0 0 0,1 0 0 0 0,-1 1 1 0 0,0 1-1 0 0,1 0 0 0 0,19 2 0 0 0,32-4-268 0 0,-54 2 34 0 0,18-1-1511 0 0,51-13 0 0 0,-58 7-115 0 0</inkml:trace>
  <inkml:trace contextRef="#ctx0" brushRef="#br0" timeOffset="1">527 3 17071 0 0,'-2'-3'8066'0'0,"0"10"-4510"0"0,-4 18-1939 0 0,-4 34-2448 0 0,-24 288 970 0 0,29-294-131 0 0,-4 39 34 0 0,-9 171-67 0 0,18-261-496 0 0,3-13-6858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11055 0 0,'2'-5'152'0'0,"7"-17"1112"0"0,14-24 0 0 0,-17 38 151 0 0,-1-1 0 0 0,2 1 0 0 0,6-7 0 0 0,-1 2 633 0 0,-7 7-1381 0 0,1 0 1 0 0,-1 0-1 0 0,1 1 1 0 0,0 0-1 0 0,0 0 1 0 0,14-8-1 0 0,-19 12-592 0 0,1 1-1 0 0,-1 0 1 0 0,0-1-1 0 0,0 1 1 0 0,1 0 0 0 0,-1-1-1 0 0,0 1 1 0 0,0 0-1 0 0,1 0 1 0 0,-1 0 0 0 0,0 0-1 0 0,1 0 1 0 0,-1 1-1 0 0,0-1 1 0 0,0 0 0 0 0,1 0-1 0 0,1 2 1 0 0,0-1-3 0 0,0 1 1 0 0,0 0-1 0 0,1 0 1 0 0,-2 0-1 0 0,1 0 1 0 0,4 3-1 0 0,1 4-36 0 0,-1-1-1 0 0,1 1 1 0 0,6 11-1 0 0,-10-14-14 0 0,0 0 1 0 0,-1 0-1 0 0,1 0 1 0 0,-1 0-1 0 0,0 1 0 0 0,-1 0 1 0 0,0-1-1 0 0,0 1 1 0 0,0 0-1 0 0,-1 0 0 0 0,0 0 1 0 0,0 0-1 0 0,0 0 1 0 0,-1 0-1 0 0,-1 0 0 0 0,1 0 1 0 0,-1 0-1 0 0,0 0 0 0 0,0 0 1 0 0,-1 0-1 0 0,0 0 1 0 0,-6 12-1 0 0,8-18-18 0 0,-23 45 176 0 0,21-43-168 0 0,-1 1 0 0 0,1-1-1 0 0,-1 1 1 0 0,0-1 0 0 0,0 0 0 0 0,0 0-1 0 0,0 0 1 0 0,-1 0 0 0 0,-6 4-1 0 0,3-4-106 0 0,0 1 0 0 0,0-1-1 0 0,0 0 1 0 0,-9 2 0 0 0,13-5-421 0 0,0 1 1 0 0,-1-1 0 0 0,1 1 0 0 0,0-1-1 0 0,0 0 1 0 0,-1-1 0 0 0,-5 0-1 0 0,-2-3-8352 0 0</inkml:trace>
  <inkml:trace contextRef="#ctx0" brushRef="#br0" timeOffset="1">255 14 12895 0 0,'2'-1'998'0'0,"10"-3"-612"0"0,-8 2-169 0 0,0 1 0 0 0,0 0 0 0 0,0-1-1 0 0,7 0 1 0 0,-9 2 432 0 0,0 0 0 0 0,0 0 0 0 0,0 0-1 0 0,1 0 1 0 0,-1 1 0 0 0,0-1-1 0 0,0 0 1 0 0,3 2 0 0 0,6 4-164 0 0,1 0 0 0 0,-1 0 0 0 0,0 1 0 0 0,-1 0 0 0 0,0 1 1 0 0,0 0-1 0 0,0 1 0 0 0,-1 0 0 0 0,-1 1 0 0 0,1 0 0 0 0,-2 0 0 0 0,1 0 0 0 0,5 13 1 0 0,2 4-234 0 0,-1 1 1 0 0,-2 0 0 0 0,0 1 0 0 0,10 43 0 0 0,-16-46-96 0 0,0 1-1 0 0,-2 0 1 0 0,-1 0 0 0 0,-1 53 0 0 0,-3-60-83 0 0,-2-1 1 0 0,0 1-1 0 0,0-1 1 0 0,-2 0-1 0 0,-1 0 1 0 0,0 0-1 0 0,-14 28 1 0 0,8-24-23 0 0,-1-1 1 0 0,-2 0-1 0 0,0 0 1 0 0,-1-2 0 0 0,-19 19-1 0 0,1-5-21 0 0,-72 52 0 0 0,18-18-1327 0 0,39-30-128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8.8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1489 2032 11111 0 0,'-1'0'507'0'0,"-8"2"-385"0"0,1 0-1 0 0,-1 0 1 0 0,0-1 0 0 0,0 0 0 0 0,0-1-1 0 0,-12 0 1 0 0,-57-10 216 0 0,53 7-67 0 0,-120-28 2868 0 0,69 12-1382 0 0,-161-54 746 0 0,161 47-2214 0 0,36 11-212 0 0,1-1-1 0 0,0-3 0 0 0,2-1 1 0 0,-51-35-1 0 0,18 3 11 0 0,-74-71-1 0 0,103 85-61 0 0,2-1 0 0 0,1-3 0 0 0,2-1 1 0 0,-32-49-1 0 0,55 70-19 0 0,0 0 0 0 0,1 0 1 0 0,2-2-1 0 0,0 1 0 0 0,1-1 0 0 0,2-1 1 0 0,0 0-1 0 0,2 0 0 0 0,0 0 1 0 0,2 0-1 0 0,0-29 0 0 0,3 34-3 0 0,2-1-1 0 0,0 1 1 0 0,1 0-1 0 0,1 0 1 0 0,1 0-1 0 0,13-34 1 0 0,-3 20-93 0 0,2 0 0 0 0,38-57 0 0 0,-33 59 31 0 0,108-149-318 0 0,-110 157 321 0 0,1 1 0 0 0,2 0 0 0 0,0 2 0 0 0,1 1 0 0 0,31-20 0 0 0,6 4-43 0 0,107-47-1 0 0,77-7-54 0 0,-157 64 115 0 0,1 4 0 0 0,2 3 0 0 0,-1 5 0 0 0,2 3 0 0 0,-1 5 0 0 0,1 3 0 0 0,110 12 0 0 0,-136-2 13 0 0,112 28 0 0 0,-138-24 20 0 0,0 2 0 0 0,0 2 1 0 0,72 39-1 0 0,-69-28 14 0 0,-2 2 0 0 0,-1 2 0 0 0,55 53 0 0 0,92 116 24 0 0,-156-162-32 0 0,-1 1 0 0 0,-2 1 0 0 0,-1 2 0 0 0,-3 0 0 0 0,-1 2 0 0 0,-2 0 0 0 0,-2 2 0 0 0,-2 0 0 0 0,12 50 0 0 0,-18-47 11 0 0,-2 1 0 0 0,4 84 0 0 0,-13-98-1 0 0,-1 0 1 0 0,-2-1-1 0 0,-1 1 1 0 0,-15 58 0 0 0,8-56 39 0 0,-1 0 1 0 0,-2-1 0 0 0,-2-1 0 0 0,-2 0 0 0 0,0-1 0 0 0,-3-1 0 0 0,0 0 0 0 0,-2-2 0 0 0,-45 47 0 0 0,-112 94 26 0 0,85-83-5495 0 0,30-27-1052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29.8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5216 1 919 0 0,'0'0'334'0'0,"0"2"1062"0"0,7 47 4025 0 0,-5 3-3933 0 0,-5 54-2207 0 0,1-79 1291 0 0,-20 153-326 0 0,-16-1-56 0 0,38-179-190 0 0,-11 42 137 0 0,-2-1 0 0 0,-1-1-1 0 0,-2 0 1 0 0,-2-1 0 0 0,-1-1-1 0 0,-3 0 1 0 0,-31 42 0 0 0,-194 231 2512 0 0,246-310-2632 0 0,-14 17 141 0 0,0-1-1 0 0,-1 0 0 0 0,-1-1 1 0 0,0-1-1 0 0,-1-1 0 0 0,-1-1 1 0 0,0 0-1 0 0,-26 12 0 0 0,-163 54 320 0 0,113-46-367 0 0,-265 79-110 0 0,223-79-61 0 0,-385 78-201 0 0,98-27 262 0 0,120-22 0 0 0,-64 18 0 0 0,26-16 0 0 0,81-19 0 0 0,-318 31 86 0 0,536-72-76 0 0,-74 7 177 0 0,-294 40 386 0 0,383-46-532 0 0,0 2 0 0 0,0 1 1 0 0,1 1-1 0 0,1 2 0 0 0,0 0 0 0 0,-37 22 0 0 0,52-26-25 0 0,1 0-1 0 0,0 0 1 0 0,0 1 0 0 0,0 1 0 0 0,1 0 0 0 0,1 0-1 0 0,-1 0 1 0 0,2 1 0 0 0,-1 0 0 0 0,1 1 0 0 0,1 0-1 0 0,0 0 1 0 0,0 0 0 0 0,1 1 0 0 0,1 0-1 0 0,-7 24 1 0 0,0 43 55 0 0,-3 108 0 0 0,12-138-73 0 0,-1 285 2 0 0,4-188 0 0 0,1 81 46 0 0,-2 165 775 0 0,-2-348-714 0 0,1 74 342 0 0,2-95-372 0 0,1-1 1 0 0,1 1-1 0 0,7 27 0 0 0,-10-46-36 0 0,2 0 1 0 0,-1 0-1 0 0,0-1 0 0 0,1 1 0 0 0,0 0 0 0 0,-1-1 0 0 0,1 0 0 0 0,1 1 1 0 0,-1-1-1 0 0,0 0 0 0 0,4 3 0 0 0,-4-4 5 0 0,1 0 0 0 0,0 0-1 0 0,-1 0 1 0 0,1-1 0 0 0,0 0 0 0 0,0 1-1 0 0,0-1 1 0 0,0 0 0 0 0,0 0-1 0 0,0 0 1 0 0,0-1 0 0 0,0 1 0 0 0,1-1-1 0 0,3 0 1 0 0,25 1 176 0 0,32-5 1 0 0,-35 2-214 0 0,49 1 1 0 0,-16 6-2194 0 0,-40-3 960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0.1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9 17503 0 0,'-4'-2'3458'0'0,"4"1"-3404"0"0,11-1-1 0 0,0 1 1 0 0,0-1-1 0 0,0 2 0 0 0,1 0 1 0 0,-1 0-1 0 0,0 1 0 0 0,0 0 0 0 0,0 1 1 0 0,0 0-1 0 0,14 4 0 0 0,-13-2-19 0 0,0 1-1 0 0,0 0 1 0 0,-1 0-1 0 0,1 1 1 0 0,-1 1 0 0 0,-1 0-1 0 0,1 0 1 0 0,17 17-1 0 0,-25-21-15 0 0,0 1-1 0 0,0-1 1 0 0,0 0 0 0 0,-1 1-1 0 0,0-1 1 0 0,0 1 0 0 0,0 0-1 0 0,0 0 1 0 0,0 0 0 0 0,-1 0-1 0 0,1 0 1 0 0,-1 0 0 0 0,0 0-1 0 0,0 8 1 0 0,-1-6 42 0 0,0 0 0 0 0,0 1 0 0 0,-1-1 0 0 0,0 0 0 0 0,0 1-1 0 0,0-1 1 0 0,-1 0 0 0 0,0 0 0 0 0,-3 6 0 0 0,-2 1 55 0 0,0 0-1 0 0,0 0 1 0 0,-2-1 0 0 0,1-1-1 0 0,-1 1 1 0 0,-1-2 0 0 0,0 1-1 0 0,-13 9 1 0 0,5-5 43 0 0,-1-1 0 0 0,-35 20 0 0 0,10-14-6582 0 0,14-9-1234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1.2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28 13471 0 0,'0'-1'620'0'0,"0"-2"-393"0"0,3-21 10044 0 0,-1 37-8679 0 0,0 22-2338 0 0,-28 389 1455 0 0,24-403-678 0 0,-1 2 20 0 0,-1 70 23 0 0,4-82-52 0 0,9-46 95 0 0,8-63-188 0 0,4-113 0 0 0,-17 152 61 0 0,-3 46 46 0 0,-1 1 58 0 0,1-1 0 0 0,1 1 1 0 0,0 0-1 0 0,0 0 0 0 0,1 0 1 0 0,6-16-1 0 0,-9 28-85 0 0,1 0 0 0 0,-1-1-1 0 0,0 1 1 0 0,0 0 0 0 0,0 0 0 0 0,0-1-1 0 0,0 1 1 0 0,1 0 0 0 0,-1 0 0 0 0,0-1 0 0 0,0 1-1 0 0,0 0 1 0 0,1 0 0 0 0,-1-1 0 0 0,0 1-1 0 0,0 0 1 0 0,1 0 0 0 0,-1 0 0 0 0,0 0-1 0 0,0-1 1 0 0,1 1 0 0 0,-1 0 0 0 0,0 0 0 0 0,0 0-1 0 0,1 0 1 0 0,-1 0 0 0 0,0 0 0 0 0,1 0-1 0 0,-1 0 1 0 0,0 0 0 0 0,1 0 0 0 0,-1 0-1 0 0,0 0 1 0 0,1 0 0 0 0,-1 0 0 0 0,0 0 0 0 0,0 0-1 0 0,1 0 1 0 0,-1 0 0 0 0,0 1 0 0 0,1-1-1 0 0,-1 0 1 0 0,0 0 0 0 0,1 0 0 0 0,9 11 49 0 0,-10-10-63 0 0,5 6 5 0 0,-1 0 0 0 0,0 0 0 0 0,0 0 0 0 0,-1 1 0 0 0,0-1-1 0 0,4 16 1 0 0,8 52 6 0 0,-12-53 4 0 0,6 34 49 0 0,-2-9 117 0 0,1 0 0 0 0,20 58 1 0 0,-21-93-119 0 0,5-4-47 0 0,-10-8-7 0 0,0 1 0 0 0,1 0-1 0 0,-1-1 1 0 0,0 1 0 0 0,1-1 0 0 0,-1 0 0 0 0,1 1-1 0 0,-1-1 1 0 0,1 0 0 0 0,-1-1 0 0 0,1 1 0 0 0,-1 0-1 0 0,1-1 1 0 0,-1 0 0 0 0,0 1 0 0 0,1-1-1 0 0,-1 0 1 0 0,0 0 0 0 0,1 0 0 0 0,-1 0 0 0 0,0-1-1 0 0,0 1 1 0 0,0-1 0 0 0,2-1 0 0 0,4-4 18 0 0,0-1 0 0 0,0 1 0 0 0,-1-1 0 0 0,8-11 0 0 0,-7 7 12 0 0,0 0-1 0 0,-1-1 0 0 0,0 0 0 0 0,5-16 1 0 0,16-58 151 0 0,-20 61-146 0 0,5-17-7 0 0,32-94 92 0 0,-44 135 181 0 0,7 16-159 0 0,-6-8-144 0 0,1-1-1 0 0,-2 1 1 0 0,1-1 0 0 0,-1 1 0 0 0,0 0 0 0 0,0 0-1 0 0,0 9 1 0 0,-3 45-4 0 0,0-32 3 0 0,-1 15-59 0 0,-1 50 184 0 0,5-82-241 0 0,-1-1-1 0 0,1 1 1 0 0,1-1 0 0 0,0 0 0 0 0,1 0 0 0 0,5 16-1 0 0,-5-20-394 0 0,1 1-1 0 0,0-1 0 0 0,0 0 1 0 0,1 0-1 0 0,-1 0 0 0 0,1-1 1 0 0,0 1-1 0 0,7 4 0 0 0,-1-3-1722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1.7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112 60 16671 0 0,'-1'-7'622'0'0,"0"2"-385"0"0,0 1 0 0 0,0-1 0 0 0,-1 1 0 0 0,1-1 0 0 0,-1 1 0 0 0,0 0 0 0 0,0 0 0 0 0,0 0 0 0 0,-5-6 2691 0 0,0 8 111 0 0,6 2-3003 0 0,1-1 0 0 0,0 1 0 0 0,0 0 0 0 0,0 0-1 0 0,-1 0 1 0 0,1 0 0 0 0,0 0 0 0 0,-1 0 0 0 0,1-1 0 0 0,0 1 0 0 0,0 0 0 0 0,-1 0 0 0 0,1 0-1 0 0,0 0 1 0 0,0 0 0 0 0,-1 0 0 0 0,1 0 0 0 0,0 0 0 0 0,0 0 0 0 0,-1 0 0 0 0,1 0 0 0 0,0 0-1 0 0,-1 1 1 0 0,1-1 0 0 0,0 0 0 0 0,0 0 0 0 0,-1 0 0 0 0,1 0 0 0 0,0 0 0 0 0,0 0 0 0 0,0 1-1 0 0,-1-1 1 0 0,1 0 0 0 0,0 0 0 0 0,0 0 0 0 0,0 1 0 0 0,-1-1 0 0 0,1 0 0 0 0,0 1-1 0 0,-3 1 32 0 0,0 1-1 0 0,1 0 0 0 0,0 0 0 0 0,-1 0 0 0 0,1 1 0 0 0,0-1 0 0 0,0 0 0 0 0,-2 6 0 0 0,-10 31 108 0 0,11-30-119 0 0,-6 17 30 0 0,4-13-15 0 0,0 0 0 0 0,1 0 0 0 0,1 1 0 0 0,-3 20 0 0 0,6-24 10 0 0,0-9 0 0 0,2 0-13 0 0,11 5-51 0 0,-7-8-18 0 0,-4 0 1 0 0,1 0 1 0 0,0 0 0 0 0,0 0 0 0 0,1-1 0 0 0,-1 1 0 0 0,0-1 0 0 0,0 0 0 0 0,-1 0 0 0 0,1 0 0 0 0,0 0 0 0 0,-1-1 0 0 0,1 1 0 0 0,-1-1 0 0 0,0 1 0 0 0,3-4 0 0 0,3-6 0 0 0,-1 0 0 0 0,7-15 0 0 0,-7 13 0 0 0,10-27 0 0 0,-14 34 15 0 0,3 23 58 0 0,2 17-73 0 0,-6-24 2 0 0,9 26-17 0 0,-10-33-55 0 0,2-1-798 0 0,4-1 437 0 0,-1 1-1 0 0,1-1 0 0 0,-1-1 0 0 0,1 1 0 0 0,-1-1 0 0 0,0 0 0 0 0,1-1 0 0 0,-1 0 0 0 0,0 0 0 0 0,0 0 0 0 0,0 0 0 0 0,0-1 1 0 0,7-4-1 0 0,4-4-905 0 0,0 0 0 0 0,0-1 1 0 0,16-15-1 0 0,23-25-374 0 0,-33 29 11890 0 0,-23 37-9064 0 0,-1-7-1008 0 0,0-1 0 0 0,-1 1 0 0 0,0-1 1 0 0,0 0-1 0 0,0 0 0 0 0,-5 8 0 0 0,-23 36 377 0 0,4-9-85 0 0,3 0-69 0 0,-12 24-409 0 0,34-62-285 0 0,-7 3-5419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2.1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59 9671 0 0,'-4'-48'1362'0'0,"4"48"-1115"0"0,0-1 0 0 0,0 1 0 0 0,-1 0 0 0 0,1-1 0 0 0,0 1 0 0 0,0 0 1 0 0,0-1-1 0 0,0 1 0 0 0,0 0 0 0 0,0-1 0 0 0,0 1 0 0 0,0 0 0 0 0,0-1 1 0 0,0 1-1 0 0,0-1 0 0 0,3-3 3460 0 0,-2 4-3460 0 0,5 1 4670 0 0,0 2-5990 0 0,-5-3 572 0 0,10 7 628 0 0,0 0 0 0 0,0 1-1 0 0,0 0 1 0 0,9 10-1 0 0,-7-6-41 0 0,20 14 0 0 0,-16-15-731 0 0,1 0 0 0 0,1-1 0 0 0,33 13 0 0 0,-34-16-754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2.5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19 113 16583 0 0,'-2'-1'762'0'0,"0"0"-493"0"0,-12-13 768 0 0,13 13 351 0 0,4-18 4305 0 0,4 6-4165 0 0,-5 11-1483 0 0,0 0 0 0 0,0 0-1 0 0,1 1 1 0 0,-1-1-1 0 0,0 1 1 0 0,1-1 0 0 0,-1 1-1 0 0,1 0 1 0 0,-1 0-1 0 0,6-1 1 0 0,14-4 7 0 0,0 1 1 0 0,1 1-1 0 0,0 2 0 0 0,30-1 1 0 0,92 10-67 0 0,-89 0-32 0 0,26 2-703 0 0,-70-8-521 0 0,0-2 0 0 0,16-1 0 0 0</inkml:trace>
  <inkml:trace contextRef="#ctx0" brushRef="#br0" timeOffset="1">53 202 15199 0 0,'-7'-8'4748'0'0,"7"8"-4697"0"0,16 4 5470 0 0,-8-1-7082 0 0,15 3 1538 0 0,0-1 0 0 0,0-1 0 0 0,0-1 0 0 0,41 0 0 0 0,-38-4-1423 0 0,51-7 0 0 0,-38-1-194 0 0</inkml:trace>
  <inkml:trace contextRef="#ctx0" brushRef="#br0" timeOffset="2">462 77 15775 0 0,'0'-3'727'0'0,"-2"-8"-22"0"0,1-8-411 0 0,4 15-322 0 0,-1 1 42 0 0,-1 1 167 0 0,0-1 0 0 0,0 1 0 0 0,0 0 0 0 0,0 0 0 0 0,1 0 0 0 0,-1 0 0 0 0,1 0 0 0 0,0 0 0 0 0,-1 0 0 0 0,1 1 0 0 0,0-1 0 0 0,0 1-1 0 0,0-1 1 0 0,0 1 0 0 0,0 0 0 0 0,1-1 0 0 0,-1 1 0 0 0,0 0 0 0 0,0 1 0 0 0,1-1 0 0 0,-1 0 0 0 0,1 1 0 0 0,-1-1 0 0 0,1 1 0 0 0,-1 0 0 0 0,1-1 0 0 0,-1 1 0 0 0,1 1-1 0 0,-1-1 1 0 0,1 0 0 0 0,-1 1 0 0 0,0-1 0 0 0,1 1 0 0 0,-1-1 0 0 0,1 1 0 0 0,-1 0 0 0 0,0 0 0 0 0,0 0 0 0 0,1 1 0 0 0,1 1 0 0 0,5 3-37 0 0,0 0-1 0 0,-1 0 1 0 0,1 1 0 0 0,-1 0 0 0 0,-1 1-1 0 0,0 0 1 0 0,0 0 0 0 0,0 1 0 0 0,5 9 0 0 0,-6-6-63 0 0,0-1-1 0 0,-1 1 1 0 0,-1 0 0 0 0,0 1 0 0 0,0-1 0 0 0,-1 1 0 0 0,1 14 0 0 0,-2-15 18 0 0,-1-1-1 0 0,0 1 1 0 0,-1 17-1 0 0,-1-23-42 0 0,0 0 0 0 0,0 0 0 0 0,-1-1 0 0 0,0 1 0 0 0,0 0 0 0 0,0-1 0 0 0,0 0-1 0 0,-7 10 1 0 0,1-3 28 0 0,0-1 0 0 0,-1 0 0 0 0,0-1 0 0 0,-1 0 0 0 0,0-1 0 0 0,0 1-1 0 0,-1-2 1 0 0,0 0 0 0 0,-17 9 0 0 0,0-2-293 0 0,-1-2-1 0 0,-60 19 1 0 0,31-15-235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2759 0 0,'1'-2'207'0'0,"0"0"563"0"0,0-1 0 0 0,1 1 0 0 0,-1 0 0 0 0,0-1 0 0 0,1 1 0 0 0,-1 0 0 0 0,11-11 9364 0 0,2 22-7813 0 0,-13-9-2273 0 0,1 1 0 0 0,-1-1 0 0 0,0 1 0 0 0,1 0 0 0 0,-1-1 0 0 0,0 1 0 0 0,0 0-1 0 0,1 0 1 0 0,-1 0 0 0 0,0 0 0 0 0,0 0 0 0 0,1 2 0 0 0,5 9 336 0 0,0 0 1 0 0,-1 1 0 0 0,8 22-1 0 0,-1-2 2 0 0,-12-29-349 0 0,0 0-8 0 0,11 8 126 0 0,-10-10-148 0 0,-1 0 0 0 0,1-1 0 0 0,0 0 0 0 0,-1 1 0 0 0,1-1 0 0 0,0 0 0 0 0,0 0 0 0 0,0 0 0 0 0,0 0-1 0 0,0 0 1 0 0,0-1 0 0 0,0 1 0 0 0,0 0 0 0 0,0-1 0 0 0,4 1 0 0 0,-2-1 2 0 0,1-1 0 0 0,-1 1-1 0 0,1-1 1 0 0,-1 0 0 0 0,0 0-1 0 0,9-3 1 0 0,-6 1-27 0 0,-1 0 0 0 0,1-1-1 0 0,-1 0 1 0 0,0 0 0 0 0,0 0-1 0 0,11-11 1 0 0,-3 1-70 0 0,18-22 0 0 0,-25 27 66 0 0,-1 0 1 0 0,0-1-1 0 0,0 0 0 0 0,-1-1 0 0 0,7-19 1 0 0,11-57 8 0 0,-14 49 87 0 0,-8 36 1600 0 0,3 17-1384 0 0,-2-2-250 0 0,-1 0 0 0 0,0 0 0 0 0,-1 0 0 0 0,-1 0 0 0 0,0 0-1 0 0,-3 15 1 0 0,0 1 11 0 0,-2 21 7 0 0,-10 118 175 0 0,15-131-300 0 0,1 0 1 0 0,8 59-1 0 0,-7-86-355 0 0,1-1-1 0 0,1 1 1 0 0,0 0-1 0 0,0-1 1 0 0,8 17-1 0 0,-10-25 213 0 0,-1 0 0 0 0,0-1 0 0 0,1 1 0 0 0,-1 0 0 0 0,1-1 0 0 0,-1 1 0 0 0,1-1 0 0 0,-1 1 0 0 0,1-1 0 0 0,0 1 0 0 0,-1-1 0 0 0,1 1 0 0 0,0-1 0 0 0,-1 1 0 0 0,2-1 0 0 0,1 1-799 0 0,9 4-6059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3.5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 88 12439 0 0,'0'0'958'0'0,"-1"-2"-625"0"0,-5-35 1131 0 0,5 0 4957 0 0,1 35-4976 0 0,2-7 3422 0 0,2 17-4796 0 0,-1 1 1 0 0,0 0-1 0 0,-1 0 1 0 0,0 0-1 0 0,0 0 1 0 0,1 17-1 0 0,-3 60-155 0 0,-1-57 124 0 0,-12 171 4 0 0,1-41 40 0 0,9-126-70 0 0,1-18-14 0 0,1 1 0 0 0,1-1-1 0 0,2 25 1 0 0,-1-37-296 0 0,7-14-2093 0 0,-2 0 2025 0 0,0-1 0 0 0,-1 1 0 0 0,-1-1 0 0 0,1 0 0 0 0,-2 0 0 0 0,3-16 0 0 0,8-78-527 0 0,-11 78 803 0 0,1-18 28 0 0,12-89 245 0 0,-11 106 688 0 0,1 1 0 0 0,16-45-1 0 0,-22 72-791 0 0,0 1 0 0 0,0-1-1 0 0,0 1 1 0 0,0 0 0 0 0,1-1-1 0 0,-1 1 1 0 0,0-1 0 0 0,0 1-1 0 0,0-1 1 0 0,1 1 0 0 0,-1-1 0 0 0,0 1-1 0 0,1 0 1 0 0,-1-1 0 0 0,0 1-1 0 0,1 0 1 0 0,-1-1 0 0 0,1 1 0 0 0,-1 0-1 0 0,1-1 1 0 0,-1 1 0 0 0,0 0-1 0 0,1 0 1 0 0,10 5 658 0 0,-8-3-730 0 0,-1 1 0 0 0,1-1 0 0 0,-1 1 0 0 0,0 0 0 0 0,0 0 0 0 0,0 0 0 0 0,0 0 0 0 0,0 0 0 0 0,-1 0 0 0 0,1 0 0 0 0,1 6 0 0 0,8 41 9 0 0,-7-33 36 0 0,6 68 76 0 0,-8-62-57 0 0,1 1 0 0 0,8 33-1 0 0,-11-52-58 0 0,1-3-8 0 0,-1 0 0 0 0,1 0 0 0 0,0 0-1 0 0,-1 0 1 0 0,1 0 0 0 0,0 0 0 0 0,0-1 0 0 0,0 1-1 0 0,3 3 1 0 0,-4-4-2 0 0,1 0 0 0 0,0 0 0 0 0,0 1 0 0 0,0-1 0 0 0,0 0 0 0 0,0 0 0 0 0,0 0 0 0 0,0-1 0 0 0,0 1 0 0 0,0 0 0 0 0,0 0 0 0 0,1 0 0 0 0,-1-1 0 0 0,2 2 0 0 0,9 0-4 0 0,-7-2 0 0 0,0 0 0 0 0,0-1 0 0 0,0 0 0 0 0,0 0 0 0 0,0 0 0 0 0,0-1 0 0 0,0 0 0 0 0,-1 0 0 0 0,1 0 0 0 0,-1 0 0 0 0,1-1 0 0 0,-1 1 0 0 0,5-5 0 0 0,8-6 0 0 0,26-27 0 0 0,-40 37 0 0 0,14-16 0 0 0,0-1 0 0 0,-2 0 0 0 0,0-2 0 0 0,-1 1 0 0 0,-1-2 0 0 0,-2 1 0 0 0,0-2 0 0 0,-1 0 0 0 0,10-37 0 0 0,-2-29 360 0 0,-18 87 1400 0 0,1 7-1627 0 0,5 32-126 0 0,-1 1 0 0 0,-2 0 0 0 0,-2 62-1 0 0,1 22-6 0 0,-2-115-101 0 0,2 18 254 0 0,9 48-1 0 0,-10-66-426 0 0,0 0-1 0 0,1 0 1 0 0,0-1-1 0 0,1 1 0 0 0,-1-1 1 0 0,1 1-1 0 0,0-1 1 0 0,0 0-1 0 0,1 0 0 0 0,-1 0 1 0 0,1 0-1 0 0,0-1 1 0 0,7 7-1 0 0,3-3-6461 0 0,0-4-2016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3.8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177 43 12439 0 0,'-23'-28'1344'0'0,"22"27"-1278"0"0,1 0-1 0 0,-1 0 1 0 0,1 0-1 0 0,-1 1 1 0 0,1-1 0 0 0,-1 0-1 0 0,0 1 1 0 0,1-1-1 0 0,-1 0 1 0 0,0 1-1 0 0,0-1 1 0 0,1 1-1 0 0,-1-1 1 0 0,0 1 0 0 0,0-1-1 0 0,0 1 1 0 0,-7-3 6565 0 0,6 3-6315 0 0,-1 0 0 0 0,1 0 0 0 0,0 0 1 0 0,0 0-1 0 0,0 0 0 0 0,0 0 0 0 0,0 0 1 0 0,0 1-1 0 0,0-1 0 0 0,0 1 0 0 0,0 0 1 0 0,0 0-1 0 0,-3 1 0 0 0,3-1-182 0 0,-1 1-1 0 0,1 0 1 0 0,0 0-1 0 0,-1 1 1 0 0,1-1-1 0 0,0 0 1 0 0,0 1-1 0 0,1-1 1 0 0,-3 5-1 0 0,-8 13-39 0 0,1 2 0 0 0,1-1-1 0 0,0 1 1 0 0,2 1 0 0 0,1 0 0 0 0,1 0 0 0 0,1 0-1 0 0,-4 37 1 0 0,9-54-92 0 0,0-1 0 0 0,0 0 0 0 0,0 1 1 0 0,2 7-1 0 0,3 1 40 0 0,-4-13-41 0 0,0 0-1 0 0,0 0 0 0 0,0 0 0 0 0,0 0 1 0 0,0 0-1 0 0,0 0 0 0 0,0-1 0 0 0,0 1 1 0 0,0 0-1 0 0,0 0 0 0 0,0-1 0 0 0,1 1 1 0 0,-1-1-1 0 0,0 1 0 0 0,0-1 0 0 0,1 0 1 0 0,-1 1-1 0 0,0-1 0 0 0,1 0 1 0 0,-1 0-1 0 0,0 0 0 0 0,1 0 0 0 0,-1 0 1 0 0,0 0-1 0 0,1-1 0 0 0,-1 1 0 0 0,0 0 1 0 0,1-1-1 0 0,-1 1 0 0 0,0 0 0 0 0,0-1 1 0 0,1 0-1 0 0,1-1 0 0 0,1 0 7 0 0,1-1 0 0 0,-1 0 0 0 0,0 0 0 0 0,0-1 0 0 0,0 1 0 0 0,0-1-1 0 0,4-6 1 0 0,3-5 14 0 0,0 0-1 0 0,-1-1 0 0 0,-1-1 0 0 0,-1 0 1 0 0,0 0-1 0 0,-1 0 0 0 0,-1-1 0 0 0,0 0 1 0 0,-2 0-1 0 0,4-25 0 0 0,-8 41 568 0 0,1 16-523 0 0,5 22 0 0 0,-2-14-51 0 0,7 52-14 0 0,-7-58 0 0 0,1-5-19 0 0,-5-10-2 0 0,1 0-1 0 0,0 1 0 0 0,0-1 0 0 0,0 0 0 0 0,0 0 0 0 0,0 0 0 0 0,0-1 0 0 0,0 1 0 0 0,0 0 1 0 0,1 0-1 0 0,-1-1 0 0 0,0 1 0 0 0,0 0 0 0 0,1-1 0 0 0,-1 0 0 0 0,0 1 0 0 0,1-1 1 0 0,1 1-1 0 0,25 0-1163 0 0,-19-2 150 0 0,0 0 0 0 0,0-1 0 0 0,10-3 0 0 0,7-4-7614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4.2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259 143 18863 0 0,'0'0'4261'0'0,"-3"1"-3041"0"0,-8 5-729 0 0,1 1-1 0 0,0 0 1 0 0,0 0 0 0 0,0 1-1 0 0,1 1 1 0 0,-13 15-1 0 0,-48 66 242 0 0,56-69-606 0 0,-7 10-61 0 0,-20 25-162 0 0,39-54-420 0 0,-4 3-657 0 0</inkml:trace>
  <inkml:trace contextRef="#ctx0" brushRef="#br0" timeOffset="1">14 39 13359 0 0,'-13'-38'10227'0'0,"23"49"-8254"0"0,10 20-1216 0 0,23 48 1 0 0,-24-41-742 0 0,-13-26-101 0 0,69 122 409 0 0,-57-105-1244 0 0,1-1 0 0 0,35 38-1 0 0,-33-45-7920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4.8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106 125 4143 0 0,'-1'-2'319'0'0,"0"-4"246"0"0,1-1-1 0 0,-1 1 0 0 0,1 0 1 0 0,2-13-1 0 0,-1 6 1669 0 0,5-24 3635 0 0,-4 23-2423 0 0,1 0 3545 0 0,6 44-6187 0 0,-8-1-704 0 0,0 0 0 0 0,-2-1 1 0 0,-8 51-1 0 0,4-36 49 0 0,-9 69 193 0 0,-5 56 45 0 0,-14 77 8 0 0,29-224-388 0 0,2-8-3 0 0,1-2 10 0 0,-1 0-1 0 0,0 0 1 0 0,-5 11-1 0 0,2-11 11 0 0,-3-2 391 0 0,0-12 432 0 0,7 2-734 0 0,-2-4 4 0 0,2 5-114 0 0,1 0-1 0 0,0-1 1 0 0,0 1-1 0 0,0 0 1 0 0,-1 0 0 0 0,1-1-1 0 0,0 1 1 0 0,0 0-1 0 0,0 0 1 0 0,-1-1-1 0 0,1 1 1 0 0,0 0 0 0 0,0 0-1 0 0,0-1 1 0 0,0 1-1 0 0,0 0 1 0 0,0 0 0 0 0,0-1-1 0 0,0 1 1 0 0,0 0-1 0 0,0-1 1 0 0,-1 1 0 0 0,2 0-1 0 0,-1-1 1 0 0,0 1-1 0 0,0 0 1 0 0,0-1 0 0 0,0 1-1 0 0,0 0 1 0 0,0-1-1 0 0,4-8 10 0 0,-2 7-11 0 0,-1 1 0 0 0,1 0 0 0 0,0 0 0 0 0,-1 0 0 0 0,1 0 0 0 0,0 0 0 0 0,0 0 0 0 0,-1 0 0 0 0,1 0 0 0 0,0 1 0 0 0,3-1 0 0 0,25-4 0 0 0,-22 3 0 0 0,0 2-39 0 0,1 0 0 0 0,-1 0 1 0 0,1 0-1 0 0,-1 1 0 0 0,9 2 0 0 0,18 1-160 0 0,0-2-363 0 0,-18 0-711 0 0,1-2 0 0 0,-1 0 0 0 0,23-3-1 0 0,-27 1-423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5.2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61 157 21135 0 0,'-5'-4'325'0'0,"-10"-13"1601"0"0,8 8 3091 0 0,4 13-4966 0 0,0 0 0 0 0,1 1 0 0 0,-1-1 0 0 0,1 1 0 0 0,0 0 0 0 0,0 0 0 0 0,1 0 0 0 0,0 0 0 0 0,-1 0 0 0 0,0 9 0 0 0,-2 7 24 0 0,2-16-75 0 0,-2 19 0 0 0,4-8-13 0 0,1 4-512 0 0,1-16 189 0 0,0-2-17 0 0,-1 1-907 0 0</inkml:trace>
  <inkml:trace contextRef="#ctx0" brushRef="#br0" timeOffset="1">61 33 3679 0 0,'-3'-25'12118'0'0,"11"23"-7684"0"0,12 3-2221 0 0,-15-1-2409 0 0,36 5 315 0 0,-31-3-258 0 0,-1-1 1 0 0,0 0 0 0 0,1 0 0 0 0,-1-1 0 0 0,1 0-1 0 0,12-2 1 0 0,-8-3-956 0 0,-1-4-60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5.6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52 113 9215 0 0,'-3'-20'842'0'0,"-3"-40"0"0"0,5 43 4433 0 0,0 1 5395 0 0,4 214-9825 0 0,-3-164-775 0 0,-21 272 580 0 0,1-42-224 0 0,17-124-207 0 0,4-110-3603 0 0,1 0-3648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5.9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203 81 15519 0 0,'12'-64'1680'0'0,"-12"55"-1456"0"0,0 8 936 0 0,-8-6 3541 0 0,2 8-4417 0 0,0-1 0 0 0,-1 1 0 0 0,1 0 0 0 0,0 1 0 0 0,-1 0 0 0 0,1 0 0 0 0,0 0 0 0 0,0 1 0 0 0,0-1 0 0 0,1 1-1 0 0,-1 1 1 0 0,1-1 0 0 0,0 1 0 0 0,0 0 0 0 0,-6 6 0 0 0,-4 5-183 0 0,1 0 0 0 0,1 1 0 0 0,-17 27 0 0 0,25-36-93 0 0,1 1-1 0 0,-1 0 1 0 0,1 0 0 0 0,1 1-1 0 0,0-1 1 0 0,0 1 0 0 0,1 0 0 0 0,0-1-1 0 0,0 1 1 0 0,0 15 0 0 0,2-20-16 0 0,0 0 1 0 0,0 0 0 0 0,0 0-1 0 0,1 0 1 0 0,-1 0 0 0 0,1 0-1 0 0,0 0 1 0 0,0 0 0 0 0,1 0 0 0 0,-1 0-1 0 0,1 0 1 0 0,0-1 0 0 0,0 1-1 0 0,0-1 1 0 0,0 1 0 0 0,1-1-1 0 0,-1 0 1 0 0,1 0 0 0 0,0 0 0 0 0,0 0-1 0 0,0 0 1 0 0,0-1 0 0 0,1 1-1 0 0,-1-1 1 0 0,5 2 0 0 0,-3-1-305 0 0,1-1 0 0 0,-1 0 0 0 0,1 0 1 0 0,0 0-1 0 0,-1-1 0 0 0,1 0 1 0 0,0 0-1 0 0,0-1 0 0 0,0 1 0 0 0,0-1 1 0 0,0-1-1 0 0,0 1 0 0 0,0-1 0 0 0,-1 0 1 0 0,8-2-1 0 0,9-4-1251 0 0</inkml:trace>
  <inkml:trace contextRef="#ctx0" brushRef="#br0" timeOffset="1">206 271 5527 0 0,'-2'-1'250'0'0,"1"1"-199"0"0,-3-1 85 0 0,-1-1 0 0 0,1 0 0 0 0,-17-10 17630 0 0,24 12-17534 0 0,85 0-85 0 0,-68 1-70 0 0,0 0 1 0 0,1-1 0 0 0,-1-2 0 0 0,0 0-1 0 0,31-7 1 0 0,-48 8-49 0 0,-1 0 0 0 0,1 0 0 0 0,-1-1 0 0 0,0 1 0 0 0,1-1 0 0 0,-1 1 0 0 0,0-1 0 0 0,0 0 0 0 0,0 0 0 0 0,0 0 0 0 0,0 0 0 0 0,-1 0-1 0 0,1 0 1 0 0,-1 0 0 0 0,1 0 0 0 0,-1-1 0 0 0,0 1 0 0 0,0-1 0 0 0,0 1 0 0 0,0-1 0 0 0,0 1 0 0 0,0-1 0 0 0,0-5 0 0 0,0 3 9 0 0,-1 0-1 0 0,0 0 1 0 0,0 0-1 0 0,0 0 1 0 0,0 0 0 0 0,-1 0-1 0 0,0 0 1 0 0,0 0 0 0 0,0 0-1 0 0,0 0 1 0 0,-1 0-1 0 0,-2-5 1 0 0,1 6 15 0 0,0-1 1 0 0,0 1-1 0 0,0 0 0 0 0,-1 0 0 0 0,1 0 0 0 0,-1 0 1 0 0,0 1-1 0 0,0-1 0 0 0,-1 1 0 0 0,1 0 0 0 0,0 0 1 0 0,-1 1-1 0 0,0-1 0 0 0,0 1 0 0 0,0 0 1 0 0,0 0-1 0 0,0 1 0 0 0,0-1 0 0 0,0 1 0 0 0,0 0 1 0 0,-1 1-1 0 0,-5-1 0 0 0,9 1-35 0 0,-1 1-1 0 0,1-1 0 0 0,-1 1 1 0 0,1 0-1 0 0,0 0 1 0 0,0-1-1 0 0,0 1 1 0 0,-1 1-1 0 0,1-1 1 0 0,0 0-1 0 0,0 1 0 0 0,0-1 1 0 0,1 1-1 0 0,-1-1 1 0 0,0 1-1 0 0,0 0 1 0 0,-1 2-1 0 0,-2 3-21 0 0,-1 0-1 0 0,1 1 1 0 0,-4 9-1 0 0,1-1 2 0 0,1 0-1 0 0,0 1 0 0 0,1 0 1 0 0,1 0-1 0 0,-4 29 1 0 0,7-35-6 0 0,1 0 0 0 0,1 0 1 0 0,0 1-1 0 0,0-1 0 0 0,1 0 0 0 0,0 0 1 0 0,1 0-1 0 0,0 0 0 0 0,1 0 0 0 0,5 11 1 0 0,-7-19-2 0 0,1 1 1 0 0,0-1-1 0 0,0 0 1 0 0,0 0-1 0 0,0 0 0 0 0,0 0 1 0 0,1 0-1 0 0,-1 0 1 0 0,1-1-1 0 0,0 1 1 0 0,0-1-1 0 0,0 0 1 0 0,0 0-1 0 0,0 0 1 0 0,0 0-1 0 0,1-1 0 0 0,-1 1 1 0 0,1-1-1 0 0,-1 0 1 0 0,1 0-1 0 0,-1 0 1 0 0,1 0-1 0 0,0-1 1 0 0,0 1-1 0 0,-1-1 1 0 0,5 0-1 0 0,3-1-197 0 0,0 1 0 0 0,1-2 0 0 0,-1 0 0 0 0,0 0 0 0 0,0-1 0 0 0,-1 0 0 0 0,15-6 0 0 0,-8 1-1086 0 0,-1 0-1 0 0,17-11 0 0 0,-3-3-6690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6.3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109 130 10591 0 0,'-1'-63'1542'0'0,"0"3"10315"0"0,1 58-10683 0 0,-3-2-810 0 0,1 5 178 0 0,-3 13 794 0 0,-1 23 401 0 0,-9 128-1737 0 0,-5 38 0 0 0,-13 47 245 0 0,18 1 17 0 0,15-214-171 0 0,-7 57 0 0 0,6-92 19 0 0,2-4-622 0 0,-1 0 384 0 0,1 1-1 0 0,0-1 1 0 0,0 0 0 0 0,0 1 0 0 0,-1-1 0 0 0,1 1 0 0 0,2-3 0 0 0,1-2-717 0 0,3-5-779 0 0,0-1-65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6.7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25 227 10591 0 0,'0'0'819'0'0,"0"-2"-150"0"0,-3-17 14522 0 0,2 22-14687 0 0,-6 19-141 0 0,4-14-328 0 0,1 0 1 0 0,-1 1-1 0 0,2 0 0 0 0,-1-1 0 0 0,1 1 1 0 0,0 0-1 0 0,1 0 0 0 0,0 0 0 0 0,2 13 1 0 0,-2-20-848 0 0</inkml:trace>
  <inkml:trace contextRef="#ctx0" brushRef="#br0" timeOffset="1">52 1 8287 0 0,'0'0'3960'0'0,"13"0"-512"0"0,1 6-3128 0 0,-1-3-320 0 0,0-3 0 0 0,-1 2 0 0 0,1-2-672 0 0,0-3-112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7.1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185 24 18919 0 0,'-6'-24'8020'0'0,"6"28"-7545"0"0,-80 695 894 0 0,67-619-1268 0 0,-56 263 186 0 0,66-329-258 0 0,-10 24 69 0 0,13-36 139 0 0,0-5-170 0 0,40-140 26 0 0,17-13-93 0 0,-52 146 0 0 0,1 0 0 0 0,0 0 0 0 0,10-12 0 0 0,-7 13 0 0 0,3 5 0 0 0,3 3 0 0 0,-12 1 0 0 0,0 1 0 0 0,0 0 0 0 0,-1 0 0 0 0,1 0 0 0 0,0 0 0 0 0,0 0 0 0 0,0 1 0 0 0,-1-1 0 0 0,1 1 0 0 0,-1 0 0 0 0,1 0 0 0 0,-1 0 0 0 0,0 0 0 0 0,0 0 0 0 0,0 0 0 0 0,0 1 0 0 0,0-1 0 0 0,0 1 0 0 0,0-1 0 0 0,-1 1 0 0 0,0 0 0 0 0,1 0 0 0 0,-1 0 0 0 0,1 3 0 0 0,1 3 0 0 0,-1 1 0 0 0,1-1 0 0 0,-2 0 0 0 0,1 1 0 0 0,-1 0 0 0 0,-1 14 0 0 0,-2-2-10 0 0,0 0-1 0 0,-2-1 1 0 0,-9 32-1 0 0,9-34-106 0 0,3-17-705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196 150 9671 0 0,'0'0'9231'0'0,"-1"2"-8128"0"0,-2 6-397 0 0,2-6-76 0 0,2 0-64 0 0,0 0-509 0 0,0-1 0 0 0,-1 1 0 0 0,1-1 0 0 0,1 0 0 0 0,-1 1 1 0 0,0-1-1 0 0,0 0 0 0 0,0 0 0 0 0,0 0 0 0 0,1 0 0 0 0,-1 0 0 0 0,1 0 0 0 0,-1 0 0 0 0,1 0 0 0 0,-1-1 0 0 0,1 1 0 0 0,-1 0 0 0 0,4 0 0 0 0,0 0 48 0 0,-1-1 1 0 0,1 1-1 0 0,0-1 0 0 0,-1 0 0 0 0,1 0 0 0 0,6-2 0 0 0,-4 1 25 0 0,0-1 0 0 0,0 0-1 0 0,0 0 1 0 0,0 0 0 0 0,-1-1 0 0 0,1 0 0 0 0,-1-1-1 0 0,0 0 1 0 0,0 0 0 0 0,0 0 0 0 0,7-7-1 0 0,-11 10-47 0 0,-2-1-9 0 0,0 1-68 0 0,0 0 1 0 0,0 0-1 0 0,0 0 0 0 0,0-1 1 0 0,-1 1-1 0 0,1 0 0 0 0,0 0 0 0 0,-1 0 1 0 0,1 0-1 0 0,0 0 0 0 0,-1 0 1 0 0,1 0-1 0 0,-1 0 0 0 0,0 0 1 0 0,1 0-1 0 0,-1 0 0 0 0,0 0 0 0 0,0 0 1 0 0,1 0-1 0 0,-1 1 0 0 0,0-1 1 0 0,0 0-1 0 0,0 0 0 0 0,0 1 1 0 0,0-1-1 0 0,0 1 0 0 0,0-1 0 0 0,0 1 1 0 0,0-1-1 0 0,0 1 0 0 0,0 0 1 0 0,-1-1-1 0 0,0 1 0 0 0,-2-1 14 0 0,-2 0-81 0 0,1-1 0 0 0,0 2 0 0 0,0-1 0 0 0,0 1 0 0 0,-1-1 0 0 0,1 1 0 0 0,0 1 0 0 0,-1-1 0 0 0,1 1 0 0 0,0 0 0 0 0,0 0 0 0 0,0 0 0 0 0,0 1 0 0 0,-9 4 0 0 0,-6 3-579 0 0,1 1 1 0 0,-22 16-1 0 0,36-23 473 0 0,1 0 77 0 0,-70 49-1686 0 0,66-46 1577 0 0,1 1 0 0 0,-1 0 1 0 0,1 0-1 0 0,1 1 0 0 0,0 0 0 0 0,-11 17 0 0 0,16-24 190 0 0,0 1 0 0 0,0 0 1 0 0,0 0-1 0 0,0 0 0 0 0,1 0 0 0 0,-1 0 0 0 0,1 1 0 0 0,-1-1 0 0 0,1 0 0 0 0,0 0 0 0 0,-1 0 1 0 0,1 0-1 0 0,0 0 0 0 0,1 1 0 0 0,-1-1 0 0 0,0 0 0 0 0,1 0 0 0 0,-1 0 0 0 0,1 0 1 0 0,0 0-1 0 0,-1 0 0 0 0,1 0 0 0 0,0 0 0 0 0,0 0 0 0 0,0 0 0 0 0,1 0 0 0 0,-1 0 0 0 0,0-1 1 0 0,3 3-1 0 0,0 0 19 0 0,1 0-1 0 0,-1-1 1 0 0,1 1 0 0 0,0-1 0 0 0,1 0 0 0 0,-1-1 0 0 0,0 1 0 0 0,1-1-1 0 0,7 2 1 0 0,17 3 229 0 0,-1-1 0 0 0,33 1-1 0 0,-20-2-46 0 0,-20-4-141 0 0,0 0 1 0 0,0-2-1 0 0,0-1 0 0 0,23-4 1 0 0,-22 3-161 0 0,11-3-1055 0 0,-1-3-3353 0 0,3-4-1717 0 0</inkml:trace>
  <inkml:trace contextRef="#ctx0" brushRef="#br0" timeOffset="1">661 8 7831 0 0,'-7'-7'12907'0'0,"6"8"-12685"0"0,0 1 1 0 0,-1-1-1 0 0,1 1 1 0 0,0-1-1 0 0,0 1 1 0 0,0 0-1 0 0,0 0 1 0 0,0 0-1 0 0,0 0 1 0 0,0 0-1 0 0,1 0 1 0 0,-1 2-1 0 0,0-4-97 0 0,-10 35 296 0 0,1-1 0 0 0,1 1 0 0 0,-6 52 0 0 0,13-58-213 0 0,1 1 1 0 0,1-1-1 0 0,6 41 0 0 0,-3-51-703 0 0,1 0 0 0 0,7 21 0 0 0,-6-26-1441 0 0,1-1-1 0 0,0 1 1 0 0,11 16 0 0 0,-5-12-5411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7.4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93 19 9671 0 0,'0'0'748'0'0,"-2"0"-101"0"0,0 0 8 0 0,1 0 0 0 0,0 0 0 0 0,-1 0-1 0 0,1 0 1 0 0,0 0 0 0 0,-1 1 0 0 0,1-1 0 0 0,-1 0 0 0 0,1 1-1 0 0,0-1 1 0 0,0 1 0 0 0,-1-1 0 0 0,1 1 0 0 0,-2 1 0 0 0,0 0-130 0 0,0 0 0 0 0,1 0 1 0 0,-1 1-1 0 0,0-1 1 0 0,-2 5-1 0 0,-1 0-119 0 0,1 1 1 0 0,1-1-1 0 0,-8 16 0 0 0,8-13-224 0 0,0 0 0 0 0,1 0 0 0 0,0 1 0 0 0,0-1 0 0 0,1 0 0 0 0,1 1 0 0 0,-1 16 0 0 0,2-23-150 0 0,0-1 0 0 0,0 1 0 0 0,0-1 0 0 0,1 0 0 0 0,0 1 0 0 0,-1-1 0 0 0,1 1 0 0 0,0-1 0 0 0,1 0 0 0 0,-1 0 0 0 0,1 0 0 0 0,-1 0 0 0 0,1 0 0 0 0,0 0 0 0 0,0 0 0 0 0,0 0 0 0 0,0-1 0 0 0,1 1 0 0 0,-1-1 0 0 0,1 1 0 0 0,-1-1 0 0 0,1 0 0 0 0,0 0 0 0 0,0 0 0 0 0,0-1 0 0 0,0 1 0 0 0,4 1 0 0 0,-5-2-27 0 0,1-1 0 0 0,0 1 0 0 0,-1-1 0 0 0,1 1 0 0 0,0-1 0 0 0,0 0 0 0 0,-1 0 1 0 0,1 0-1 0 0,0 0 0 0 0,-1-1 0 0 0,1 1 0 0 0,0-1 0 0 0,-1 0 0 0 0,1 1 0 0 0,0-1 0 0 0,-1 0 0 0 0,0-1 0 0 0,1 1 1 0 0,-1 0-1 0 0,1-1 0 0 0,-1 1 0 0 0,4-4 0 0 0,-3 2 5 0 0,0 0 0 0 0,0 0 0 0 0,0-1 0 0 0,0 1 0 0 0,-1-1-1 0 0,1 1 1 0 0,-1-1 0 0 0,0 0 0 0 0,0 0 0 0 0,0 0 0 0 0,0 0 0 0 0,-1 0 0 0 0,2-6 0 0 0,-2 7-1 0 0,-1 1 0 0 0,1-1 0 0 0,-1 0 0 0 0,0 1 0 0 0,1-1 0 0 0,-1 0 0 0 0,0 0-1 0 0,-1 1 1 0 0,1-1 0 0 0,0 0 0 0 0,-1 1 0 0 0,-1-5 0 0 0,0-2 8 0 0,-4-17-225 0 0,-12-32-1 0 0,15 49-363 0 0,3 8 180 0 0,0-1 0 0 0,-1 1 0 0 0,1-1 0 0 0,0 1 0 0 0,0-1 0 0 0,0 1 0 0 0,0-1 0 0 0,1 1 0 0 0,-1-1 0 0 0,0 1 0 0 0,1-1 0 0 0,-1 1-1 0 0,1-2 1 0 0,0 0 69 0 0,4-10-2100 0 0</inkml:trace>
  <inkml:trace contextRef="#ctx0" brushRef="#br0" timeOffset="1">163 0 2759 0 0,'-1'2'10966'0'0,"0"12"-6393"0"0,1 24 1 0 0,1-16-3509 0 0,8 37 0 0 0,-8-54-981 0 0,1-1 0 0 0,-1 1 0 0 0,1-1 0 0 0,0 0 0 0 0,0 0 0 0 0,0 0 0 0 0,1 0 0 0 0,-1 0 0 0 0,1 0 0 0 0,4 4 0 0 0,2-2-64 0 0,-9-6 26 0 0,0 0 0 0 0,1 0 0 0 0,-1 0 0 0 0,0 1-1 0 0,1-1 1 0 0,-1 0 0 0 0,0 0 0 0 0,0 0 0 0 0,1 0 0 0 0,-1 1 0 0 0,0-1 0 0 0,0 0-1 0 0,0 0 1 0 0,1 0 0 0 0,-1 1 0 0 0,0-1 0 0 0,0 0 0 0 0,0 0 0 0 0,1 1 0 0 0,-1-1-1 0 0,0 0 1 0 0,0 0 0 0 0,0 1 0 0 0,3-4 311 0 0,-3 3-340 0 0,0 0 0 0 0,1 0 1 0 0,-1-1-1 0 0,0 1 1 0 0,1 0-1 0 0,-1 0 0 0 0,0 0 1 0 0,0-1-1 0 0,1 1 1 0 0,-1 0-1 0 0,0 0 1 0 0,0-1-1 0 0,1 1 0 0 0,-1 0 1 0 0,0 0-1 0 0,0-1 1 0 0,0 1-1 0 0,1 0 0 0 0,-1-1 1 0 0,0 1-1 0 0,0 0 1 0 0,0-1-1 0 0,0 1 1 0 0,0 0-1 0 0,0-1 0 0 0,1-6 90 0 0,-1 1 0 0 0,0 0-1 0 0,0 0 1 0 0,-1 0-1 0 0,1-1 1 0 0,-1 1-1 0 0,-1 0 1 0 0,1 0-1 0 0,-1 0 1 0 0,0 1 0 0 0,-6-12-1 0 0,2-1-733 0 0,6 16-94 0 0,0 0-814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37.8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1193 1375 0 0,'1'-1'107'0'0,"-11"-29"21705"0"0,8 28-20852 0 0,-7-2 2045 0 0,2 4-3820 0 0,2 3 876 0 0,1 0 0 0 0,-1 0 0 0 0,1 1-1 0 0,0-1 1 0 0,0 1 0 0 0,0 0 0 0 0,1 0-1 0 0,0 0 1 0 0,-1 1 0 0 0,1-1 0 0 0,1 1-1 0 0,-1 0 1 0 0,1-1 0 0 0,0 1 0 0 0,-2 7-1 0 0,-1 1-91 0 0,1 1 1 0 0,1 0-1 0 0,1 0 0 0 0,-2 25 0 0 0,4-23 16 0 0,3-2 4 0 0,2-4-21 0 0,-4-9 39 0 0,0 0-1 0 0,1 0 0 0 0,-1-1 0 0 0,0 1 0 0 0,1 0 0 0 0,-1-1 0 0 0,1 1 0 0 0,-1-1 0 0 0,1 0 0 0 0,-1 1 1 0 0,0-1-1 0 0,1 0 0 0 0,0 0 0 0 0,-1 0 0 0 0,1 0 0 0 0,-1 0 0 0 0,1 0 0 0 0,1-1 0 0 0,0 1-4 0 0,0-1-1 0 0,0 0 0 0 0,-1 0 0 0 0,1 0 1 0 0,-1 0-1 0 0,1 0 0 0 0,-1-1 0 0 0,1 1 1 0 0,-1-1-1 0 0,0 1 0 0 0,1-1 0 0 0,-1 0 1 0 0,3-3-1 0 0,3-4-5 0 0,-1-1 0 0 0,7-9 0 0 0,-7 8-10 0 0,6-9-107 0 0,-1-1 0 0 0,-1 0 0 0 0,16-42 0 0 0,15-73-489 0 0,-26 80 342 0 0,0-5-180 0 0,14-109 0 0 0,-9-64 408 0 0,-7 53 392 0 0,-7 122 760 0 0,2 1 0 0 0,2 1 0 0 0,35-101 0 0 0,-46 156-476 0 0,1 5-567 0 0,2 6-59 0 0,-2 1 0 0 0,1 0 0 0 0,-1 0 0 0 0,0 0 0 0 0,-1 0 0 0 0,-1 12 0 0 0,-11 63-21 0 0,6-48 16 0 0,-21 133-41 0 0,-16 120 117 0 0,33-194-362 0 0,2 102 0 0 0,11-84-2794 0 0,-2-61-6693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4.8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349 71 9215 0 0,'-2'-1'707'0'0,"-39"-21"15657"0"0,81 16-16166 0 0,-25 4-105 0 0,0 0 0 0 0,0-1-1 0 0,23-7 1 0 0,25-13 192 0 0,-61 22-138 0 0,-3 3-141 0 0,0-1 0 0 0,0 1 1 0 0,1-1-1 0 0,-2 1 0 0 0,1-1 0 0 0,0 1 0 0 0,0-1 1 0 0,0 1-1 0 0,-1-1 0 0 0,1 0 0 0 0,-3 2 0 0 0,1 0 0 0 0,-19 17-6 0 0,-47 32 0 0 0,-3 2 0 0 0,-127 137 0 0 0,192-185 0 0 0,-11 13 0 0 0,-26 33 0 0 0,38-44 0 0 0,0 0 0 0 0,1 1 0 0 0,0 0 0 0 0,1 0 0 0 0,0 0 0 0 0,0 0 0 0 0,-3 14 0 0 0,6-19-5 0 0,1 0 1 0 0,-1 0-1 0 0,1-1 0 0 0,0 1 0 0 0,0 0 1 0 0,0 0-1 0 0,0 0 0 0 0,1 0 0 0 0,-1 0 1 0 0,1 0-1 0 0,0 0 0 0 0,0 0 0 0 0,1-1 1 0 0,-1 1-1 0 0,3 4 0 0 0,0-3 4 0 0,-1 0-1 0 0,0-1 0 0 0,1 1 1 0 0,0-1-1 0 0,0 0 0 0 0,0 0 1 0 0,1 0-1 0 0,-1-1 0 0 0,9 5 1 0 0,-1-2-23 0 0,-1 0-1 0 0,1-1 1 0 0,0-1 0 0 0,0 0 0 0 0,0 0 0 0 0,1-2 0 0 0,-1 1 0 0 0,25 0 0 0 0,-23-2-76 0 0,1-2 1 0 0,-1 1-1 0 0,20-5 1 0 0,-27 3-519 0 0,0 1 0 0 0,-1-2 0 0 0,11-3 0 0 0,-12 3-675 0 0,-1 1 1 0 0,0-1 0 0 0,0 0 0 0 0,0 0-1 0 0,7-6 1 0 0,-1-3-5815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5.2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49 49 11519 0 0,'-7'-4'152'0'0,"-25"-13"736"0"0,29 15-701 0 0,-4-3 1857 0 0,27 0 3467 0 0,-5 0-4225 0 0,34 0-534 0 0,72 0-1 0 0,-81 4-690 0 0,-11 2-615 0 0,0 2 1 0 0,-1 0-1 0 0,35 9 1 0 0,-24-4-641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5.6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432 70 9215 0 0,'-1'-2'707'0'0,"-3"-3"247"0"0,-1-1 0 0 0,0 0-1 0 0,0 1 1 0 0,0 0 0 0 0,-1 0 0 0 0,0 1 0 0 0,0 0-1 0 0,0 0 1 0 0,0 0 0 0 0,-1 0 0 0 0,1 1-1 0 0,-13-4 1 0 0,12 5-183 0 0,0 1-1 0 0,-1 0 0 0 0,1 0 1 0 0,-12 0-1 0 0,6 2-566 0 0,-26 4-1 0 0,19-1-49 0 0,0 0 0 0 0,0 1-1 0 0,0 1 1 0 0,1 1-1 0 0,-27 13 1 0 0,25-8-72 0 0,10-7 21 0 0,1 0-1 0 0,0 1 1 0 0,1 0-1 0 0,0 1 1 0 0,-17 14-1 0 0,25-19 106 0 0,0 0-121 0 0,0 11-70 0 0,2-11-17 0 0,-1 1 0 0 0,1-1 0 0 0,0 1 0 0 0,0-1 0 0 0,0 1 0 0 0,0-1 0 0 0,1 0 0 0 0,-1 1 0 0 0,1-1 0 0 0,-1 0 0 0 0,1 0 0 0 0,0 0 0 0 0,0 0 0 0 0,0 0 0 0 0,0-1 0 0 0,0 1 0 0 0,0-1 0 0 0,4 3 0 0 0,2 1 0 0 0,0-1 0 0 0,1-1 0 0 0,-1 1 0 0 0,12 2 0 0 0,59 11 0 0 0,-9-3 0 0 0,-49-9 0 0 0,-5-2 0 0 0,-1 2 0 0 0,17 5 0 0 0,-21-4 0 0 0,-5 4 0 0 0,-6-9 0 0 0,0 1 0 0 0,0-1 0 0 0,-1 1 0 0 0,1-1 0 0 0,0 1 0 0 0,0-1 0 0 0,-1 1 0 0 0,1-1 0 0 0,-1 1 0 0 0,1-1 0 0 0,-1 0 0 0 0,0 1 0 0 0,0-1 0 0 0,1 0 0 0 0,-1 1 0 0 0,0-1 0 0 0,0 0 0 0 0,0 0 0 0 0,0 0 0 0 0,-1 0 0 0 0,1 0 0 0 0,0 0 0 0 0,0 0 0 0 0,-2 1 0 0 0,-6 4 0 0 0,0-1 0 0 0,-13 6 0 0 0,16-8 0 0 0,-143 65-120 0 0,63-34-2304 0 0,70-26 256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5.9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 1038 14335 0 0,'0'0'1306'0'0,"2"-1"-1077"0"0,4-3 544 0 0,0 0 1 0 0,-1 0-1 0 0,1 0 0 0 0,-1-1 1 0 0,0 0-1 0 0,0 0 1 0 0,8-10-1 0 0,28-47 1068 0 0,-40 59-1821 0 0,10-13 48 0 0,-1 0-1 0 0,-1-1 1 0 0,-1-1 0 0 0,0 1 0 0 0,-2-2 0 0 0,7-24-1 0 0,5-58 114 0 0,6-140 0 0 0,-23 222-125 0 0,6-373 1805 0 0,-8 391-1903 0 0,-1-21 1349 0 0,2 22-1279 0 0,0-1 0 0 0,0 1 0 0 0,0 0 0 0 0,-1 0 0 0 0,1 0 0 0 0,0 0 0 0 0,0 0 0 0 0,0-1 0 0 0,0 1 0 0 0,0 0 0 0 0,0 0 0 0 0,0 0 0 0 0,0 0 0 0 0,0 0 0 0 0,0-1 0 0 0,-1 1 0 0 0,1 0 0 0 0,0 0 0 0 0,0 0 0 0 0,0 0 0 0 0,0 0 0 0 0,0 0 0 0 0,-1 0 0 0 0,1 0 0 0 0,0 0 0 0 0,0-1 0 0 0,0 1 0 0 0,0 0 0 0 0,0 0 0 0 0,-1 0 0 0 0,1 0 0 0 0,0 0 0 0 0,0 0 0 0 0,-1 0 0 0 0,-6 9 290 0 0,2 2-312 0 0,0 0 1 0 0,1 0-1 0 0,0 0 0 0 0,-4 21 1 0 0,-4 51-13 0 0,8-52 9 0 0,-15 155-69 0 0,12-98 15 0 0,3-2 45 0 0,12 136 1 0 0,-7-197 5 0 0,1 1-19 0 0,1-1 0 0 0,2 1-1 0 0,0-1 1 0 0,16 42 0 0 0,-21-64-138 0 0,8-15-3003 0 0,-7 10 2993 0 0,0 0 0 0 0,-1 0 0 0 0,1-1 1 0 0,0 1-1 0 0,-1 0 0 0 0,0-1 0 0 0,1 1 0 0 0,-1 0 1 0 0,0-1-1 0 0,0 1 0 0 0,0-1 0 0 0,-1 1 1 0 0,1 0-1 0 0,0-1 0 0 0,-1 1 0 0 0,0 0 0 0 0,0 0 1 0 0,1-1-1 0 0,-1 1 0 0 0,0 0 0 0 0,-2-2 0 0 0,-3-6-1121 0 0,0 1 1 0 0,0 0-1 0 0,-9-9 0 0 0,-3-2-2375 0 0,-1 1 0 0 0,-28-23 0 0 0,-16-5 3433 0 0,47 35 1138 0 0,12 8 636 0 0,0 1 0 0 0,0-1 0 0 0,1 0 0 0 0,-5-6 0 0 0,7 9-1085 0 0,1 0 0 0 0,-1 0-1 0 0,0-1 1 0 0,0 1 0 0 0,1-1 0 0 0,-1 1 0 0 0,0-1 0 0 0,1 1 0 0 0,0-1 0 0 0,-1 1 0 0 0,1-1 0 0 0,0 1 0 0 0,0-1 0 0 0,0 1 0 0 0,0-1 0 0 0,0-2 0 0 0,0 3-389 0 0,1 0 0 0 0,-1 0 1 0 0,1 0-1 0 0,-1-1 0 0 0,1 1 0 0 0,-1 0 1 0 0,1 0-1 0 0,0 0 0 0 0,0 0 1 0 0,-1 0-1 0 0,1 0 0 0 0,0 0 0 0 0,0 1 1 0 0,2-2-1 0 0,6-4 179 0 0,0 1 0 0 0,0 0 0 0 0,0 1 0 0 0,1 0 0 0 0,0 1-1 0 0,17-4 1 0 0,6 2-528 0 0,-1 2 0 0 0,1 0 0 0 0,42 4 0 0 0,9-1-2871 0 0,-73 1 1841 0 0,0-1-1 0 0,16 4 1 0 0,-7-1 2253 0 0,-22 0-202 0 0,-1 1 1 0 0,1-1-1 0 0,-1 1 0 0 0,1-1 0 0 0,0 1 1 0 0,0 0-1 0 0,1 0 0 0 0,-2 4 1 0 0,-8 34 719 0 0,9-35-1300 0 0,-28 185 1222 0 0,22-123-1865 0 0,8-67-206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6.4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50 16183 0 0,'0'0'1576'0'0,"7"-11"-1400"0"0,-1 1-176 0 0,5 1 0 0 0,2 1 256 0 0,1 3 24 0 0,1 0 0 0 0,1 4 0 0 0,3 1-280 0 0,0 3 0 0 0,2 0 0 0 0,1 0-5056 0 0,2 0-1040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6.8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1 4607 0 0,'-1'3'3532'0'0,"-4"12"2185"0"0,-8 33 0 0 0,-3 56-2558 0 0,6-29-1621 0 0,-11 26-438 0 0,43-135-930 0 0,63-141 57 0 0,-73 157 403 0 0,-11 17-592 0 0,-1 1 0 0 0,1-1-1 0 0,-1 1 1 0 0,1-1 0 0 0,-1 0 0 0 0,1 1-1 0 0,0-1 1 0 0,-1 1 0 0 0,1-1 0 0 0,0 1-1 0 0,-1 0 1 0 0,1-1 0 0 0,0 1 0 0 0,0 0-1 0 0,-1-1 1 0 0,1 1 0 0 0,0 0 0 0 0,0 0-1 0 0,-1 0 1 0 0,1 0 0 0 0,0 0 0 0 0,0-1-1 0 0,1 2 1 0 0,2 1-28 0 0,-1 0 0 0 0,1 0 0 0 0,-1 0 0 0 0,0 1 0 0 0,0 0 0 0 0,0 0 0 0 0,0-1 0 0 0,-1 2 0 0 0,1-1 0 0 0,-1 0 1 0 0,1 0-1 0 0,2 7 0 0 0,0-1-12 0 0,-1 0-1 0 0,0 0 1 0 0,-1 0 0 0 0,4 14 0 0 0,-3 0 2 0 0,2 40 0 0 0,-6-53 0 0 0,0 4 0 0 0,-1-4 12 0 0,1-8 245 0 0,2-4-171 0 0,8-10-53 0 0,-1 0 0 0 0,0-1 0 0 0,-1 0 0 0 0,-1 0 1 0 0,12-28-1 0 0,14-24-19 0 0,-21 45 469 0 0,-11 19 263 0 0,1 3-671 0 0,4 6-60 0 0,-3-3-15 0 0,1 0 0 0 0,-1-1 0 0 0,0 2 1 0 0,-1-1-1 0 0,1 0 0 0 0,-1 0 0 0 0,3 11 0 0 0,-3-10 1 0 0,0-2-3 0 0,-1 1 0 0 0,0-1 0 0 0,0 1 0 0 0,-1-1 0 0 0,1 0 0 0 0,-1 10 0 0 0,0 25-2656 0 0,0-37 1289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7.2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172 810 1839 0 0,'0'0'83'0'0,"0"-3"-6"0"0,-10-19-2121 0 0,-2 1 5187 0 0,6 13 848 0 0,0 0-1 0 0,-1 0 1 0 0,0 0 0 0 0,0 1-1 0 0,-10-7 1 0 0,16 12-2863 0 0,1 2-1081 0 0,-1 0-1 0 0,1-1 1 0 0,0 1 0 0 0,-1-1 0 0 0,1 1 0 0 0,-1 0-1 0 0,1-1 1 0 0,-1 1 0 0 0,1 0 0 0 0,-1-1 0 0 0,1 1 0 0 0,-1 0-1 0 0,1 0 1 0 0,-1-1 0 0 0,1 1 0 0 0,-1 0 0 0 0,-1 0-1 0 0,-2 3-41 0 0,0-1 0 0 0,-1 1-1 0 0,1 1 1 0 0,0-1 0 0 0,1 0-1 0 0,-1 1 1 0 0,1 0 0 0 0,-1 0 0 0 0,1 0-1 0 0,0 0 1 0 0,1 1 0 0 0,-1-1-1 0 0,-2 7 1 0 0,-5 11-47 0 0,-10 33 1 0 0,19-53 42 0 0,-2 3-22 0 0,1 0-1 0 0,1 16 12 0 0,1-6 10 0 0,3-2 0 0 0,-3-12-2 0 0,1-1 0 0 0,0 1 0 0 0,-1 0 0 0 0,1-1 0 0 0,0 1-1 0 0,-1 0 1 0 0,1-1 0 0 0,0 1 0 0 0,0-1 0 0 0,0 1 0 0 0,0-1 0 0 0,-1 0 0 0 0,1 1 0 0 0,0-1 0 0 0,0 0 0 0 0,0 1-1 0 0,0-1 1 0 0,0 0 0 0 0,0 0 0 0 0,1 0 0 0 0,0 0-10 0 0,1 0-1 0 0,-1 0 1 0 0,1-1-1 0 0,-1 1 1 0 0,1-1-1 0 0,-1 1 1 0 0,5-3-1 0 0,-3 1-9 0 0,1-1 0 0 0,-1 1 0 0 0,1-1 0 0 0,-1 0 0 0 0,0 0 0 0 0,0 0 0 0 0,5-5 0 0 0,-4 2-17 0 0,-2 2 30 0 0,1 0 0 0 0,-1 0 0 0 0,-1 0 0 0 0,1 0 0 0 0,0-1 1 0 0,-1 1-1 0 0,0-1 0 0 0,0 0 0 0 0,1-6 0 0 0,1 4 157 0 0,-2 12 39 0 0,-1 0-242 0 0,1 4 52 0 0,-1-5-9 0 0,0 0 0 0 0,0 0 0 0 0,0-1 0 0 0,1 1-1 0 0,-1 0 1 0 0,4 4 0 0 0,-4-5-3 0 0,1 0 0 0 0,-1-1-1 0 0,1 1 1 0 0,0 0 0 0 0,0-1 0 0 0,0 0-1 0 0,0 1 1 0 0,1-1 0 0 0,-1 0 0 0 0,0 0-1 0 0,1 0 1 0 0,-1-1 0 0 0,1 1 0 0 0,0 0-1 0 0,0-1 1 0 0,0 0 0 0 0,-1 0 0 0 0,1 0-1 0 0,0 0 1 0 0,1 0 0 0 0,-1 0 0 0 0,0-1-1 0 0,0 0 1 0 0,6 1 0 0 0,-1-2-120 0 0,-1 1-1 0 0,1-1 1 0 0,-1-1-1 0 0,1 1 1 0 0,-1-1-1 0 0,0 0 1 0 0,1-1-1 0 0,-1 0 1 0 0,10-5-1 0 0,-10 3-3 0 0,0 0-1 0 0,0 0 1 0 0,0 0-1 0 0,-1-1 1 0 0,0 0-1 0 0,0 0 0 0 0,0-1 1 0 0,-1 0-1 0 0,0 0 1 0 0,-1 0-1 0 0,1 0 1 0 0,-1-1-1 0 0,-1 1 1 0 0,1-1-1 0 0,2-11 1 0 0,2-11-76 0 0,-1 0 1 0 0,5-57-1 0 0,-11 81 219 0 0,17-314 740 0 0,-21 67 2564 0 0,2 246-3123 0 0,1 1-1 0 0,-1-1 1 0 0,0 1-1 0 0,-2-8 1 0 0,2 13 431 0 0,-5 17-336 0 0,-13 57-269 0 0,-17 139 1 0 0,30-173-10 0 0,-6 83-34 0 0,4 209 0 0 0,8-315-92 0 0,1-1-1 0 0,0 0 1 0 0,1 0-1 0 0,1 0 1 0 0,5 18-1 0 0,-7-31-280 0 0,-8-16-8715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7.6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40 135 2759 0 0,'-16'-54'-289'0'0,"3"8"2339"0"0,3 17 16034 0 0,42 24-15886 0 0,5 8-1894 0 0,50 12-1 0 0,-76-13-289 0 0,41 10-22 0 0,25 5-167 0 0,-35-10-694 0 0,-30-4-768 0 0,1-1 0 0 0,0 0-1 0 0,-1-1 1 0 0,1 0 0 0 0,22-2-1 0 0,-33 1 939 0 0,0-1-1 0 0,0 1 1 0 0,0-1-1 0 0,0 0 1 0 0,0 0-1 0 0,0 0 1 0 0,0 0 0 0 0,0 0-1 0 0,2-2 1 0 0,4-16 17328 0 0,-9 19-16542 0 0,0 0-1 0 0,-1 0 1 0 0,1 0 0 0 0,0 0-1 0 0,0 0 1 0 0,0 0 0 0 0,0 0 0 0 0,-1 1-1 0 0,1-1 1 0 0,0 0 0 0 0,0 1-1 0 0,0-1 1 0 0,0 1 0 0 0,0-1-1 0 0,0 1 1 0 0,0-1 0 0 0,0 1 0 0 0,0 0-1 0 0,0 0 1 0 0,0-1 0 0 0,0 1-1 0 0,0 0 1 0 0,1 0 0 0 0,-1 0 0 0 0,0 0-1 0 0,1 0 1 0 0,-1 0 0 0 0,1 0-1 0 0,-1 0 1 0 0,0 2 0 0 0,-3 6 14 0 0,0 1-1 0 0,-4 16 1 0 0,5-16 29 0 0,-8 28 21 0 0,2 1 1 0 0,2 0 0 0 0,-4 64-1 0 0,10-84-91 0 0,1-14-48 0 0,5 11-86 0 0,-5-14-289 0 0,1-2-213 0 0,-1 0 557 0 0,0 0 0 0 0,1 0 0 0 0,-1 0 0 0 0,0 0-1 0 0,0 0 1 0 0,0 0 0 0 0,0 0 0 0 0,1 0-1 0 0,-1 0 1 0 0,0 0 0 0 0,0 0 0 0 0,0 1-1 0 0,0-1 1 0 0,1 0 0 0 0,-1 0 0 0 0,0 0-1 0 0,0 0 1 0 0,0 0 0 0 0,0 0 0 0 0,0 0-1 0 0,0 1 1 0 0,0-1 0 0 0,1 0 0 0 0,-1 0-1 0 0,0 0 1 0 0,0 0 0 0 0,0 1 0 0 0,0-1 0 0 0,4 4-690 0 0,1-4-2537 0 0,5-4 1334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6911 0 0,'0'0'623'0'0,"0"-2"-86"0"0,0 2-108 0 0,0-1 0 0 0,1 0 0 0 0,-1 1 0 0 0,0-1 0 0 0,0 1 0 0 0,0-1 0 0 0,0 0 0 0 0,0 1 0 0 0,1-1 0 0 0,-1 1 0 0 0,4-5 3860 0 0,-4 4-3860 0 0,1 1 0 0 0,0-1 0 0 0,1 0-109 0 0,0 0 1 0 0,-1 1-1 0 0,1-1 1 0 0,0 1 0 0 0,0-1-1 0 0,0 1 1 0 0,0 0-1 0 0,2-1 1 0 0,5 1-393 0 0,1 1 0 0 0,14 1 0 0 0,-21-1 528 0 0,28 5-300 0 0,1 2 0 0 0,45 19-1 0 0,-59-21-146 0 0,-3-1-10 0 0,-1 1 1 0 0,0 0-1 0 0,-1 1 0 0 0,14 9 0 0 0,-23-13 3 0 0,0 0-1 0 0,0 0 0 0 0,0 1 0 0 0,0-1 0 0 0,0 1 0 0 0,-1 0 1 0 0,0 0-1 0 0,0 0 0 0 0,0 0 0 0 0,0 0 0 0 0,-1 1 0 0 0,1 0 0 0 0,-1-1 1 0 0,0 1-1 0 0,2 9 0 0 0,-2 4 114 0 0,-4-13-86 0 0,0-1 7 0 0,0 2 36 0 0,0-1 1 0 0,-1 1 0 0 0,0-1 0 0 0,0 1-1 0 0,0-1 1 0 0,-1 0 0 0 0,0 0-1 0 0,0-1 1 0 0,0 1 0 0 0,0-1-1 0 0,-1 0 1 0 0,0 0 0 0 0,1 0-1 0 0,-1 0 1 0 0,-1-1 0 0 0,1 0-1 0 0,-7 3 1 0 0,-9 3 250 0 0,0 0 0 0 0,-1-2 0 0 0,-27 7 0 0 0,28-8-350 0 0,19-6-396 0 0,-5-2-2254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8.0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59 19007 0 0,'0'0'870'0'0,"1"-2"-20"0"0,-1 0-759 0 0,0 0 1 0 0,1-1-1 0 0,0 1 0 0 0,-1 0 0 0 0,1 0 1 0 0,0-1-1 0 0,0 1 0 0 0,0 0 0 0 0,1 0 1 0 0,-1 0-1 0 0,0 0 0 0 0,1 0 0 0 0,-1 0 0 0 0,1 1 1 0 0,0-1-1 0 0,0 0 0 0 0,-1 1 0 0 0,1 0 1 0 0,3-3-1 0 0,1 2 136 0 0,-1 0 0 0 0,0 0-1 0 0,1 0 1 0 0,-1 0 0 0 0,10 0 0 0 0,-11 1-241 0 0,2 0 53 0 0,0 0 1 0 0,0 0-1 0 0,0 1 0 0 0,11 1 0 0 0,-3 1-39 0 0,0 4 0 0 0,-6 5 0 0 0,-6-7 0 0 0,0 1 1 0 0,-1 0-1 0 0,1 0 0 0 0,-1 0 0 0 0,0 0 0 0 0,-1 0 1 0 0,1 0-1 0 0,-1 0 0 0 0,0 0 0 0 0,-1 8 0 0 0,-1 2 34 0 0,-1 0 0 0 0,-5 19 0 0 0,-3-1 251 0 0,6-17-45 0 0,0 0 1 0 0,1 0-1 0 0,0 1 1 0 0,1-1 0 0 0,0 21-1 0 0,3-32-135 0 0,1 7 253 0 0,12 7-181 0 0,-12-19-171 0 0,0 1 0 0 0,0-1 0 0 0,0 1 0 0 0,-1-1 0 0 0,1 1-1 0 0,0-1 1 0 0,0 0 0 0 0,0 1 0 0 0,0-1 0 0 0,0 0 0 0 0,-1 0 0 0 0,1 0 0 0 0,0 0 0 0 0,0 1-1 0 0,0-1 1 0 0,0-1 0 0 0,0 1 0 0 0,0 0 0 0 0,0 0 0 0 0,0 0 0 0 0,0 0 0 0 0,-1-1 0 0 0,1 1 0 0 0,0 0-1 0 0,0-1 1 0 0,0 1 0 0 0,0 0 0 0 0,-1-1 0 0 0,2 0 0 0 0,1-1 7 0 0,0 0 1 0 0,0 0 0 0 0,-1 0-1 0 0,1 0 1 0 0,0 0-1 0 0,2-4 1 0 0,-2 2 21 0 0,0-1-1 0 0,0 0 1 0 0,-1 0-1 0 0,1 0 1 0 0,-1 0 0 0 0,0 0-1 0 0,-1 0 1 0 0,1 0-1 0 0,-1 0 1 0 0,0-1-1 0 0,-1 1 1 0 0,1-9 0 0 0,-1 4 47 0 0,-1 1 0 0 0,0-1 0 0 0,-1 1 0 0 0,0-1 0 0 0,0 1 0 0 0,-5-11 0 0 0,-21-51-163 0 0,24 61-175 0 0,4 8-230 0 0,-3-7-4683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8.4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0 253 6911 0 0,'2'2'9643'0'0,"2"0"-8869"0"0,-1 0 0 0 0,1 0 1 0 0,-1 1-1 0 0,0-1 0 0 0,0 1 0 0 0,0 0 0 0 0,-1 0 1 0 0,4 5-1 0 0,-2-3-371 0 0,-2 0 0 0 0,1 0 1 0 0,0 0-1 0 0,-1 0 0 0 0,3 11 1 0 0,-2-1 30 0 0,0 0 1 0 0,-2 1 0 0 0,1-1 0 0 0,-3 22-1 0 0,4 30 549 0 0,-3-63-935 0 0,4 9 151 0 0,-2-7-81 0 0,1-2-39 0 0,15 5-12 0 0,-11-10-79 0 0,-3 0 9 0 0,6 0-28 0 0,0-1 0 0 0,-1-1 0 0 0,1 1 0 0 0,-1-2 0 0 0,1 1 0 0 0,-1-1 0 0 0,0-1 0 0 0,-1 1 0 0 0,12-9 0 0 0,9-8-138 0 0,31-29 1 0 0,-59 49 164 0 0,9-9-38 0 0,-6 6 20 0 0,0 0 0 0 0,1 0 1 0 0,-1 1-1 0 0,1-1 1 0 0,7-3-1 0 0,-12 7 21 0 0,0 0 1 0 0,0 0-1 0 0,0 0 1 0 0,0 1-1 0 0,0-1 1 0 0,0 0-1 0 0,0 0 1 0 0,0 0-1 0 0,0 0 0 0 0,0 0 1 0 0,0 0-1 0 0,0 0 1 0 0,0 0-1 0 0,0 0 1 0 0,0 0-1 0 0,0 0 0 0 0,0 0 1 0 0,0 0-1 0 0,0 0 1 0 0,0 1-1 0 0,0-1 1 0 0,0 0-1 0 0,0 0 0 0 0,0 0 1 0 0,0 0-1 0 0,0 0 1 0 0,0 0-1 0 0,0 0 1 0 0,0 0-1 0 0,0 0 1 0 0,0 0-1 0 0,0 0 0 0 0,0 0 1 0 0,0 0-1 0 0,0 0 1 0 0,0 0-1 0 0,1 0 1 0 0,-1 0-1 0 0,0 0 0 0 0,0 0 1 0 0,0 0-1 0 0,0 0 1 0 0,0 0-1 0 0,0 0 1 0 0,0 0-1 0 0,0 0 0 0 0,0 0 1 0 0,0 0-1 0 0,0 0 1 0 0,0 0-1 0 0,0 0 1 0 0,1 0-1 0 0,-1 0 0 0 0,0 0 1 0 0,0 0-1 0 0,0 0 1 0 0,0 0-1 0 0,0 0 1 0 0,0 0-1 0 0,0 0 1 0 0,0 0-1 0 0,0 0 0 0 0,0 0 1 0 0,0 0-1 0 0,0 0 1 0 0,2 16 23 0 0,-1 0-1 0 0,-1 32 1 0 0,-1-31-33 0 0,1-1 0 0 0,3 33 0 0 0,-2-44-299 0 0,1 1 0 0 0,-1 0 0 0 0,1-1 0 0 0,0 1 0 0 0,0-1 0 0 0,1 0 0 0 0,-1 0-1 0 0,1 0 1 0 0,0 0 0 0 0,1 0 0 0 0,-1 0 0 0 0,7 5 0 0 0,-1-1-2054 0 0</inkml:trace>
  <inkml:trace contextRef="#ctx0" brushRef="#br0" timeOffset="1">1123 8 17047 0 0,'-6'-2'287'0'0,"0"1"1"0"0,0-1-1 0 0,0 1 0 0 0,0 0 0 0 0,0 1 0 0 0,0 0 1 0 0,0-1-1 0 0,0 2 0 0 0,0-1 0 0 0,0 1 1 0 0,0 0-1 0 0,-10 3 0 0 0,8-1 195 0 0,0 0-1 0 0,1 1 1 0 0,-1 0 0 0 0,1 0 0 0 0,0 0-1 0 0,1 1 1 0 0,-1 0 0 0 0,-8 9 0 0 0,2 0-74 0 0,0 1 0 0 0,2 1 0 0 0,-1-1 0 0 0,2 2 0 0 0,0-1-1 0 0,1 2 1 0 0,-8 23 0 0 0,6-14-300 0 0,2-1 0 0 0,1 2-1 0 0,1-1 1 0 0,1 1-1 0 0,2 0 1 0 0,-1 34 0 0 0,4-50-129 0 0,2-1 0 0 0,-1 1 0 0 0,2 0 0 0 0,-1 0 0 0 0,1 0 0 0 0,1-1 0 0 0,0 0 1 0 0,1 1-1 0 0,0-1 0 0 0,1 0 0 0 0,0-1 0 0 0,1 1 0 0 0,0-1 0 0 0,1 0 0 0 0,0 0 1 0 0,0-1-1 0 0,13 12 0 0 0,-11-12-378 0 0,1 0 0 0 0,1-1 0 0 0,-1-1 0 0 0,1 0 0 0 0,1 0 0 0 0,-1-1 0 0 0,1 0 0 0 0,0-1 0 0 0,13 3 0 0 0,7-1-1426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9.1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46 71 10135 0 0,'0'0'778'0'0,"1"-2"-506"0"0,6-12-362 0 0,1-2 3497 0 0,10-22 11294 0 0,-19 55-14439 0 0,-1 0 0 0 0,-4 19 0 0 0,2-13-244 0 0,-60 455 190 0 0,63-469-197 0 0,0-5-45 0 0,1-1 1 0 0,0 1 0 0 0,0 0 0 0 0,0 0 0 0 0,0-1 0 0 0,2 8 0 0 0,-2-9-709 0 0,4-2-1382 0 0,-3 0 1919 0 0,1 0-1 0 0,-1 0 1 0 0,1 0-1 0 0,0 0 1 0 0,-1 0-1 0 0,1 0 1 0 0,-1-1-1 0 0,1 1 1 0 0,-1-1-1 0 0,1 1 0 0 0,-1-1 1 0 0,3-1-1 0 0,12-9-1811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9.5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53 4607 0 0,'-2'-13'348'0'0,"-3"-27"25516"0"0,8 47-28349 0 0,7 24 2736 0 0,9 47 0 0 0,-10-36-200 0 0,2 11 56 0 0,-5-22-20 0 0,12 37-1 0 0,-15-59-71 0 0,0 0-1 0 0,1 0 1 0 0,0-1 0 0 0,0 1-1 0 0,1-1 1 0 0,0 0 0 0 0,1 0-1 0 0,10 10 1 0 0,-14-16-10 0 0,0 0 0 0 0,1 0 0 0 0,-1-1 0 0 0,1 1 0 0 0,-1-1 0 0 0,1 0 0 0 0,-1 0 0 0 0,1 0 0 0 0,0 0 0 0 0,0 0-1 0 0,-1-1 1 0 0,1 1 0 0 0,0-1 0 0 0,0 1 0 0 0,0-1 0 0 0,0 0 0 0 0,0 0 0 0 0,0-1 0 0 0,-1 1 0 0 0,1-1 0 0 0,0 1 0 0 0,0-1 0 0 0,0 0 0 0 0,-1 0 0 0 0,5-1 0 0 0,0-2-5 0 0,1 1 1 0 0,-1-1-1 0 0,1-1 0 0 0,-1 1 1 0 0,-1-1-1 0 0,1 0 1 0 0,9-10-1 0 0,-5 2-6 0 0,1-1-1 0 0,-2 0 1 0 0,0-1-1 0 0,10-19 1 0 0,27-68-33 0 0,-41 88 38 0 0,-2 5 16 0 0,10-31 128 0 0,-13 38-140 0 0,0 0 765 0 0,6 63-617 0 0,-9 27-114 0 0,3 82 62 0 0,2-152-457 0 0,6 28 0 0 0,-5-36-1176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49.9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93 26 11519 0 0,'0'0'887'0'0,"0"-2"-583"0"0,0-22 16558 0 0,-1 27-16092 0 0,-7 11-588 0 0,2-1 0 0 0,0 1 0 0 0,-6 21 1 0 0,-10 49-107 0 0,14-52-64 0 0,-3 11 8 0 0,-5 51 0 0 0,15-78-5 0 0,0 1 0 0 0,0-1 0 0 0,2 1-1 0 0,0-1 1 0 0,1 0 0 0 0,5 24 0 0 0,-6-36-20 0 0,0 0 0 0 0,1 1 0 0 0,-1-1 0 0 0,1 0 0 0 0,0 0 1 0 0,1 0-1 0 0,-1 0 0 0 0,1 0 0 0 0,-1-1 0 0 0,1 1 0 0 0,0-1 0 0 0,0 1 0 0 0,1-1 0 0 0,-1 0 0 0 0,1 0 0 0 0,5 3 1 0 0,-4-3-21 0 0,1-1 0 0 0,0 1 1 0 0,0-1-1 0 0,0 0 1 0 0,1-1-1 0 0,-1 1 0 0 0,0-1 1 0 0,1-1-1 0 0,-1 1 1 0 0,1-1-1 0 0,6 0 0 0 0,132-11-1325 0 0,-44-1-3849 0 0,-80 8-3737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50.3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 74 16127 0 0,'-25'-13'3622'0'0,"25"12"-3320"0"0,0 0 1 0 0,1 0 0 0 0,-1 0 0 0 0,0 0 0 0 0,1-1-1 0 0,-1 1 1 0 0,1 0 0 0 0,0 0 0 0 0,-1 0-1 0 0,1 0 1 0 0,0 0 0 0 0,-1 1 0 0 0,1-1 0 0 0,0 0-1 0 0,0 0 1 0 0,0 0 0 0 0,0 1 0 0 0,0-1 0 0 0,0 0-1 0 0,0 1 1 0 0,2-2 0 0 0,26-9 639 0 0,-27 10-768 0 0,22-5 88 0 0,0 1-1 0 0,0 1 1 0 0,0 1 0 0 0,40 1 0 0 0,-3 0-181 0 0,-38 0-181 0 0,5-1-435 0 0,-7 3-3786 0 0</inkml:trace>
  <inkml:trace contextRef="#ctx0" brushRef="#br0" timeOffset="1">265 53 8287 0 0,'0'0'639'0'0,"-2"1"-415"0"0,-2 0 846 0 0,-1 1 0 0 0,0 0 1 0 0,0 0-1 0 0,1 1 0 0 0,-1-1 0 0 0,1 1 0 0 0,0 0 1 0 0,-6 5-1 0 0,4-2-146 0 0,1 0 0 0 0,-1 0 1 0 0,1 0-1 0 0,-7 13 1 0 0,0 4-169 0 0,2 0 0 0 0,-13 39 1 0 0,10-24 265 0 0,12-37-994 0 0,-33 104 1249 0 0,30-91-1150 0 0,2 0-1 0 0,-1 0 1 0 0,2 0-1 0 0,0 0 1 0 0,1 25-1 0 0,1-35-117 0 0,0 0-1 0 0,0 0 1 0 0,0 0-1 0 0,0 0 1 0 0,0-1-1 0 0,1 1 1 0 0,0 0 0 0 0,-1-1-1 0 0,1 0 1 0 0,1 1-1 0 0,-1-1 1 0 0,0 0-1 0 0,1 0 1 0 0,0 0-1 0 0,-1 0 1 0 0,1 0 0 0 0,0-1-1 0 0,6 4 1 0 0,3 1 33 0 0,-7-5-30 0 0,7 0-17 0 0,17-5 62 0 0,-21 2-360 0 0,0-1-1 0 0,0 0 1 0 0,0 0-1 0 0,0-1 0 0 0,0 0 1 0 0,0-1-1 0 0,0 0 1 0 0,-1 0-1 0 0,8-6 0 0 0,-5-1-1441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50.7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0 551 19031 0 0,'0'0'2848'0'0,"15"-8"-1024"0"0,0 2-896 0 0,3 0-608 0 0,1 1-112 0 0,0 0-24 0 0,0 3-8 0 0,-1 1-664 0 0,4 1-136 0 0,4 0-24 0 0,-1-3-8920 0 0</inkml:trace>
  <inkml:trace contextRef="#ctx0" brushRef="#br0" timeOffset="1">569 42 13359 0 0,'-1'-5'202'0'0,"0"-8"806"0"0,3 4-794 0 0,3-1 272 0 0,-5 10-256 0 0,1 0 1 0 0,-1-1 0 0 0,0 1-1 0 0,0 0 1 0 0,1-1 0 0 0,-1 1-1 0 0,1 0 1 0 0,-1-1 0 0 0,0 1-1 0 0,1 0 1 0 0,-1 0 0 0 0,1-1-1 0 0,-1 1 1 0 0,0 0 0 0 0,1 0-1 0 0,-1 0 1 0 0,1 0 0 0 0,-1 0-1 0 0,1-1 1 0 0,-1 1 0 0 0,1 0-1 0 0,-1 0 1 0 0,1 0 0 0 0,-1 0 0 0 0,1 0-1 0 0,-1 1 1 0 0,1-1 0 0 0,-1 0-1 0 0,1 0 1 0 0,-1 0 0 0 0,0 0-1 0 0,1 0 1 0 0,-1 1 0 0 0,1-1-1 0 0,-1 0 1 0 0,1 1 0 0 0,14 9 3312 0 0,-14-9-3603 0 0,8 8 369 0 0,-1 1-1 0 0,1-1 1 0 0,-1 1-1 0 0,-1 1 0 0 0,0 0 1 0 0,0 0-1 0 0,-1 0 1 0 0,6 16-1 0 0,2 11 16 0 0,12 52-1 0 0,-11-29 77 0 0,11 119 0 0 0,-23-137-292 0 0,-2 1 1 0 0,-2-1-1 0 0,-11 70 0 0 0,7-88-187 0 0,-1-1 1 0 0,-1 0-1 0 0,-1 0 0 0 0,-1-1 0 0 0,-1 0 0 0 0,-1-1 1 0 0,-27 41-1 0 0,23-42-2721 0 0,-2 0 1 0 0,-20 19-1 0 0,-27 20-7043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0:56.8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1217 2677 5527 0 0,'-54'-21'511'0'0,"34"14"40"0"0,-27-13-1 0 0,30 7 574 0 0,16 12-84 0 0,2-1-528 0 0,0 0-468 0 0,1 0-1 0 0,0-1 0 0 0,0 1 0 0 0,0 0 1 0 0,0 0-1 0 0,0 1 0 0 0,0-1 0 0 0,0 0 1 0 0,0 1-1 0 0,1-1 0 0 0,-1 1 0 0 0,1 0 1 0 0,-1 0-1 0 0,1 0 0 0 0,0 0 1 0 0,-1 0-1 0 0,6-1 0 0 0,9-1 235 0 0,27-2 0 0 0,-42 5-277 0 0,168-1-1 0 0,-105 3 0 0 0,1386 64 280 0 0,-414-18 338 0 0,-5-84 36 0 0,-969 30-627 0 0,123-12-19 0 0,-132 10 211 0 0,72-20-1 0 0,-124 27 493 0 0,-13-16 1092 0 0,9 15-1750 0 0,0 1 1 0 0,0-1-1 0 0,0 1 0 0 0,0-1 1 0 0,0 1-1 0 0,-1 0 1 0 0,1 0-1 0 0,0 0 1 0 0,-1 0-1 0 0,1 0 1 0 0,-1 1-1 0 0,1-1 1 0 0,-5 1-1 0 0,-38-2 215 0 0,25 1-227 0 0,-343-11 12 0 0,223 6-53 0 0,-141-7 0 0 0,-333-9 64 0 0,130 25-64 0 0,273 0 0 0 0,-774-13-392 0 0,183-14 392 0 0,760 23-14 0 0,-773-27 30 0 0,807 28 4 0 0,0 0 1 0 0,0-1-1 0 0,0 0 1 0 0,0-1-1 0 0,0 0 0 0 0,0 0 1 0 0,-12-6-1 0 0,17 6 4 0 0,0 0 0 0 0,-1 0-1 0 0,1 0 1 0 0,0 0 0 0 0,0-1-1 0 0,1 0 1 0 0,-1 1 0 0 0,1-1-1 0 0,-1 0 1 0 0,1 0 0 0 0,0-1-1 0 0,0 1 1 0 0,0 0 0 0 0,0-1-1 0 0,1 1 1 0 0,-1-1 0 0 0,1 1-1 0 0,-1-7 1 0 0,-3-17 102 0 0,1 0 0 0 0,-1-39-1 0 0,3 35-45 0 0,-8-47 0 0 0,6 61-76 0 0,-1 1 0 0 0,0 0 0 0 0,-1 0 0 0 0,-1 0 0 0 0,-14-23 0 0 0,1 8 24 0 0,-36-43 0 0 0,33 46-28 0 0,2-1 0 0 0,1-1 0 0 0,2 0 0 0 0,1-2 0 0 0,1 0 0 0 0,-20-59 0 0 0,16 20 149 0 0,2-1-1 0 0,-11-110 0 0 0,3-151 1386 0 0,22 256-1449 0 0,0 11-55 0 0,4 0-1 0 0,2-1 1 0 0,11-66-1 0 0,-8 104-176 0 0,1 0 0 0 0,1 0 0 0 0,1 1 0 0 0,2 0 0 0 0,1 1-1 0 0,1 0 1 0 0,1 1 0 0 0,2 0 0 0 0,21-29 0 0 0,-27 44 55 0 0,0 1 0 0 0,1-1 0 0 0,0 2 0 0 0,1-1 0 0 0,0 1 0 0 0,21-12 0 0 0,78-34 182 0 0,-64 35-135 0 0,-13 4 45 0 0,2 1 0 0 0,0 3 0 0 0,0 0 0 0 0,55-9 0 0 0,74-1 0 0 0,2 6 0 0 0,299 11 0 0 0,613 33 1944 0 0,-163 8-2775 0 0,-748-27 317 0 0,517 33-70 0 0,-483-29 580 0 0,639 73 297 0 0,-260-21-193 0 0,-570-64-88 0 0,0-1 0 0 0,0 0 0 0 0,0-1-1 0 0,0 0 1 0 0,0 0 0 0 0,-1-1 0 0 0,1-1-1 0 0,0 1 1 0 0,-1-2 0 0 0,0 1 0 0 0,18-10 0 0 0,-8 6-70 0 0,-15 6 57 0 0,-1 0 1 0 0,1-1 0 0 0,-1 1-1 0 0,0-1 1 0 0,1 1-1 0 0,-1-1 1 0 0,0 0 0 0 0,6-5-1 0 0,-8 6 65 0 0,-1-2 22 0 0,-1-1-77 0 0,-2-6 66 0 0,1 9-70 0 0,1 0 0 0 0,-1 1 0 0 0,1-1 0 0 0,-1 1 0 0 0,1-1 0 0 0,-1 1 0 0 0,0 0 1 0 0,1 0-1 0 0,-1 0 0 0 0,1 0 0 0 0,-1 0 0 0 0,-2 0 0 0 0,3 0-5 0 0,-1 0 0 0 0,0 1 0 0 0,1-1 0 0 0,-1 1 0 0 0,1-1 0 0 0,-1 1 0 0 0,1 0 0 0 0,0-1 0 0 0,-1 1 0 0 0,1 0 0 0 0,0 0 0 0 0,-1 0 0 0 0,1 0 0 0 0,0 0 0 0 0,0 0 0 0 0,0 1 0 0 0,0-1 0 0 0,0 0 0 0 0,-1 3 0 0 0,-2 2 0 0 0,1 1 0 0 0,-1-1 0 0 0,-1 8 0 0 0,2-6 0 0 0,-16 43 0 0 0,-20 91 0 0 0,4 58 0 0 0,25-118 79 0 0,3 164 1 0 0,32 83 112 0 0,-20-275-94 0 0,-2 0 1 0 0,-9 104-1 0 0,1-121-30 0 0,-1 1 0 0 0,-2-2 0 0 0,-2 1 0 0 0,-1-1 0 0 0,-16 35 0 0 0,24-64-64 0 0,-1 0 0 0 0,1-1 0 0 0,-2 1 0 0 0,1-1 0 0 0,-1 0 0 0 0,1-1 0 0 0,-1 1 0 0 0,-1-1 0 0 0,1 0 0 0 0,-1 0 0 0 0,0-1 0 0 0,0 1 0 0 0,-1-1 0 0 0,1-1 0 0 0,-1 1 0 0 0,-8 2 0 0 0,-6 1-291 0 0,0 0 1 0 0,-1-2 0 0 0,0-1 0 0 0,-26 3 0 0 0,-38 1-629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0.5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52 63 5983 0 0,'0'-2'464'0'0,"2"-33"-20"0"0,1 10 6330 0 0,-2 27-6345 0 0,0 8-270 0 0,0 0-1 0 0,0 0 1 0 0,-1 0 0 0 0,-2 18-1 0 0,0-1-38 0 0,-31 433 742 0 0,28-426-844 0 0,-14 151 126 0 0,20-95-1118 0 0,-1-87-130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0.9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1 156 11055 0 0,'1'-12'158'0'0,"1"1"0"0"0,1 0 0 0 0,0 0-1 0 0,1 0 1 0 0,0 0 0 0 0,0 1 0 0 0,7-12-1 0 0,-9 18-32 0 0,1 0 0 0 0,-1 1 0 0 0,0-1 0 0 0,1 0 0 0 0,0 1 0 0 0,0 0 0 0 0,0 0-1 0 0,0 0 1 0 0,1 0 0 0 0,-1 0 0 0 0,1 0 0 0 0,0 1 0 0 0,-1 0 0 0 0,1 0-1 0 0,0 0 1 0 0,1 0 0 0 0,-1 0 0 0 0,0 1 0 0 0,0 0 0 0 0,1 0 0 0 0,4-1 0 0 0,-3 3-35 0 0,0 0 1 0 0,0 0 0 0 0,0 1-1 0 0,0-1 1 0 0,0 1 0 0 0,0 0-1 0 0,-1 1 1 0 0,1 0 0 0 0,-1 0-1 0 0,0 0 1 0 0,7 5-1 0 0,7 4-51 0 0,-12-8-35 0 0,1 1 1 0 0,-1 0-1 0 0,0 0 0 0 0,0 1 0 0 0,-1 0 1 0 0,0 0-1 0 0,0 1 0 0 0,6 7 0 0 0,-9-10 8 0 0,-1 0 0 0 0,0-1 0 0 0,0 1 0 0 0,0 0 1 0 0,0 0-1 0 0,-1 0 0 0 0,0 0 0 0 0,1 0 0 0 0,-2 0 0 0 0,1 1 0 0 0,0-1 0 0 0,-1 0 0 0 0,0 0 0 0 0,0 1 0 0 0,0-1 0 0 0,0 0 0 0 0,-1 1 0 0 0,-1 6 0 0 0,-2-1 35 0 0,0 0 1 0 0,0 0 0 0 0,-1 0-1 0 0,0-1 1 0 0,-1 0-1 0 0,-11 14 1 0 0,-46 47 532 0 0,62-68-560 0 0,-52 48 474 0 0,45-44-436 0 0,1-1 0 0 0,-1 1-1 0 0,0-2 1 0 0,-1 1 0 0 0,-13 5-1 0 0,19-8-59 0 0,2-1-1 0 0,0-1-1 0 0,0 0 1 0 0,0 1 0 0 0,0-1 0 0 0,0 0 0 0 0,0 1 0 0 0,0-1 0 0 0,0 0-1 0 0,0 0 1 0 0,0 0 0 0 0,0 0 0 0 0,-1 0 0 0 0,1 0 0 0 0,0 0 0 0 0,0-1-1 0 0,-2 1 1 0 0,3 0-82 0 0,-1 0-1 0 0,0 0 0 0 0,0-1 0 0 0,0 1 1 0 0,1 0-1 0 0,-1 0 0 0 0,0 0 1 0 0,0-1-1 0 0,0 1 0 0 0,1 0 1 0 0,-1-1-1 0 0,0 1 0 0 0,0 0 1 0 0,1-1-1 0 0,-1 1 0 0 0,0-1 0 0 0,1 0 1 0 0,-1 1-1 0 0,1-1 0 0 0,-1 1 1 0 0,1-1-1 0 0,-1 0 0 0 0,1 1 1 0 0,-1-1-1 0 0,0-1 0 0 0,-3-10-5702 0 0</inkml:trace>
  <inkml:trace contextRef="#ctx0" brushRef="#br0" timeOffset="1">459 78 5063 0 0,'0'0'390'0'0,"1"-2"-252"0"0,5-6 6534 0 0,2 17-6305 0 0,-6-7-360 0 0,-1 1 1 0 0,0-1-1 0 0,0 0 0 0 0,-1 1 0 0 0,1-1 1 0 0,0 0-1 0 0,-1 1 0 0 0,1-1 1 0 0,-1 1-1 0 0,0-1 0 0 0,0 5 1 0 0,-5 30 31 0 0,3-25-37 0 0,-2 15 6 0 0,-6 33 106 0 0,2 0-1 0 0,1 90 0 0 0,8-127-389 0 0,1-1-1 0 0,9 38 1 0 0,-4-32-747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8751 0 0,'0'-6'-178'0'0,"-2"-13"12699"0"0,2 23-11658 0 0,-3 20-405 0 0,2 1 1 0 0,1 31 0 0 0,1-28 42 0 0,-5 52 0 0 0,-2-48-240 0 0,3-13-155 0 0,0 0 1 0 0,1 0 0 0 0,1 0 0 0 0,1 21 0 0 0,0-36-96 0 0,3 8 58 0 0,7 6-11 0 0,-8-17-39 0 0,-1 1 429 0 0,1-1-395 0 0,9 3-42 0 0,-1-3 1 0 0,-9-1 4 0 0,1-1 0 0 0,-1 1 0 0 0,0-1-1 0 0,1 1 1 0 0,-1-1 0 0 0,0 1 0 0 0,0-1 0 0 0,0 0-1 0 0,0 1 1 0 0,1-1 0 0 0,-1 0 0 0 0,0 0 0 0 0,0 0-1 0 0,0 0 1 0 0,-1 0 0 0 0,3-2 0 0 0,-2 2-9 0 0,0 0 0 0 0,0 0 1 0 0,0-1-1 0 0,0 1 0 0 0,0 0 1 0 0,0 0-1 0 0,0 0 0 0 0,0-1 0 0 0,0 1 1 0 0,0 0-1 0 0,-1-1 0 0 0,1 1 1 0 0,0-1-1 0 0,-1 1 0 0 0,0-1 1 0 0,1 1-1 0 0,-1-3 0 0 0,1-3 8 0 0,1-2 13 0 0,0 0 1 0 0,0 0 0 0 0,-2 0-1 0 0,1 0 1 0 0,-2-15-1 0 0,-7-48 81 0 0,5 54-83 0 0,2 11-27 0 0,1 5-72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1.4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1 731 7367 0 0,'0'0'568'0'0,"0"-2"-373"0"0,23-70 7852 0 0,-1-14-5417 0 0,-7 30-1680 0 0,15-93 0 0 0,-4 11-698 0 0,-14 85-262 0 0,-3 9 52 0 0,30-82 1 0 0,-39 126-42 0 0,0 0 0 0 0,0 0 0 0 0,0 0 0 0 0,0 0 0 0 0,0-1 0 0 0,0 1 0 0 0,0 0 0 0 0,0 0 0 0 0,0 0 0 0 0,0 0 0 0 0,0-1-1 0 0,0 1 1 0 0,0 0 0 0 0,0 0 0 0 0,1 0 0 0 0,-1 0 0 0 0,0 0 0 0 0,0-1 0 0 0,0 1 0 0 0,0 0 0 0 0,0 0 0 0 0,0 0 0 0 0,0 0 0 0 0,0 0 0 0 0,1 0 0 0 0,-1 0 0 0 0,0-1 0 0 0,0 1 0 0 0,0 0 0 0 0,0 0 0 0 0,1 0 0 0 0,-1 0 0 0 0,0 0 0 0 0,0 0 0 0 0,0 0 0 0 0,0 0 0 0 0,0 0 0 0 0,1 0 0 0 0,-1 0 0 0 0,0 0 0 0 0,0 0 0 0 0,0 0 0 0 0,1 0 0 0 0,0 2 0 0 0,1 0 0 0 0,0 0 0 0 0,-1 1 0 0 0,1-1 0 0 0,-1 0 0 0 0,0 1 0 0 0,1-1 0 0 0,-1 1 0 0 0,-1-1 0 0 0,2 4 0 0 0,8 34-41 0 0,-8-30 13 0 0,9 45-47 0 0,4 84 1 0 0,-7-52 78 0 0,-6-65-256 0 0,0 0 0 0 0,-1 0 1 0 0,-1 1-1 0 0,-1-1 0 0 0,-4 23 0 0 0,4-44-179 0 0,1 1 0 0 0,-1 0 0 0 0,1 0 0 0 0,-1 0 0 0 0,0-1 0 0 0,0 1 0 0 0,0-1 0 0 0,0 1 0 0 0,0 0 0 0 0,0-1 0 0 0,-3 3 0 0 0,-5 3-1193 0 0</inkml:trace>
  <inkml:trace contextRef="#ctx0" brushRef="#br0" timeOffset="1">114 411 13127 0 0,'-5'-19'576'0'0,"3"6"128"0"0,1-1-560 0 0,1 2-144 0 0,3-2 0 0 0,3-2 568 0 0,2 2 80 0 0,3 1 24 0 0,5 5 0 0 0,2 3-504 0 0,3 1-96 0 0,1-1-72 0 0,5 3 96 0 0,5 9-672 0 0,1-4-136 0 0,4 0-24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1.8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80 101 5983 0 0,'-6'-9'302'0'0,"1"0"-1"0"0,1 0 1 0 0,0-1-1 0 0,-6-17 1 0 0,4-2 10632 0 0,4 33-10496 0 0,-7 21-312 0 0,1 0-1 0 0,1 0 1 0 0,1 1-1 0 0,1 0 1 0 0,2 0-1 0 0,-1 32 1 0 0,4 11-162 0 0,9 83 1 0 0,-5-120-480 0 0,2 0 0 0 0,1 0-1 0 0,17 49 1 0 0,-17-63-608 0 0</inkml:trace>
  <inkml:trace contextRef="#ctx0" brushRef="#br0" timeOffset="1">236 70 14399 0 0,'1'-70'5107'0'0,"-1"73"-4632"0"0,-28 262 525 0 0,21-187-930 0 0,4 0 0 0 0,8 105 0 0 0,1-150-208 0 0,-6-31-574 0 0,7 6-2182 0 0,-6-6 1720 0 0,7-10-1332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2.2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50 235 4607 0 0,'-10'-48'188'0'0,"8"36"1411"0"0,0-1-1 0 0,2 0 1 0 0,0-24 0 0 0,1 31-969 0 0,0 0-1 0 0,0 0 1 0 0,0 1 0 0 0,1-1 0 0 0,-1 1 0 0 0,1-1 0 0 0,1 1 0 0 0,-1 0-1 0 0,1-1 1 0 0,4-5 0 0 0,-4 7-504 0 0,0 0 0 0 0,1 1 1 0 0,-1 0-1 0 0,0 0 0 0 0,1 0 0 0 0,0 0 0 0 0,0 0 1 0 0,7-3-1 0 0,-7 4-37 0 0,0 0 1 0 0,1 0-1 0 0,-1 1 0 0 0,0-1 1 0 0,1 1-1 0 0,-1 0 1 0 0,1 1-1 0 0,-1-1 1 0 0,1 1-1 0 0,0 0 0 0 0,-1 0 1 0 0,1 0-1 0 0,-1 1 1 0 0,1 0-1 0 0,-1-1 0 0 0,1 2 1 0 0,5 1-1 0 0,3 4-89 0 0,-11-5-1 0 0,1 0 0 0 0,-1-1-1 0 0,0 1 1 0 0,0 1 0 0 0,0-1-1 0 0,0 0 1 0 0,0 0 0 0 0,-1 1 0 0 0,1-1-1 0 0,-1 1 1 0 0,1-1 0 0 0,-1 1 0 0 0,0 0-1 0 0,0 0 1 0 0,0-1 0 0 0,0 1-1 0 0,-1 0 1 0 0,1 0 0 0 0,-1 0 0 0 0,0 0-1 0 0,0 0 1 0 0,0 0 0 0 0,0 0-1 0 0,-1 3 1 0 0,0 0-2 0 0,-1 1 0 0 0,0-1 0 0 0,0 0-1 0 0,0 0 1 0 0,-1 0 0 0 0,0 0 0 0 0,0-1 0 0 0,-1 1-1 0 0,-7 9 1 0 0,-57 62-537 0 0,10-14 56 0 0,57-61 356 0 0,0 10-106 0 0,2-8 219 0 0,0-1 1 0 0,0 1-1 0 0,1-1 1 0 0,0 1-1 0 0,-1-1 1 0 0,1 0-1 0 0,0 0 1 0 0,1 0 0 0 0,-1 0-1 0 0,0 0 1 0 0,1 0-1 0 0,4 3 1 0 0,9 13-28 0 0,-6-6 42 0 0,-4-5 0 0 0,-1-1 0 0 0,1 1 0 0 0,-1 1 0 0 0,-1-1 0 0 0,0 1 0 0 0,4 10 0 0 0,-7-17 0 0 0,0 1 0 0 0,0-1 0 0 0,-1 0 0 0 0,1 1 0 0 0,-1-1 0 0 0,1 1 0 0 0,-1-1 0 0 0,0 1 0 0 0,0-1 0 0 0,0 1 0 0 0,0-1 0 0 0,0 1 0 0 0,-1 3 0 0 0,-1 2 0 0 0,1 1 27 0 0,0-1 0 0 0,-1 0 0 0 0,0 0 0 0 0,0 0-1 0 0,-1 0 1 0 0,-6 14 0 0 0,7-18-8 0 0,-1 1-1 0 0,0-1 0 0 0,0 0 1 0 0,0 0-1 0 0,-1 0 0 0 0,1 0 1 0 0,-1 0-1 0 0,0-1 0 0 0,0 0 1 0 0,0 0-1 0 0,-9 5 0 0 0,4-3-99 0 0,-1 0 0 0 0,0-1 0 0 0,-11 4 0 0 0,-3-4-5117 0 0,8-4-848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2.6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56 10135 0 0,'2'-2'464'0'0,"0"-2"-357"0"0,1 0 0 0 0,1 0 0 0 0,-1 0 0 0 0,0 0-1 0 0,1 1 1 0 0,0-1 0 0 0,0 1 0 0 0,0 0 0 0 0,0 0-1 0 0,0 0 1 0 0,1 1 0 0 0,0-1 0 0 0,-1 1 0 0 0,7-2 0 0 0,-8 3 135 0 0,0 0 0 0 0,0 1 0 0 0,0-1 0 0 0,0 1 0 0 0,1 0 0 0 0,-1 0 0 0 0,0 0 0 0 0,0 0 1 0 0,0 1-1 0 0,0-1 0 0 0,0 1 0 0 0,0-1 0 0 0,0 1 0 0 0,0 0 0 0 0,0 1 0 0 0,0-1 1 0 0,0 0-1 0 0,0 1 0 0 0,0-1 0 0 0,-1 1 0 0 0,1 0 0 0 0,-1 0 0 0 0,1 0 0 0 0,-1 0 0 0 0,2 4 1 0 0,0-1-148 0 0,0 0 0 0 0,0 1 0 0 0,-1 0 0 0 0,0 0 0 0 0,0 0 0 0 0,-1 0 0 0 0,1 1 0 0 0,-1-1 0 0 0,2 12 0 0 0,-1 3 144 0 0,2 38 1 0 0,-5 49 337 0 0,-4 0 1 0 0,-33 195-1 0 0,31-276-641 0 0,6-25-197 0 0</inkml:trace>
  <inkml:trace contextRef="#ctx0" brushRef="#br0" timeOffset="1">236 275 9671 0 0,'3'-6'175'0'0,"-1"1"-1"0"0,1 0 1 0 0,1 0 0 0 0,-1 1-1 0 0,1-1 1 0 0,-1 1-1 0 0,1-1 1 0 0,1 1-1 0 0,-1 0 1 0 0,0 1-1 0 0,1-1 1 0 0,0 1-1 0 0,0 0 1 0 0,0 0 0 0 0,0 0-1 0 0,1 1 1 0 0,8-3-1 0 0,-6 2 297 0 0,0 1-1 0 0,0-1 1 0 0,1 2-1 0 0,-1-1 1 0 0,0 1-1 0 0,1 0 1 0 0,-1 1-1 0 0,1 0 1 0 0,0 0-1 0 0,-1 1 1 0 0,13 3-1 0 0,-9 0-533 0 0,0 0-1 0 0,15 9 1 0 0,-25-12-425 0 0,9 7-700 0 0,-4-2-83 0 0</inkml:trace>
  <inkml:trace contextRef="#ctx0" brushRef="#br0" timeOffset="2">371 359 6911 0 0,'0'0'736'0'0,"-12"-3"9472"0"0,28 4-9776 0 0,3 1-16 0 0,3-2-312 0 0,-1 2-104 0 0,-1 1 64 0 0,1 2-64 0 0,0 3-832 0 0,1-1-200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4.1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0 2303 0 0,'0'0'12888'0'0,"0"2"-12708"0"0,4 23-101 0 0,-2 1-1 0 0,-1-1 1 0 0,-2 38-1 0 0,-1-12 8 0 0,2-44-578 0 0,0-1-1 0 0,-1 1 1 0 0,0-1-1 0 0,-2 9 1 0 0,0-4-4386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4.5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5 8287 0 0,'0'0'1056'0'0,"-10"-3"2202"0"0,4 2-3052 0 0,0 1 0 0 0,0 0 0 0 0,0 0 0 0 0,0 0 0 0 0,-1 1 0 0 0,1 0 0 0 0,0 0 0 0 0,0 1 0 0 0,-6 2 0 0 0,-11 6 737 0 0,-25 12 1 0 0,32-13-861 0 0,14-9-147 0 0,5 2-32 0 0,15 10-146 0 0,-1-1 1 0 0,2-1-1 0 0,0-1 0 0 0,0 0 0 0 0,36 10 1 0 0,-15-6-589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6.4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7831 0 0,'0'0'1768'0'0,"5"14"-1976"0"0,0 4 208 0 0,-1 2 0 0 0,1 1 0 0 0,0 5-3784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7.1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 0 7367 0 0,'0'0'6566'0'0,"1"2"-6166"0"0,1 0-403 0 0,0 0 0 0 0,-1 0 0 0 0,1 0-1 0 0,-1 0 1 0 0,0 0 0 0 0,0 0 0 0 0,0 0 0 0 0,0 1 0 0 0,0-1 0 0 0,0 1 0 0 0,-1-1 0 0 0,1 0 0 0 0,-1 1 0 0 0,1-1 0 0 0,-1 1 0 0 0,0-1 0 0 0,0 4 0 0 0,-1 9 170 0 0,-5 27-1 0 0,2-17-66 0 0,-26 138 610 0 0,0 5-1422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7.5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296 24 2759 0 0,'-1'-1'207'0'0,"-14"-9"798"0"0,12 8-64 0 0,-1 0 1 0 0,1 1-1 0 0,-1-1 0 0 0,1 1 1 0 0,-1 0-1 0 0,0 0 0 0 0,1 0 1 0 0,-1 1-1 0 0,-6-1 1 0 0,-1 1-779 0 0,-1 1 1 0 0,1 0 0 0 0,0 0 0 0 0,0 1 0 0 0,-1 1 0 0 0,1 0 0 0 0,1 0-1 0 0,-1 1 1 0 0,0 1 0 0 0,-11 6 0 0 0,14-6-96 0 0,0 0 0 0 0,0 0 0 0 0,1 0 0 0 0,-1 1 0 0 0,1 0 0 0 0,0 1 0 0 0,1 0 0 0 0,-1 0 0 0 0,2 0 0 0 0,-1 1 0 0 0,1 0 0 0 0,-8 14 0 0 0,11-18-82 0 0,1 0 0 0 0,-1 0 0 0 0,1 0 0 0 0,0 0-1 0 0,0 0 1 0 0,0 0 0 0 0,1 0 0 0 0,0 1 0 0 0,-1-1 0 0 0,2 0-1 0 0,-1 0 1 0 0,0 1 0 0 0,1-1 0 0 0,0 0 0 0 0,1 5 0 0 0,0-4-8 0 0,0 1-1 0 0,1-1 1 0 0,0 0 0 0 0,0 0 0 0 0,0 0 0 0 0,1 0 0 0 0,0-1 0 0 0,0 1 0 0 0,0-1 0 0 0,5 5 0 0 0,1-1-200 0 0,0 0-1 0 0,0 0 1 0 0,14 8-1 0 0,2-6-3907 0 0,-9-6-429 0 0</inkml:trace>
  <inkml:trace contextRef="#ctx0" brushRef="#br0" timeOffset="1">266 90 8751 0 0,'0'0'936'0'0,"2"-13"-936"0"0,2 3 1000 0 0,6 1 176 0 0,3-2 32 0 0,3 3 8 0 0,-1 1-992 0 0,0 3-224 0 0,-2 0 0 0 0,1 3 0 0 0,2 1-80 0 0,0 1 0 0 0,-4 1 0 0 0,1 1-3736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7.9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1 241 1375 0 0,'0'0'128'0'0,"14"2"-128"0"0,4-4 1792 0 0,1 2 328 0 0,0-1 72 0 0,2-1 16 0 0,-2 1-1760 0 0,-2-1-344 0 0,-2-1-104 0 0,1 0-2744 0 0,0 1-584 0 0</inkml:trace>
  <inkml:trace contextRef="#ctx0" brushRef="#br0" timeOffset="1">358 1 5527 0 0,'0'0'10992'0'0,"-1"3"-10457"0"0,-21 154 210 0 0,20-120-1080 0 0,1 1 0 0 0,5 48 0 0 0,-1-65-884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13823 0 0,'0'0'1062'0'0,"-2"0"-693"0"0,0 1-238 0 0,0-1-1 0 0,0 1 1 0 0,0-1-1 0 0,1 1 1 0 0,-1 0 0 0 0,0 0-1 0 0,0 0 1 0 0,1 0-1 0 0,-1 0 1 0 0,1 0 0 0 0,-1 0-1 0 0,1 0 1 0 0,-1 1-1 0 0,1-1 1 0 0,0 0 0 0 0,0 1-1 0 0,0-1 1 0 0,0 1-1 0 0,0 0 1 0 0,-2 2 0 0 0,0 2 289 0 0,-1 3 8 0 0,-1 1 0 0 0,1-1 1 0 0,1 1-1 0 0,0 1 1 0 0,-3 13-1 0 0,-4 54 910 0 0,9-68-1152 0 0,1-1 1 0 0,0 1 0 0 0,0-1-1 0 0,1 1 1 0 0,0 0 0 0 0,4 11-1 0 0,-4-17-162 0 0,0-1-1 0 0,0 0 0 0 0,0 1 0 0 0,1-1 0 0 0,-1 0 1 0 0,1 0-1 0 0,0 0 0 0 0,0 0 0 0 0,0 0 1 0 0,0 0-1 0 0,0-1 0 0 0,0 1 0 0 0,1-1 1 0 0,0 1-1 0 0,-1-1 0 0 0,1 0 0 0 0,0 0 0 0 0,0 0 1 0 0,0 0-1 0 0,4 1 0 0 0,3 0 20 0 0,0-1 0 0 0,0 0 0 0 0,0-1 0 0 0,0 0 0 0 0,0 0 0 0 0,0-1 0 0 0,0 0 0 0 0,0-1 0 0 0,0 0 0 0 0,0-1 0 0 0,0 0 0 0 0,0-1 0 0 0,0 1 0 0 0,-1-2 0 0 0,1 0 0 0 0,-1 0 0 0 0,0 0 0 0 0,0-1 0 0 0,-1-1 0 0 0,1 1 0 0 0,-1-1 0 0 0,0-1 0 0 0,10-11 0 0 0,-15 16-62 0 0,-1-1 1 0 0,0 1-1 0 0,-1-1 0 0 0,1 0 0 0 0,0 1 0 0 0,-1-1 1 0 0,1 0-1 0 0,-1 0 0 0 0,0 0 0 0 0,0 0 0 0 0,0-1 1 0 0,-1 1-1 0 0,1 0 0 0 0,-1 0 0 0 0,1 0 0 0 0,-1-1 1 0 0,0 1-1 0 0,0 0 0 0 0,-1 0 0 0 0,1-1 1 0 0,-1 1-1 0 0,1 0 0 0 0,-1 0 0 0 0,0 0 0 0 0,0 0 1 0 0,-1 0-1 0 0,1 0 0 0 0,-1 0 0 0 0,1 0 0 0 0,-1 0 1 0 0,0 1-1 0 0,0-1 0 0 0,0 0 0 0 0,0 1 0 0 0,0 0 1 0 0,-1 0-1 0 0,1 0 0 0 0,-1 0 0 0 0,0 0 1 0 0,1 0-1 0 0,-1 0 0 0 0,-5-1 0 0 0,-4-2-255 0 0,1 0 1 0 0,-1 1-1 0 0,0 1 0 0 0,0 0 1 0 0,0 1-1 0 0,-24-2 1 0 0,28 4 120 0 0,0 0 0 0 0,0 0 0 0 0,0 1 0 0 0,1 0 0 0 0,-1 0 1 0 0,0 1-1 0 0,0 0 0 0 0,1 0 0 0 0,-1 1 0 0 0,1 0 1 0 0,-13 7-1 0 0,10-2 56 0 0,4 2 42 0 0,6-8 54 0 0,-1-1 1 0 0,1 1-1 0 0,0-1 1 0 0,0 1-1 0 0,0-1 1 0 0,0 0-1 0 0,0 1 1 0 0,0-1-1 0 0,1 1 1 0 0,-1-1-1 0 0,0 1 1 0 0,1-1-1 0 0,-1 1 1 0 0,1-1-1 0 0,0 0 1 0 0,-1 1-1 0 0,1-1 1 0 0,0 0-1 0 0,1 2 1 0 0,0-1 0 0 0,0 0 0 0 0,0-1-1 0 0,0 1 1 0 0,0-1 0 0 0,0 1 0 0 0,0-1 0 0 0,1 0 0 0 0,-1 0 0 0 0,0 0-1 0 0,4 1 1 0 0,4 1 0 0 0,1-1 1 0 0,-1 0-1 0 0,1-1 0 0 0,14 0 0 0 0,2-1-32 0 0,0-1 0 0 0,0-1 0 0 0,0-1 0 0 0,0-2 0 0 0,0 0 0 0 0,-1-2 0 0 0,0-1 0 0 0,0-1 0 0 0,-1-1 0 0 0,47-27 0 0 0,-48 23 2552 0 0,-33 27-1812 0 0,4-6-569 0 0,-1 1-1 0 0,0-1 1 0 0,-1-1-1 0 0,0 1 1 0 0,0-1-1 0 0,0 0 1 0 0,-15 8-1 0 0,-7 2 78 0 0,-36 13 0 0 0,64-28-295 0 0,14 4-6032 0 0,-1 0 5491 0 0,0-2-1 0 0,0 0 1 0 0,23 3 0 0 0,-19-4 334 0 0,-1 1 0 0 0,30 9 0 0 0,-17 0 226 0 0,-19-7 54 0 0,0-1 0 0 0,0-1 1 0 0,0 1-1 0 0,1-1 0 0 0,9 1 0 0 0,-15-3-82 0 0,5-2 275 0 0,12-10-1299 0 0,-11 5-3955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38.4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0 316 1839 0 0,'1'-2'134'0'0,"0"-3"-89"0"0,1-1 1 0 0,0 1 0 0 0,0 0-1 0 0,4-6 1 0 0,26-36 5888 0 0,-9 16-1710 0 0,-9 10-2824 0 0,2-1-1 0 0,0 2 0 0 0,28-27 0 0 0,-37 40-1187 0 0,1 0-1 0 0,0 1 0 0 0,0 0 0 0 0,1 0 1 0 0,0 1-1 0 0,0 0 0 0 0,0 1 0 0 0,0 0 1 0 0,1 0-1 0 0,0 1 0 0 0,18-4 0 0 0,-25 7-189 0 0,-1-1 0 0 0,0 1 0 0 0,1 0 0 0 0,-1 0 0 0 0,1 0 0 0 0,-1 1 0 0 0,0-1 0 0 0,1 1 0 0 0,-1-1 0 0 0,0 1 0 0 0,1 0 0 0 0,-1 0 0 0 0,0 0 0 0 0,0 0 0 0 0,0 0 0 0 0,0 0 0 0 0,3 3 0 0 0,-1-1-10 0 0,-1 0-1 0 0,0 1 1 0 0,0-1-1 0 0,0 1 1 0 0,-1-1 0 0 0,1 1-1 0 0,-1 0 1 0 0,3 7-1 0 0,13 41 101 0 0,-6-14-13 0 0,-11-35-62 0 0,0 0 0 0 0,1 0 0 0 0,-1 0 0 0 0,1 0 0 0 0,0 0 0 0 0,0-1 0 0 0,0 1 0 0 0,0-1 0 0 0,1 1 0 0 0,-1-1 0 0 0,1 0 0 0 0,-1 0 0 0 0,1 0 0 0 0,4 2 0 0 0,17 7-1192 0 0,2-6-4957 0 0,-13-5-123 0 0</inkml:trace>
  <inkml:trace contextRef="#ctx0" brushRef="#br0" timeOffset="1">658 1 9671 0 0,'0'0'7595'0'0,"-1"3"-6870"0"0,-16 45-9 0 0,-23 81 610 0 0,37-116-1330 0 0,0-1 0 0 0,1 1-1 0 0,1 0 1 0 0,0 1 0 0 0,1-1 0 0 0,0 0-1 0 0,5 26 1 0 0,-3-35-1484 0 0,5 5-480 0 0</inkml:trace>
  <inkml:trace contextRef="#ctx0" brushRef="#br0" timeOffset="2">873 224 11975 0 0,'0'0'4394'0'0,"1"3"-3730"0"0,1 0-512 0 0,1 1 1 0 0,-1-1 0 0 0,1 1 0 0 0,0-1 0 0 0,0 0 0 0 0,0 0 0 0 0,0 0 0 0 0,0-1 0 0 0,0 1 0 0 0,1-1 0 0 0,0 1-1 0 0,-1-1 1 0 0,1 0 0 0 0,0-1 0 0 0,0 1 0 0 0,0-1 0 0 0,0 1 0 0 0,0-1 0 0 0,0 0 0 0 0,0-1 0 0 0,1 1-1 0 0,-1-1 1 0 0,0 0 0 0 0,6 0 0 0 0,-3-1-33 0 0,0-1-1 0 0,-1 0 1 0 0,1 0-1 0 0,-1-1 1 0 0,1 1-1 0 0,-1-1 0 0 0,0-1 1 0 0,11-6-1 0 0,4-4 155 0 0,-16 12-211 0 0,-1-1-1 0 0,0 0 0 0 0,0 0 1 0 0,0 0-1 0 0,0-1 0 0 0,4-5 0 0 0,-7 8 48 0 0,-1-10 83 0 0,-1 9-176 0 0,1 1 0 0 0,-1 0-1 0 0,1-1 1 0 0,-1 1 0 0 0,0-1-1 0 0,1 1 1 0 0,-1 0 0 0 0,0 0 0 0 0,0-1-1 0 0,0 1 1 0 0,0 0 0 0 0,0 0 0 0 0,0 0-1 0 0,0 0 1 0 0,0 0 0 0 0,-3-1-1 0 0,1 0 9 0 0,0 0-1 0 0,0 1 1 0 0,-1 0-1 0 0,1 0 1 0 0,0 0-1 0 0,-1 0 1 0 0,-3 0-1 0 0,-6 0 20 0 0,1 0 0 0 0,-27 3 0 0 0,36-2-48 0 0,-81 9-860 0 0,27 2-4762 0 0,4 4-1708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0.4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109 292 5063 0 0,'-6'1'63'0'0,"0"-1"0"0"0,0 0 0 0 0,0 0 0 0 0,-8-2 0 0 0,9 1 377 0 0,1 0-1 0 0,-1 0 1 0 0,1-1-1 0 0,0 1 1 0 0,0-1 0 0 0,-1 0-1 0 0,1 0 1 0 0,1-1-1 0 0,-6-2 1 0 0,6 2-40 0 0,0 0 0 0 0,0 1 0 0 0,1-1 0 0 0,-1 0 0 0 0,1 0 0 0 0,-5-8 2013 0 0,17 4-2262 0 0,0 3 64 0 0,1 0 0 0 0,-1 1 0 0 0,1 0-1 0 0,0 1 1 0 0,0 0 0 0 0,0 0 0 0 0,17 0 0 0 0,-5 1-34 0 0,307-6 662 0 0,-197 9-813 0 0,104 3 72 0 0,-33 1 7 0 0,364-17 20 0 0,-154 1 65 0 0,5 11-76 0 0,128-2-98 0 0,541-70 192 0 0,-598 44-137 0 0,1 27-18 0 0,219-3 335 0 0,-62-20 398 0 0,-322-15-567 0 0,-260 28-52 0 0,99-12 532 0 0,-158 20-404 0 0,-2 1-2891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1.3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248 1 8783 0 0,'0'0'1124'0'0,"0"2"-132"0"0,-8 28 1203 0 0,-7 45 0 0 0,0 1-2371 0 0,-2-3 247 0 0,-49 128 0 0 0,43-150-49 0 0,-4 10-160 0 0,2 1 1 0 0,-21 86 0 0 0,41-120-622 0 0,4-7-44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1.7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534 91 12351 0 0,'24'-91'6559'0'0,"-24"95"-6091"0"0,-18 87-231 0 0,-45 139 0 0 0,9-45-82 0 0,37-120-576 0 0,-22 94-3524 0 0,33-135-1889 0 0</inkml:trace>
  <inkml:trace contextRef="#ctx0" brushRef="#br0" timeOffset="1">58 656 5527 0 0,'-2'0'423'0'0,"-7"-1"-278"0"0,0 4 181 0 0,6-1 181 0 0,0 0 1 0 0,1 0-1 0 0,-1 1 1 0 0,1-1 0 0 0,0 1-1 0 0,0 0 1 0 0,0 0-1 0 0,0 0 1 0 0,0 0-1 0 0,1 0 1 0 0,-1 0-1 0 0,1 0 1 0 0,0 0 0 0 0,-1 6-1 0 0,-1-1-184 0 0,2 1-1 0 0,-1-1 0 0 0,1 0 1 0 0,0 17-1 0 0,1-20-273 0 0,1-1 1 0 0,0 0-1 0 0,-1 0 1 0 0,1 0-1 0 0,0 0 1 0 0,1 0-1 0 0,-1 0 0 0 0,1 0 1 0 0,0 0-1 0 0,0 0 1 0 0,0 0-1 0 0,1-1 1 0 0,2 5-1 0 0,0-3 28 0 0,1 0-1 0 0,-1 0 1 0 0,1 0 0 0 0,-1-1 0 0 0,1 1-1 0 0,1-1 1 0 0,6 3 0 0 0,9 3-606 0 0,0-2-1 0 0,1 0 1 0 0,39 7 0 0 0,-38-10-4851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2.0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56 1 13215 0 0,'0'0'1195'0'0,"-1"1"-982"0"0,-8 40 1042 0 0,2-1 0 0 0,-3 69 0 0 0,3-30-1086 0 0,-12 133 271 0 0,16-154-760 0 0,3 0 0 0 0,11 93 1 0 0,-8-129-880 0 0,2-7-65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2.4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10 5063 0 0,'2'-10'7788'0'0,"-7"133"-4137"0"0,2-66-3447 0 0,7 104 1 0 0,3-130-528 0 0,1-11-4099 0 0,-2-7-809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2.8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279 53 4607 0 0,'-14'-22'13022'0'0,"14"24"-11761"0"0,-20 63-184 0 0,-53 117 0 0 0,66-167-1008 0 0,-13 38-26 0 0,15-38-385 0 0,-1 1 0 0 0,0-1 0 0 0,-15 25 1 0 0,20-40 275 0 0,1 1 1 0 0,-1-1-1 0 0,0 1 1 0 0,1-1 0 0 0,-1 1-1 0 0,0-1 1 0 0,1 0 0 0 0,-1 1-1 0 0,0-1 1 0 0,0 0-1 0 0,1 0 1 0 0,-1 0 0 0 0,0 1-1 0 0,0-1 1 0 0,1 0-1 0 0,-1 0 1 0 0,0 0 0 0 0,0 0-1 0 0,0 0 1 0 0,1 0 0 0 0,-1-1-1 0 0,0 1 1 0 0,-1 0-1 0 0,-17-7-404 0 0,16 6 445 0 0,-1-1-1 0 0,1 0 1 0 0,0 0 0 0 0,0 0 0 0 0,0-1 0 0 0,0 1 0 0 0,0-1 0 0 0,1 0 0 0 0,-1 1 0 0 0,1-1 0 0 0,0 0 0 0 0,0-1 0 0 0,-3-5 0 0 0,-2-4 222 0 0,2 0 0 0 0,-6-18 1 0 0,7 19 246 0 0,4 11-378 0 0,0 0 0 0 0,0 0-1 0 0,0 0 1 0 0,0 0 0 0 0,0 0 0 0 0,0 0 0 0 0,0 0 0 0 0,0 0-1 0 0,0 0 1 0 0,1 0 0 0 0,-1 0 0 0 0,0 0 0 0 0,0 1 0 0 0,1-1-1 0 0,-1 0 1 0 0,1 0 0 0 0,-1 0 0 0 0,1 0 0 0 0,-1 1-1 0 0,1-1 1 0 0,-1 0 0 0 0,1 0 0 0 0,0 1 0 0 0,0-1 0 0 0,-1 1-1 0 0,1-1 1 0 0,0 0 0 0 0,0 1 0 0 0,1-1 0 0 0,27-12 0 0 0,-29 13-46 0 0,93-26-23 0 0,-67 21-123 0 0,0-2 0 0 0,-1-1 0 0 0,0-1 0 0 0,26-13 0 0 0,-36 14-358 0 0,1-2 0 0 0,-1 0 0 0 0,-1 0 0 0 0,25-24 0 0 0,-34 29 377 0 0,0-1-1 0 0,0 1 0 0 0,-1-1 1 0 0,1 0-1 0 0,-2 0 1 0 0,1-1-1 0 0,-1 1 1 0 0,1-1-1 0 0,-2 0 0 0 0,1 1 1 0 0,-1-1-1 0 0,0-1 1 0 0,-1 1-1 0 0,2-11 1 0 0,0-8 6628 0 0,-4 29-6293 0 0,-13 78-913 0 0,-6 163 1 0 0,22-229-3308 0 0</inkml:trace>
  <inkml:trace contextRef="#ctx0" brushRef="#br0" timeOffset="1">276 386 16959 0 0,'-1'0'84'0'0,"-1"1"-1"0"0,0 0 1 0 0,1-1 0 0 0,-1 1-1 0 0,1 0 1 0 0,-1 0-1 0 0,1 0 1 0 0,-1 0-1 0 0,1 0 1 0 0,0 0 0 0 0,0 0-1 0 0,-1 0 1 0 0,1 0-1 0 0,0 1 1 0 0,0-1 0 0 0,0 0-1 0 0,0 1 1 0 0,0-1-1 0 0,0 3 1 0 0,0-1-38 0 0,0 0 0 0 0,0-1 1 0 0,1 1-1 0 0,-1 0 0 0 0,1 0 1 0 0,0 0-1 0 0,0 0 0 0 0,0 0 1 0 0,0 0-1 0 0,2 5 0 0 0,-1-2 43 0 0,0 0-1 0 0,1-1 1 0 0,0 1 0 0 0,1 0-1 0 0,-1-1 1 0 0,1 1 0 0 0,0-1-1 0 0,0 0 1 0 0,1 0 0 0 0,7 9-1 0 0,-5-9 13 0 0,1 0-1 0 0,0 0 0 0 0,0 0 1 0 0,0-1-1 0 0,0 0 0 0 0,1 0 1 0 0,0-1-1 0 0,-1 0 0 0 0,1-1 1 0 0,0 1-1 0 0,0-1 0 0 0,1-1 0 0 0,11 1 1 0 0,-3 0-454 0 0,32-3 0 0 0,16-7-5023 0 0,-17 0-1255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3.2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356 158 10159 0 0,'-7'-20'370'0'0,"0"-1"-1"0"0,2 0 1 0 0,1 0-1 0 0,-3-27 0 0 0,3 21 4736 0 0,4 30-4442 0 0,-14 125-274 0 0,-37 152-1 0 0,37-220-378 0 0,-91 343 231 0 0,87-349-221 0 0,-96 351 141 0 0,113-401-156 0 0,0 3-378 0 0,-1 1 0 0 0,1-1 0 0 0,0 14 1 0 0,3-9-1270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3.6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580 26 12439 0 0,'-2'-25'7402'0'0,"1"29"-6738"0"0,-40 159 276 0 0,21-78-826 0 0,-129 572 606 0 0,116-428-2020 0 0,24-144-5648 0 0,6-61 884 0 0</inkml:trace>
  <inkml:trace contextRef="#ctx0" brushRef="#br0" timeOffset="1">129 1081 10591 0 0,'-2'-2'171'0'0,"-5"-3"-1"0"0,-1 0 0 0 0,1 0 0 0 0,-1 1-1 0 0,-12-5 1 0 0,18 8 3 0 0,1 0 0 0 0,-1 1 0 0 0,0-1 0 0 0,0 1 0 0 0,1-1-1 0 0,-1 1 1 0 0,0 0 0 0 0,0 0 0 0 0,1 0 0 0 0,-1 0 0 0 0,0 0 0 0 0,0 0-1 0 0,1 0 1 0 0,-1 0 0 0 0,0 1 0 0 0,1-1 0 0 0,-1 1 0 0 0,0-1 0 0 0,1 1-1 0 0,-1 0 1 0 0,0 0 0 0 0,1 0 0 0 0,-1 0 0 0 0,1 0 0 0 0,0 0 0 0 0,-1 0-1 0 0,1 0 1 0 0,0 0 0 0 0,0 1 0 0 0,-2 1 0 0 0,-1 2 211 0 0,1 1-1 0 0,0-1 1 0 0,0 1-1 0 0,1-1 1 0 0,0 1 0 0 0,-3 12-1 0 0,4-13-349 0 0,0 0 1 0 0,0 0-1 0 0,1 1 0 0 0,0-1 0 0 0,0 0 0 0 0,0 0 0 0 0,1 0 0 0 0,0 1 0 0 0,0-1 0 0 0,0 0 0 0 0,0 0 0 0 0,1 0 0 0 0,0-1 0 0 0,0 1 1 0 0,0 0-1 0 0,1-1 0 0 0,-1 1 0 0 0,1-1 0 0 0,0 0 0 0 0,1 0 0 0 0,-1 0 0 0 0,6 5 0 0 0,0-1-13 0 0,1 0 0 0 0,0-1-1 0 0,1 0 1 0 0,0-1 0 0 0,0 0-1 0 0,19 7 1 0 0,-11-7 8 0 0,0 0 0 0 0,0-1 0 0 0,28 3 1 0 0,-38-7-80 0 0,0 0 1 0 0,0-1-1 0 0,17-3 1 0 0,7-4-2885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3.9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196 1 14223 0 0,'-1'2'654'0'0,"-21"40"36"0"0,-31 90 0 0 0,-4 53 684 0 0,36-110-547 0 0,7-28-536 0 0,-13 96-1 0 0,26-122-1458 0 0,2-10-2913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14279 0 0,'0'0'1103'0'0,"1"-2"-720"0"0,-1-1-207 0 0,0 1 0 0 0,1-1 0 0 0,0 1 1 0 0,0-1-1 0 0,0 1 0 0 0,0-1 0 0 0,0 1 1 0 0,0 0-1 0 0,1-1 0 0 0,-1 1 0 0 0,1 0 1 0 0,-1 0-1 0 0,1 0 0 0 0,0 0 0 0 0,3-2 1 0 0,-2 1 167 0 0,1 0 0 0 0,1 1 1 0 0,-1-1-1 0 0,0 1 0 0 0,0 0 1 0 0,1 0-1 0 0,9-2 0 0 0,0 2 175 0 0,1-1-1 0 0,0 2 0 0 0,0 0 1 0 0,24 1-1 0 0,13 6-204 0 0,0 1-1 0 0,60 18 0 0 0,18 2-1725 0 0,-89-20-56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4.3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3 242 4143 0 0,'0'0'319'0'0,"0"3"-210"0"0,-2 21 2731 0 0,1 1 0 0 0,3 28-1 0 0,0-31-1931 0 0,1 1-1 0 0,9 35 1 0 0,-10-54-773 0 0,-1 0 1 0 0,0 0-1 0 0,1 0 1 0 0,0-1-1 0 0,0 1 1 0 0,0-1-1 0 0,1 1 1 0 0,-1-1-1 0 0,1 0 1 0 0,-1 0-1 0 0,1 0 1 0 0,0 0-1 0 0,0-1 1 0 0,1 1-1 0 0,3 2 1 0 0,-6-5-110 0 0,1 1 1 0 0,0 0-1 0 0,0 0 1 0 0,-1 0-1 0 0,1-1 1 0 0,0 1-1 0 0,0-1 1 0 0,0 0-1 0 0,0 1 0 0 0,0-1 1 0 0,0 0-1 0 0,0 0 1 0 0,0 0-1 0 0,-1-1 1 0 0,1 1-1 0 0,0 0 1 0 0,0-1-1 0 0,0 1 1 0 0,0-1-1 0 0,0 1 1 0 0,-1-1-1 0 0,1 0 0 0 0,0 0 1 0 0,-1 0-1 0 0,1 0 1 0 0,0 0-1 0 0,-1 0 1 0 0,1-1-1 0 0,-1 1 1 0 0,0 0-1 0 0,1-1 1 0 0,-1 1-1 0 0,1-3 1 0 0,1 1 32 0 0,-1-1 0 0 0,1 1 0 0 0,-1-1 0 0 0,-1 0 0 0 0,1 0 0 0 0,0 0 0 0 0,-1 0 0 0 0,0 0 0 0 0,0 0 0 0 0,0 0 0 0 0,0-1 0 0 0,-1 1 0 0 0,0 0 1 0 0,1-1-1 0 0,-2 1 0 0 0,1 0 0 0 0,0 0 0 0 0,-1-1 0 0 0,-2-6 0 0 0,2 8-31 0 0,0 0-1 0 0,0 0 1 0 0,0 0 0 0 0,0 0 0 0 0,-1 0-1 0 0,0 0 1 0 0,1 0 0 0 0,-1 1 0 0 0,0-1-1 0 0,-1 1 1 0 0,1-1 0 0 0,0 1 0 0 0,-1 0-1 0 0,1-1 1 0 0,-1 1 0 0 0,0 1 0 0 0,1-1-1 0 0,-1 0 1 0 0,0 1 0 0 0,0-1-1 0 0,0 1 1 0 0,0 0 0 0 0,0 0 0 0 0,-1 0-1 0 0,-4 0 1 0 0,2 0-21 0 0,-15-2-5723 0 0,9 0-751 0 0</inkml:trace>
  <inkml:trace contextRef="#ctx0" brushRef="#br0" timeOffset="0.1">312 0 18199 0 0,'0'0'1646'0'0,"-1"3"-1306"0"0,-9 19 66 0 0,0 1 0 0 0,2 0 0 0 0,-9 46 1 0 0,-6 79 151 0 0,16-94-431 0 0,4-33-155 0 0,0 0-1 0 0,2 41 1 0 0,2-53-2060 0 0,0 1 1 0 0,5 14-1 0 0,-1-7-4852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4.7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186 1 17879 0 0,'0'0'1998'0'0,"-1"1"-1528"0"0,-3 4-258 0 0,0 0 0 0 0,0 0 0 0 0,1 0 0 0 0,0 1 0 0 0,0-1 0 0 0,0 1 0 0 0,1 0 0 0 0,0-1-1 0 0,-3 12 1 0 0,-9 61-144 0 0,11-58 110 0 0,-40 232-488 0 0,43-251 129 0 0,0 1 0 0 0,-1-1 0 0 0,1 1 0 0 0,0-1 0 0 0,-1 0 0 0 0,1 1 0 0 0,-1-1 0 0 0,0 0 0 0 0,1 1 1 0 0,-1-1-1 0 0,0 0 0 0 0,0 0 0 0 0,0 1 0 0 0,0-1 0 0 0,0 0 0 0 0,0 0 0 0 0,0 0 0 0 0,0 0 0 0 0,0 0 0 0 0,-3 1 0 0 0,3-2 113 0 0,0 1 1 0 0,0-1-1 0 0,0 0 0 0 0,0 0 0 0 0,0 0 0 0 0,0 0 0 0 0,0 0 0 0 0,-1 0 0 0 0,1 0 1 0 0,0 0-1 0 0,0 0 0 0 0,0 0 0 0 0,0 0 0 0 0,0-1 0 0 0,0 1 0 0 0,0 0 0 0 0,0-1 1 0 0,0 1-1 0 0,0-1 0 0 0,0 0 0 0 0,0 1 0 0 0,0-1 0 0 0,0 0 0 0 0,0 1 1 0 0,0-1-1 0 0,1 0 0 0 0,-2-1 0 0 0,-4-6 345 0 0,1 1 1 0 0,0-1 0 0 0,1 1-1 0 0,0-1 1 0 0,0 0-1 0 0,1-1 1 0 0,0 1 0 0 0,0-1-1 0 0,1 1 1 0 0,0-1-1 0 0,1 0 1 0 0,-1 0-1 0 0,2 0 1 0 0,-1 0 0 0 0,2-12-1 0 0,0 19-190 0 0,-1 0 0 0 0,1 0 0 0 0,0 0-1 0 0,-1 0 1 0 0,1 0 0 0 0,0 0 0 0 0,0 0 0 0 0,0 0-1 0 0,1 1 1 0 0,-1-1 0 0 0,0 0 0 0 0,1 1 0 0 0,-1-1-1 0 0,1 1 1 0 0,-1-1 0 0 0,4-1 0 0 0,1-1-76 0 0,1 0 0 0 0,14-6 0 0 0,-16 7 81 0 0,30-13-224 0 0,49-14 0 0 0,-65 24-64 0 0,-1 0 0 0 0,-1-1 0 0 0,1-1-1 0 0,-1 0 1 0 0,-1-2 0 0 0,1 0-1 0 0,-2-1 1 0 0,28-23 0 0 0,-37 29 189 0 0,-4 2 8 0 0,0 1 0 0 0,0 0 0 0 0,0-1 0 0 0,0 1 0 0 0,0-1 0 0 0,-1 1 1 0 0,1-1-1 0 0,-1 0 0 0 0,0 0 0 0 0,2-3 0 0 0,5-18-50 0 0,-6 16 909 0 0,-6 17 2737 0 0,-6 25-3588 0 0,1 0 0 0 0,2 0 0 0 0,-5 57 0 0 0,8-54-1165 0 0,-1 0 0 0 0,-2-1 0 0 0,-12 37 0 0 0,8-46-1537 0 0,3-11-2571 0 0,0-6-191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25.1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15 15807 0 0,'0'0'1432'0'0,"-1"1"-1180"0"0,-4 2-80 0 0,3-2 572 0 0,2 1-518 0 0,-1 0 1 0 0,1 0-1 0 0,0 0 0 0 0,0 0 0 0 0,0 0 0 0 0,0 0 0 0 0,0 0 0 0 0,0 0 1 0 0,1 0-1 0 0,-1 0 0 0 0,1 0 0 0 0,1 3 0 0 0,1 0 210 0 0,6 0-364 0 0,-1-1 0 0 0,1 1-1 0 0,-1-1 1 0 0,1-1 0 0 0,0 0-1 0 0,1 0 1 0 0,-1-1 0 0 0,1 0-1 0 0,-1 0 1 0 0,18 0 0 0 0,-9-2-35 0 0,0 0 0 0 0,0-1 1 0 0,-1-1-1 0 0,1-1 0 0 0,20-5 0 0 0,-23 3-224 0 0,0 0 0 0 0,25-14 0 0 0,5-6-5473 0 0,-10 5-1459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0.5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12 2759 0 0,'-12'-11'10215'0'0,"12"11"-10120"0"0,0 0-1 0 0,-1 0 1 0 0,1 0 0 0 0,0 0-1 0 0,0 0 1 0 0,0 0 0 0 0,-1 0-1 0 0,1 0 1 0 0,0 0-1 0 0,0 0 1 0 0,-1 0 0 0 0,1 0-1 0 0,0 0 1 0 0,0 0 0 0 0,0 0-1 0 0,-1 0 1 0 0,1 0 0 0 0,0 0-1 0 0,0 0 1 0 0,0 1-1 0 0,-1-1 1 0 0,1 0 0 0 0,0 0-1 0 0,0 0 1 0 0,0 0 0 0 0,0 1-1 0 0,-1-1 1 0 0,1 0-1 0 0,0 0 1 0 0,0 0 0 0 0,0 1-1 0 0,-1 1-324 0 0,0 1 0 0 0,0 0-1 0 0,1-1 1 0 0,-1 1-1 0 0,1 0 1 0 0,-1 3-1 0 0,1 2 1336 0 0,-11 149-766 0 0,9-95-325 0 0,-9 278 240 0 0,-5 89 239 0 0,12-300-390 0 0,4-127-246 0 0,1-4-880 0 0,5-13-485 0 0,-1-12-3620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0.9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21 319 3223 0 0,'-1'-33'61'0'0,"1"1"-1"0"0,8-59 0 0 0,-5 78 517 0 0,0-1 0 0 0,1 1 0 0 0,9-21-1 0 0,-9 25 547 0 0,0 1-1 0 0,1 0 0 0 0,0 0 0 0 0,0 0 1 0 0,1 1-1 0 0,8-9 0 0 0,-11 14-969 0 0,0-1 0 0 0,-1 1 0 0 0,1 0 0 0 0,0 0 0 0 0,0 0 0 0 0,1 0 0 0 0,-1 0 0 0 0,0 1 0 0 0,1 0-1 0 0,-1-1 1 0 0,1 1 0 0 0,-1 0 0 0 0,1 1 0 0 0,-1-1 0 0 0,1 1 0 0 0,0-1 0 0 0,-1 1 0 0 0,1 0 0 0 0,0 1 0 0 0,-1-1 0 0 0,1 0-1 0 0,0 1 1 0 0,-1 0 0 0 0,1 0 0 0 0,-1 0 0 0 0,0 0 0 0 0,1 1 0 0 0,5 3 0 0 0,1 0-1 0 0,0 2-1 0 0,0-1 1 0 0,-1 2 0 0 0,0-1-1 0 0,0 1 1 0 0,0 0 0 0 0,12 17-1 0 0,-17-20-112 0 0,-1-1-1 0 0,1 1 0 0 0,-1 0 1 0 0,0 1-1 0 0,0-1 0 0 0,-1 0 1 0 0,0 1-1 0 0,0-1 0 0 0,0 1 1 0 0,0 0-1 0 0,-1 0 0 0 0,0-1 1 0 0,0 1-1 0 0,-1 0 1 0 0,1 0-1 0 0,-1 0 0 0 0,-1 0 1 0 0,1 0-1 0 0,-1 0 0 0 0,0 0 1 0 0,0 0-1 0 0,-1 0 0 0 0,0-1 1 0 0,0 1-1 0 0,0-1 0 0 0,0 1 1 0 0,-1-1-1 0 0,0 0 0 0 0,-7 9 1 0 0,-6 7 137 0 0,-1-2 0 0 0,-1 0 0 0 0,0-1 0 0 0,-1-1 0 0 0,-1 0 0 0 0,-1-2 0 0 0,-1 0 0 0 0,1-2 0 0 0,-2 0 0 0 0,-24 9 0 0 0,39-18-136 0 0,2-2 2 0 0,0 1 0 0 0,0-1 0 0 0,-13 3 0 0 0,17-5-126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1.2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207 1 5527 0 0,'-1'1'11054'0'0,"-11"13"-10578"0"0,0-1 0 0 0,2 2 0 0 0,-1-1 0 0 0,2 1 0 0 0,-9 19 0 0 0,1 1-427 0 0,-15 51 0 0 0,24-63-43 0 0,-44 150 5 0 0,44-141-11 0 0,2 1 0 0 0,1-1-1 0 0,0 51 1 0 0,5-68-236 0 0,0-1-1 0 0,2 1 1 0 0,0 0 0 0 0,0-1-1 0 0,2 0 1 0 0,0 0-1 0 0,0 0 1 0 0,1 0 0 0 0,8 15-1 0 0,6 5-5991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1.6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1038 5527 0 0,'0'0'423'0'0,"-1"-2"106"0"0,-2-8 2538 0 0,1-1 0 0 0,0 0-1 0 0,-1-13 1 0 0,3 15-2466 0 0,0 1 0 0 0,1-1 0 0 0,0 0 0 0 0,3-16 0 0 0,-1 14-586 0 0,133-563 938 0 0,-117 499-1070 0 0,35-89 0 0 0,-45 141 111 0 0,16-48 273 0 0,-24 69 834 0 0,1 4-961 0 0,6 10-147 0 0,-1 0-1 0 0,0 0 1 0 0,0 1-1 0 0,-1-1 1 0 0,7 25-1 0 0,16 73-5 0 0,-21-76 8 0 0,11 65-20 0 0,6 126-1 0 0,-20-173 24 0 0,-1 39-36 0 0,0 3-191 0 0,-5-80-1416 0 0,1-13 1508 0 0,0-1 0 0 0,0 1 0 0 0,0-1 0 0 0,0 1 0 0 0,0-1 0 0 0,-1 1 0 0 0,1-1 0 0 0,0 1 0 0 0,0-1 0 0 0,0 0 0 0 0,-1 1 0 0 0,1-1 0 0 0,0 1 0 0 0,0-1 0 0 0,-1 0 0 0 0,1 1 0 0 0,0-1 0 0 0,-1 0 0 0 0,1 1 0 0 0,-1-1 0 0 0,1 0 0 0 0,0 0 0 0 0,-1 1 0 0 0,1-1 0 0 0,-1 0 0 0 0,1 0 0 0 0,-1 0 0 0 0,0 1 0 0 0,-11-1-1330 0 0</inkml:trace>
  <inkml:trace contextRef="#ctx0" brushRef="#br0" timeOffset="1">28 588 3679 0 0,'0'0'167'0'0,"0"-2"-7"0"0,4-9 4310 0 0,6 9-3035 0 0,-9 2-663 0 0,6-1 401 0 0,0 0 1 0 0,0 0-1 0 0,0 0 0 0 0,0 1 0 0 0,0 0 0 0 0,12 2 0 0 0,44 12-936 0 0,-18-3 66 0 0,4-2-376 0 0,139 21-1632 0 0,-161-28 647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2.0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68 4607 0 0,'-3'-26'407'0'0,"3"24"-293"0"0,-5-37 17105 0 0,6 42-16886 0 0,2 8-299 0 0,-1 1-1 0 0,-1-1 1 0 0,0 1-1 0 0,0 18 1 0 0,-7 49 196 0 0,3-56-174 0 0,1 0 0 0 0,1 1 1 0 0,3 35-1 0 0,-2-53-56 0 0,3 6 0 0 0,1 1 0 0 0,0 0-2853 0 0</inkml:trace>
  <inkml:trace contextRef="#ctx0" brushRef="#br0" timeOffset="0.06">186 114 4143 0 0,'0'0'16459'0'0,"-2"1"-16176"0"0,-13 6 95 0 0,-19 14 0 0 0,10-7-241 0 0,22-13-110 0 0,2 2-136 0 0,0-2 99 0 0,0 0 0 0 0,0 0-1 0 0,0 0 1 0 0,0 0-1 0 0,0 0 1 0 0,0 0-1 0 0,0-1 1 0 0,0 1-1 0 0,1 0 1 0 0,-1 0-1 0 0,0 0 1 0 0,1 1 0 0 0,2 2-2 0 0,0 0 0 0 0,0 0 1 0 0,0 0-1 0 0,0 0 1 0 0,1-1-1 0 0,0 0 1 0 0,7 6-1 0 0,34 17-866 0 0,-32-20 149 0 0,2 2-101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2.4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26 10135 0 0,'0'-2'778'0'0,"-6"-22"8546"0"0,10 39-4520 0 0,-2-6-6647 0 0,5 30 2035 0 0,-2-1 0 0 0,-2 0-1 0 0,-2 45 1 0 0,-15 118 249 0 0,8-132-249 0 0,-1 4-17 0 0,-8 155-52 0 0,14-205-765 0 0,4 22-1 0 0,1-17-5862 0 0,1-10-858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2.9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80 52 10335 0 0,'-2'-12'1102'0'0,"-7"-27"9625"0"0,9 41-10327 0 0,-8 43-46 0 0,-2 75-1 0 0,4-35-276 0 0,-10 65 293 0 0,-12 164 339 0 0,28-279-692 0 0,1 0 0 0 0,1-1 0 0 0,2 1-1 0 0,12 47 1 0 0,-11-70-1050 0 0,-4-10 788 0 0,0-1-1 0 0,0 1 1 0 0,0 0 0 0 0,-1-1-1 0 0,1 1 1 0 0,0 0 0 0 0,-1 0-1 0 0,1 1 1 0 0,8-12-2396 0 0,-1-7 1219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2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13679 0 0,'0'0'1848'0'0,"0"2"-1705"0"0,1 11 237 0 0,4 23-1 0 0,1 7 17 0 0,-2 22 543 0 0,-3 0 0 0 0,-2 0 0 0 0,-20 119 0 0 0,5-94-446 0 0,-6 110 0 0 0,22-187-450 0 0,0-1-1 0 0,1 1 1 0 0,0-1-1 0 0,1 0 1 0 0,3 13 0 0 0,-4-21-249 0 0,0-1 0 0 0,0 1 0 0 0,0 0 1 0 0,0-1-1 0 0,1 1 0 0 0,0-1 0 0 0,0 1 1 0 0,0-1-1 0 0,0 0 0 0 0,0 0 0 0 0,0 0 1 0 0,1 0-1 0 0,0 0 0 0 0,-1-1 0 0 0,1 1 1 0 0,0-1-1 0 0,1 1 0 0 0,-1-1 0 0 0,0 0 1 0 0,4 1-1 0 0,7 1-1233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3.3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97 234 6911 0 0,'0'-19'530'0'0,"0"0"-1"0"0,2-1 1 0 0,0 1-1 0 0,9-37 1 0 0,-9 50-92 0 0,0 1-1 0 0,0 0 1 0 0,0-1 0 0 0,1 1-1 0 0,-1 0 1 0 0,1 0 0 0 0,0 0 0 0 0,1 1-1 0 0,-1-1 1 0 0,1 1 0 0 0,0 0-1 0 0,0 0 1 0 0,0 0 0 0 0,1 0 0 0 0,-1 1-1 0 0,1 0 1 0 0,0 0 0 0 0,0 0-1 0 0,0 1 1 0 0,0-1 0 0 0,8-1 0 0 0,-4 1-224 0 0,1 1 0 0 0,-1 1-1 0 0,1 0 1 0 0,0 0 0 0 0,-1 1 0 0 0,1 0 0 0 0,0 1 0 0 0,-1 0 0 0 0,1 0 0 0 0,14 5 0 0 0,-18-5-206 0 0,-1 1 0 0 0,1 0-1 0 0,-1 0 1 0 0,1 0-1 0 0,-1 1 1 0 0,0-1 0 0 0,0 1-1 0 0,0 1 1 0 0,0-1 0 0 0,-1 1-1 0 0,1 0 1 0 0,-1 0-1 0 0,0 0 1 0 0,0 0 0 0 0,0 1-1 0 0,-1 0 1 0 0,0 0 0 0 0,4 6-1 0 0,-7-9 7 0 0,1 0 1 0 0,-1 0-1 0 0,1 0 0 0 0,-1 0 0 0 0,0 0 0 0 0,0 0 1 0 0,0 0-1 0 0,0 1 0 0 0,0-1 0 0 0,-1 0 0 0 0,1 0 0 0 0,-1 0 1 0 0,1 0-1 0 0,-2 2 0 0 0,-11 25 109 0 0,10-24-93 0 0,-1-1 0 0 0,1 1 0 0 0,-1-1 0 0 0,0 0 0 0 0,0 0-1 0 0,0 0 1 0 0,-1 0 0 0 0,1-1 0 0 0,-8 5 0 0 0,-6 1 71 0 0,-26 11-1 0 0,-10 5-35 0 0,29-9-54 0 0,17-7-23 0 0,7-7 3 0 0,0 1 0 0 0,1-1 0 0 0,-1 1 0 0 0,1-1 0 0 0,0 0 0 0 0,0 1 0 0 0,0-1 0 0 0,0 1 0 0 0,1-1 0 0 0,-1 1 1 0 0,1-1-1 0 0,-1 1 0 0 0,1-1 0 0 0,1 3 0 0 0,1 4-26 0 0,1 0 1 0 0,7 12 0 0 0,7 5 13 0 0,0 0 0 0 0,3-2-1 0 0,24 25 1 0 0,3 3 19 0 0,-34-36 2 0 0,0 0 0 0 0,-1 1 0 0 0,13 25 0 0 0,-25-40 0 0 0,1 0 0 0 0,-1 1 0 0 0,0-1 0 0 0,0 1 0 0 0,-1-1 0 0 0,2 5 0 0 0,-4 4 0 0 0,0-6 0 0 0,1-1 13 0 0,0 0-1 0 0,0 1 0 0 0,-1-1 1 0 0,0 0-1 0 0,0 0 0 0 0,0-1 1 0 0,0 1-1 0 0,-1 0 1 0 0,1-1-1 0 0,-7 7 0 0 0,3-5 11 0 0,1 0-1 0 0,-1 0 0 0 0,-1 0 1 0 0,1-1-1 0 0,-12 5 1 0 0,-4 1 58 0 0,-1-1 0 0 0,-44 10 0 0 0,64-19-75 0 0,-12 4 2 0 0,-18 4-53 0 0,-43 6 0 0 0,67-13-380 0 0,0 0-1 0 0,0-1 1 0 0,0 0 0 0 0,0 0-1 0 0,0-1 1 0 0,0 0-1 0 0,0-1 1 0 0,1 0 0 0 0,-17-6-1 0 0,2-6-1174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3.7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 5527 0 0,'0'-1'33'0'0,"1"0"1"0"0,-1 0-1 0 0,1 1 0 0 0,-1-1 0 0 0,1 0 0 0 0,-1 0 0 0 0,1 1 0 0 0,-1-1 0 0 0,1 0 0 0 0,0 1 0 0 0,-1-1 0 0 0,1 0 0 0 0,0 1 0 0 0,0-1 0 0 0,-1 1 0 0 0,1-1 1 0 0,0 1-1 0 0,0 0 0 0 0,0-1 0 0 0,0 1 0 0 0,-1 0 0 0 0,1 0 0 0 0,0-1 0 0 0,0 1 0 0 0,0 0 0 0 0,0 0 0 0 0,0 0 0 0 0,0 0 0 0 0,0 0 0 0 0,0 0 0 0 0,0 0 0 0 0,-1 1 1 0 0,1-1-1 0 0,0 0 0 0 0,0 0 0 0 0,0 1 0 0 0,0-1 0 0 0,1 1 0 0 0,2 1 538 0 0,-1 0 1 0 0,1 0-1 0 0,-1 0 0 0 0,0 0 1 0 0,1 0-1 0 0,-1 1 1 0 0,0-1-1 0 0,4 6 0 0 0,0 1 807 0 0,-1 0 0 0 0,0 0 0 0 0,-1 1-1 0 0,7 16 1 0 0,14 46 322 0 0,-18-47-1283 0 0,10 32 316 0 0,-4 0 1 0 0,-1 0 0 0 0,7 99 0 0 0,-15-68-232 0 0,-13 159-1 0 0,4-205-707 0 0,-2 0 0 0 0,-1 0 0 0 0,-3 0 0 0 0,-16 45-1 0 0,9-44-1042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4.6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39 105 1375 0 0,'-21'-36'-749'0'0,"4"5"18500"0"0,17 31-17611 0 0,0-1 0 0 0,0 1 1 0 0,0-1-1 0 0,-1 1 0 0 0,1 0 0 0 0,0-1 1 0 0,0 1-1 0 0,0-1 0 0 0,0 1 1 0 0,0-1-1 0 0,1 1 0 0 0,-1 0 1 0 0,0-1-1 0 0,0 1 0 0 0,0-1 1 0 0,0 1-1 0 0,0-1 0 0 0,0 1 1 0 0,1 0-1 0 0,-1-1 0 0 0,0 1 1 0 0,0 0-1 0 0,1-1 0 0 0,-1 0 0 0 0,14-4 3 0 0,-1 0 0 0 0,0 1-1 0 0,1 1 1 0 0,0 0 0 0 0,23-2-1 0 0,-29 4-425 0 0,0 1 0 0 0,0 0 0 0 0,0 0 0 0 0,0 1 0 0 0,0 0 0 0 0,0 0 0 0 0,0 1 0 0 0,0 0 1 0 0,-1 0-1 0 0,1 1 0 0 0,12 6 0 0 0,-6 1-1407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4.9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2303 0 0,'0'0'16096'0'0,"19"3"-15944"0"0,0 0-472 0 0,6 2-96 0 0,5-2-24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1.1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355 30 5063 0 0,'0'0'232'0'0,"-1"-2"-13"0"0,1 1-158 0 0,-1 0 0 0 0,0-1-1 0 0,1 1 1 0 0,-1 0 0 0 0,0 0 0 0 0,0 0 0 0 0,1 0-1 0 0,-1 0 1 0 0,0 0 0 0 0,0 0 0 0 0,0 0 0 0 0,0 0-1 0 0,0 0 1 0 0,-1 0 0 0 0,1 0 0 0 0,0 1-1 0 0,0-1 1 0 0,-1 1 0 0 0,1-1 0 0 0,-3 0 0 0 0,-1-1 757 0 0,3 1-284 0 0,-1 0 0 0 0,0 0-1 0 0,1 0 1 0 0,-1 1 0 0 0,0-1 0 0 0,0 1 0 0 0,0-1 0 0 0,0 1 0 0 0,0 0 0 0 0,0 0 0 0 0,0 0-1 0 0,-4 1 1 0 0,3 0-261 0 0,1 0 0 0 0,0 0 0 0 0,0 1 0 0 0,0-1 0 0 0,-1 1 0 0 0,1 0 0 0 0,0-1-1 0 0,1 1 1 0 0,-5 4 0 0 0,-2 3-174 0 0,0 1 1 0 0,1 0-1 0 0,0 0 0 0 0,-11 19 0 0 0,8-11 444 0 0,-18 25-237 0 0,2 1 1 0 0,1 1 0 0 0,-25 66-1 0 0,39-81-123 0 0,2 1 0 0 0,0 0-1 0 0,-8 57 1 0 0,17-79-181 0 0,0 1-1 0 0,1-1 0 0 0,0 1 1 0 0,1-1-1 0 0,-1 1 1 0 0,2-1-1 0 0,-1 0 0 0 0,2 1 1 0 0,-1-1-1 0 0,1 0 0 0 0,0 0 1 0 0,1 0-1 0 0,0-1 1 0 0,1 1-1 0 0,0-1 0 0 0,0 0 1 0 0,9 11-1 0 0,-7-12-553 0 0,1 1 1 0 0,0-1-1 0 0,0 0 0 0 0,0-1 0 0 0,1 0 0 0 0,17 10 1 0 0,1-4-5535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5.3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1 212 3223 0 0,'0'0'143'0'0,"1"-2"-3"0"0,0-2 221 0 0,1 1 0 0 0,-1 0 0 0 0,1-1-1 0 0,0 1 1 0 0,1 0 0 0 0,-1 0 0 0 0,0 0 0 0 0,1 0 0 0 0,0 1-1 0 0,0-1 1 0 0,0 1 0 0 0,0-1 0 0 0,0 1 0 0 0,0 0 0 0 0,0 0 0 0 0,1 0-1 0 0,-1 1 1 0 0,7-3 0 0 0,-1 2 101 0 0,1 0 0 0 0,-1 1 0 0 0,1 0-1 0 0,0 0 1 0 0,10 1 0 0 0,-15 0-400 0 0,2 0 61 0 0,395-1 3520 0 0,204-12-2957 0 0,-373 7-603 0 0,105-6-22 0 0,-13-12 808 0 0,220-12 1201 0 0,-101 12-244 0 0,279-11 9 0 0,-527 35-1409 0 0,-155 3-333 0 0,0 1-1 0 0,69 18 1 0 0,-102-20-96 0 0,0 0-1 0 0,0 1 1 0 0,0 0 0 0 0,0 0-1 0 0,10 6 1 0 0,-18-9 1 0 0,0 0 1 0 0,0 0-1 0 0,0 0 1 0 0,0 1-1 0 0,0-1 0 0 0,0 0 1 0 0,0 0-1 0 0,0 0 0 0 0,0 0 1 0 0,0 0-1 0 0,0 0 0 0 0,1 0 1 0 0,-1 0-1 0 0,0 0 0 0 0,0 0 1 0 0,0 0-1 0 0,0 0 0 0 0,0 0 1 0 0,0 0-1 0 0,0 0 0 0 0,0 0 1 0 0,0 1-1 0 0,0-1 0 0 0,0 0 1 0 0,0 0-1 0 0,0 0 1 0 0,0 0-1 0 0,0 0 0 0 0,0 0 1 0 0,0 0-1 0 0,0 0 0 0 0,0 0 1 0 0,0 0-1 0 0,0 0 0 0 0,0 0 1 0 0,0 1-1 0 0,0-1 0 0 0,0 0 1 0 0,0 0-1 0 0,0 0 0 0 0,0 0 1 0 0,0 0-1 0 0,0 0 0 0 0,0 0 1 0 0,-1 0-1 0 0,1 0 0 0 0,0 0 1 0 0,0 0-1 0 0,0 0 1 0 0,0 0-1 0 0,0 0 0 0 0,0 0 1 0 0,0 0-1 0 0,0 0 0 0 0,0 0 1 0 0,0 0-1 0 0,0 1 0 0 0,0-1 1 0 0,0 0-1 0 0,0 0 0 0 0,-1 0 1 0 0,1 0-1 0 0,0 0 0 0 0,0 0 1 0 0,0 0-1 0 0,0 0 0 0 0,-7 6-107 0 0,-1-1 0 0 0,0 1 0 0 0,0-1 0 0 0,-1-1 0 0 0,-12 6 0 0 0,-52 16-1769 0 0,37-14 564 0 0,-35 12-501 0 0,2 4-9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5.8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145 8 17735 0 0,'0'0'3099'0'0,"-1"4"-2462"0"0,-5 16-466 0 0,1 1-1 0 0,1 0 1 0 0,1 1 0 0 0,-1 21-1 0 0,4 92-109 0 0,1-65 137 0 0,-23 354 523 0 0,12-327-253 0 0,3-17-1603 0 0,1-26-5985 0 0</inkml:trace>
  <inkml:trace contextRef="#ctx0" brushRef="#br0" timeOffset="1">0 125 13471 0 0,'4'-9'186'0'0,"1"1"0"0"0,0-1 0 0 0,0 1 0 0 0,1 0 0 0 0,0 1 0 0 0,0 0 0 0 0,1 0 0 0 0,0 0-1 0 0,0 0 1 0 0,1 1 0 0 0,-1 1 0 0 0,17-10 0 0 0,-17 11 88 0 0,0 1 0 0 0,1 0 1 0 0,-1 1-1 0 0,1-1 0 0 0,-1 1 0 0 0,1 1 0 0 0,0 0 0 0 0,0 0 0 0 0,-1 0 1 0 0,1 1-1 0 0,0 0 0 0 0,0 0 0 0 0,0 1 0 0 0,0 0 0 0 0,-1 1 0 0 0,10 2 1 0 0,-7-1-124 0 0,0 1 1 0 0,-1 0-1 0 0,1 1 1 0 0,-1 0 0 0 0,0 0-1 0 0,0 1 1 0 0,15 12-1 0 0,-21-15-135 0 0,0 0-1 0 0,0 1 0 0 0,0-1 0 0 0,0 1 0 0 0,0-1 0 0 0,0 1 0 0 0,-1 0 0 0 0,0 0 1 0 0,0 0-1 0 0,0 0 0 0 0,0 0 0 0 0,-1 0 0 0 0,1 1 0 0 0,-1-1 0 0 0,0 1 1 0 0,-1-1-1 0 0,1 1 0 0 0,-1-1 0 0 0,1 1 0 0 0,-2 6 0 0 0,0-4 25 0 0,0 0 0 0 0,-1 0 0 0 0,1 0 0 0 0,-1 0 0 0 0,-1-1 0 0 0,1 1 0 0 0,-1-1 0 0 0,-1 1 0 0 0,1-1 0 0 0,-1 0 0 0 0,0 0 0 0 0,0-1 0 0 0,-1 1 0 0 0,1-1 0 0 0,-1 0 0 0 0,0 0 0 0 0,-1-1 0 0 0,1 1 0 0 0,-9 4 0 0 0,-2 1-331 0 0,0 0 0 0 0,0 0 1 0 0,-1-2-1 0 0,0 0 0 0 0,-1-1 0 0 0,0-1 0 0 0,-20 5 1 0 0,19-8-1048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6.2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190 0 15983 0 0,'0'0'1446'0'0,"-2"2"-1192"0"0,0 0-263 0 0,-71 77 711 0 0,63-67-443 0 0,0 2-1 0 0,1-1 1 0 0,0 1-1 0 0,-10 26 1 0 0,7-11 224 0 0,2 0 0 0 0,1 0 1 0 0,1 1-1 0 0,-6 60 1 0 0,12-74-375 0 0,1 1 1 0 0,1-1-1 0 0,1 1 1 0 0,0-1 0 0 0,1 0-1 0 0,1 1 1 0 0,1-1-1 0 0,0 0 1 0 0,1 0 0 0 0,13 28-1 0 0,-15-37-97 0 0,1-1 1 0 0,0 0-1 0 0,0 0 0 0 0,1 0 1 0 0,0-1-1 0 0,6 7 0 0 0,-9-10-164 0 0,1 1 0 0 0,0-1 0 0 0,0 0 0 0 0,1 0 0 0 0,-1 0 1 0 0,0 0-1 0 0,1-1 0 0 0,-1 1 0 0 0,1-1 0 0 0,-1 0 0 0 0,1 0 0 0 0,0 0 0 0 0,6 1 0 0 0,9-3-939 0 0</inkml:trace>
  <inkml:trace contextRef="#ctx0" brushRef="#br0" timeOffset="0.55">330 142 15119 0 0,'-1'-14'604'0'0,"0"1"0"0"0,0-25 5556 0 0,2 40-5427 0 0,3 11-323 0 0,-1 1-1 0 0,0 0 1 0 0,1 24-1 0 0,-3 47-609 0 0,-1-61 312 0 0,-19 291 213 0 0,17-292-348 0 0,1-1 1 0 0,1 1-1 0 0,1-1 0 0 0,1 0 1 0 0,7 37-1 0 0,-8-57-246 0 0,-1-2 62 0 0,1 1 0 0 0,0-1 0 0 0,0 1 0 0 0,0-1 0 0 0,-1 1 0 0 0,1-1 1 0 0,0 0-1 0 0,0 1 0 0 0,0-1 0 0 0,0 0 0 0 0,1 1 0 0 0,10-4-2438 0 0,0-2-4638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6.6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9 116 13823 0 0,'-2'-2'190'0'0,"1"1"-132"0"0,0 1 1 0 0,1-1 0 0 0,-1 0 0 0 0,1 1-1 0 0,0-1 1 0 0,-1 0 0 0 0,1 1 0 0 0,0-1-1 0 0,-1 0 1 0 0,1 1 0 0 0,0-1 0 0 0,-1 0-1 0 0,1 0 1 0 0,0 1 0 0 0,0-1-1 0 0,0 0 1 0 0,0-1 0 0 0,0-1 177 0 0,0 0-1 0 0,1 1 1 0 0,-1-1 0 0 0,1 0 0 0 0,0 0-1 0 0,0 1 1 0 0,0-1 0 0 0,0 0 0 0 0,0 1-1 0 0,1-1 1 0 0,-1 1 0 0 0,1 0-1 0 0,-1-1 1 0 0,1 1 0 0 0,0 0 0 0 0,4-3-1 0 0,-4 3-56 0 0,0 1 0 0 0,0 0 0 0 0,1-1 0 0 0,-1 1 0 0 0,1 0 0 0 0,-1 1 0 0 0,1-1 0 0 0,-1 0 0 0 0,1 1 0 0 0,0 0 0 0 0,-1-1 0 0 0,1 1 0 0 0,-1 0 0 0 0,5 1 0 0 0,1 0-59 0 0,0 0-1 0 0,0 1 1 0 0,-1 0-1 0 0,1 1 0 0 0,-1 0 1 0 0,0 0-1 0 0,1 1 1 0 0,-2-1-1 0 0,11 8 0 0 0,-12-8-116 0 0,7 6 12 0 0,0 1 0 0 0,21 20-1 0 0,-30-26-11 0 0,1 0-1 0 0,-1 1 0 0 0,0 0 1 0 0,0 0-1 0 0,0 0 0 0 0,-1 0 1 0 0,1 0-1 0 0,-1 0 0 0 0,-1 1 1 0 0,1-1-1 0 0,0 8 0 0 0,3 28-2 0 0,-4-28 0 0 0,-4 0-12 0 0,2-9-25 0 0,-1 0-1 0 0,-1 0 1 0 0,1 0-1 0 0,-1 0 1 0 0,1 0 0 0 0,-1-1-1 0 0,0 1 1 0 0,0-1-1 0 0,0 0 1 0 0,-1 0-1 0 0,1 0 1 0 0,-1 0-1 0 0,0-1 1 0 0,-4 3 0 0 0,-8 3-114 0 0,0 0 0 0 0,-21 6 0 0 0,26-10 140 0 0,0 0-65 0 0,9-3-45 0 0,5 2-85 0 0,24 24 34 0 0,49 51-76 0 0,-75-76 247 0 0,1 0-1 0 0,0 0 0 0 0,-1-1 1 0 0,1 1-1 0 0,0-1 0 0 0,0 1 1 0 0,4 1-1 0 0,-1 0 2 0 0,0 0 0 0 0,-1 1 1 0 0,0-1-1 0 0,1 1 0 0 0,-1 0 0 0 0,4 4 0 0 0,-8-7 0 0 0,1-1 0 0 0,-1 1 0 0 0,1-1 0 0 0,-1 1 0 0 0,1 0 0 0 0,-1 0 0 0 0,0-1 0 0 0,1 1 0 0 0,-1 0 0 0 0,0-1 0 0 0,0 1 0 0 0,1 0 0 0 0,-1 1 0 0 0,0 0 3 0 0,0 0 0 0 0,-1 0 1 0 0,1 0-1 0 0,-1 0 0 0 0,1 0 0 0 0,-1 0 0 0 0,0-1 0 0 0,1 1 1 0 0,-1 0-1 0 0,0 0 0 0 0,0-1 0 0 0,-2 4 0 0 0,-19 20 90 0 0,16-18-36 0 0,-13 11 118 0 0,0 0 1 0 0,-38 26 0 0 0,21-18-43 0 0,26-19-365 0 0,0 1 1 0 0,-15 6-1 0 0,4-5-5284 0 0,3-2-1276 0 0</inkml:trace>
  <inkml:trace contextRef="#ctx0" brushRef="#br0" timeOffset="1">534 0 15199 0 0,'0'0'1172'0'0,"3"1"-765"0"0,4 2-198 0 0,-1 0 0 0 0,1 1 0 0 0,-1 0 0 0 0,1 0 0 0 0,-1 0 0 0 0,0 1 0 0 0,-1 0 0 0 0,1 0 0 0 0,-1 0 0 0 0,5 7 0 0 0,-3-2 104 0 0,-1-1 0 0 0,0 1 0 0 0,0 0 0 0 0,-1 0 0 0 0,-1 0 1 0 0,4 12-1 0 0,-1 6 185 0 0,-1 0 0 0 0,-1 0 1 0 0,-1 1-1 0 0,0 44 0 0 0,-4-48-250 0 0,0 1 0 0 0,-2-1-1 0 0,-1 1 1 0 0,-8 35 0 0 0,8-51-318 0 0,0 1 1 0 0,-1-1 0 0 0,0 0-1 0 0,0 0 1 0 0,-1-1-1 0 0,-1 0 1 0 0,1 1 0 0 0,-1-2-1 0 0,-1 1 1 0 0,0-1-1 0 0,0 0 1 0 0,-1 0 0 0 0,-10 8-1 0 0,-12 4-5764 0 0,-4-2-1984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7.0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60 1 6911 0 0,'0'2'10747'0'0,"4"23"-10347"0"0,-1 0-1 0 0,-2 0 1 0 0,0 0 0 0 0,-4 38-1 0 0,1-30-152 0 0,-24 300 911 0 0,6-102-476 0 0,14-149-497 0 0,-5 115-25 0 0,11-188-829 0 0,6-27-6841 0 0,-4 9 7999 0 0,6-25-2568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14279 0 0,'0'0'59'0'0,"0"0"0"0"0,0-1 0 0 0,0 1-1 0 0,0 0 1 0 0,0 0 0 0 0,0 0 0 0 0,0 0-1 0 0,0-1 1 0 0,0 1 0 0 0,0 0 0 0 0,0 0 0 0 0,0 0-1 0 0,0 0 1 0 0,0 0 0 0 0,0-1 0 0 0,0 1-1 0 0,0 0 1 0 0,-1 0 0 0 0,1 0 0 0 0,0 0 0 0 0,0 0-1 0 0,0 0 1 0 0,0 0 0 0 0,0-1 0 0 0,-1 1-1 0 0,1 0 1 0 0,0 0 0 0 0,0 0 0 0 0,0 0 0 0 0,0 0-1 0 0,0 0 1 0 0,-1 0 0 0 0,1 0 0 0 0,0 0-1 0 0,0 0 1 0 0,0 0 0 0 0,0 0 0 0 0,-1 0 0 0 0,1 0-1 0 0,0 0 1 0 0,0 0 0 0 0,0 0 0 0 0,0 0-1 0 0,-1 0 1 0 0,1 0 0 0 0,0 0 0 0 0,0 0 0 0 0,0 0-1 0 0,0 0 1 0 0,0 1 0 0 0,-1-1 0 0 0,1 0-1 0 0,0 0 1 0 0,0 0 0 0 0,0 0 0 0 0,0 0 0 0 0,0 0-1 0 0,0 0 1 0 0,-1 1 0 0 0,1-1 0 0 0,0 0-1 0 0,-6 17 1991 0 0,-2 30 605 0 0,8-47-2573 0 0,-13 265 2458 0 0,12-180-2226 0 0,-2 56-1960 0 0,1-108 710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47.4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9 179 919 0 0,'0'-2'67'0'0,"-1"1"-94"0"0,-6-37 1739 0 0,7 11 7888 0 0,1 24-9214 0 0,0 0 0 0 0,0 0 0 0 0,1 0-1 0 0,-1 0 1 0 0,1 0 0 0 0,0 0 0 0 0,0 0 0 0 0,3-3-1 0 0,-2 3-57 0 0,-2 1-241 0 0,0 1 0 0 0,1 0 0 0 0,0 0 0 0 0,-1 0 0 0 0,1 0 0 0 0,0 0 0 0 0,0 0 0 0 0,-1 0 0 0 0,1 1 0 0 0,0-1 0 0 0,4 0 0 0 0,-4 0-75 0 0,10-1-12 0 0,0 3 0 0 0,-1 2-13 0 0,-9-2 1284 0 0,-2-3-1309 0 0,-1-7 41 0 0,0 7 70 0 0,2 0-59 0 0,-1 1 0 0 0,1-1 0 0 0,-1 0 0 0 0,1 0 0 0 0,-1 1 0 0 0,1-1-1 0 0,0 0 1 0 0,0 1 0 0 0,0-1 0 0 0,0 1 0 0 0,0-1 0 0 0,0 1 0 0 0,0 0 0 0 0,1-1-1 0 0,-1 1 1 0 0,0 0 0 0 0,1 0 0 0 0,-1 0 0 0 0,1 0 0 0 0,-1 0 0 0 0,1 0 0 0 0,3-1-1 0 0,4-2 67 0 0,2 0-1 0 0,14-5 1 0 0,-21 8-54 0 0,2 0 25 0 0,1 0-1 0 0,0 0 1 0 0,0 0-1 0 0,0 1 1 0 0,0 0-1 0 0,0 1 1 0 0,0-1-1 0 0,0 1 1 0 0,0 1 0 0 0,0-1-1 0 0,-1 1 1 0 0,1 0-1 0 0,-1 1 1 0 0,12 5-1 0 0,-9-4 22 0 0,0 1 1 0 0,-1 1-1 0 0,1 0 0 0 0,-1 0 0 0 0,-1 0 0 0 0,1 1 1 0 0,-1 0-1 0 0,0 0 0 0 0,9 14 0 0 0,-14-19-59 0 0,0 1 1 0 0,-1-1-1 0 0,0 0 0 0 0,0 1 0 0 0,0 0 0 0 0,0-1 0 0 0,0 1 1 0 0,0 0-1 0 0,-1-1 0 0 0,1 1 0 0 0,-1 0 0 0 0,1 0 0 0 0,-1-1 1 0 0,0 1-1 0 0,-1 0 0 0 0,1 0 0 0 0,0 0 0 0 0,-1-1 0 0 0,1 1 1 0 0,-1 0-1 0 0,0-1 0 0 0,0 1 0 0 0,0 0 0 0 0,0-1 0 0 0,0 1 1 0 0,-1-1-1 0 0,1 0 0 0 0,-4 5 0 0 0,-4 3 97 0 0,-1-1-1 0 0,1 1 1 0 0,-1-2-1 0 0,-20 14 1 0 0,22-16-78 0 0,-46 30 400 0 0,-28 22 155 0 0,71-49-715 0 0,1 0 0 0 0,0 1 0 0 0,0 0 0 0 0,1 0 0 0 0,-8 13 1 0 0,7-8-383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5.7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0 6911 0 0,'0'0'10860'0'0,"0"3"-10501"0"0,-7 160 506 0 0,6-78-493 0 0,-3 28-140 0 0,-1 281 872 0 0,7-340-6074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6.1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0 144 6911 0 0,'4'-32'468'0'0,"-3"25"402"0"0,1 0 0 0 0,1 1 0 0 0,-1-1 0 0 0,1 1 1 0 0,4-7-1 0 0,-4 8-380 0 0,-1 1 0 0 0,1 0-1 0 0,1 0 1 0 0,-1 0 0 0 0,0 0 0 0 0,1 0 0 0 0,0 1 0 0 0,0-1 0 0 0,0 1-1 0 0,0 0 1 0 0,1 1 0 0 0,-1-1 0 0 0,9-3 0 0 0,-3 3-345 0 0,0 0 0 0 0,0 1 0 0 0,0 0 0 0 0,1 1 0 0 0,-1 0 0 0 0,1 1 0 0 0,-1 0 0 0 0,1 0 0 0 0,-1 1 0 0 0,1 0 0 0 0,-1 1 0 0 0,0 1 0 0 0,0-1 0 0 0,0 1 0 0 0,0 1 0 0 0,0 0 0 0 0,12 7 0 0 0,-12-3-134 0 0,-5 1-11 0 0,-4-6 0 0 0,-1-1 0 0 0,0 1 0 0 0,0 0 0 0 0,-1-1 0 0 0,1 1 0 0 0,-1 0 0 0 0,1-1 0 0 0,-1 1 0 0 0,0-1 0 0 0,0 1 0 0 0,0-1 0 0 0,0 0 0 0 0,0 1 0 0 0,-3 2 0 0 0,0 1 0 0 0,0 1 0 0 0,-1-1 0 0 0,-9 10 0 0 0,-2-1-3 0 0,-41 36-32 0 0,50-45 31 0 0,-1-1 1 0 0,1 1-1 0 0,-1-2 0 0 0,0 1 1 0 0,-1-1-1 0 0,-9 3 0 0 0,-9 4 4 0 0,26-11 6 0 0,0 0 0 0 0,0 0 1 0 0,0 1-1 0 0,1-1 0 0 0,-1 0 0 0 0,0 1 0 0 0,1-1 0 0 0,-1 1 1 0 0,0-1-1 0 0,1 1 0 0 0,-1-1 0 0 0,0 1 0 0 0,1 0 0 0 0,-1-1 1 0 0,1 1-1 0 0,-1 0 0 0 0,1-1 0 0 0,0 1 0 0 0,-1 0 0 0 0,1-1 0 0 0,-1 1 1 0 0,1 0-1 0 0,0 0 0 0 0,0 0 0 0 0,0-1 0 0 0,-1 2 0 0 0,1 0 23 0 0,1 0-1 0 0,-1-1 0 0 0,0 1 0 0 0,1-1 0 0 0,-1 1 0 0 0,1 0 0 0 0,-1-1 0 0 0,1 1 1 0 0,0-1-1 0 0,0 1 0 0 0,0-1 0 0 0,1 2 0 0 0,4 4 105 0 0,0 0 0 0 0,1 0 0 0 0,11 9 0 0 0,52 33-133 0 0,-50-37 0 0 0,-1 1 0 0 0,0 0 0 0 0,16 18 0 0 0,-32-29 0 0 0,-1 0 0 0 0,0 0 0 0 0,0 0 0 0 0,-1 1 0 0 0,1-1 0 0 0,0 1 0 0 0,-1 0 0 0 0,1-1 0 0 0,-1 1 0 0 0,0 0 0 0 0,0 0 0 0 0,0 0 0 0 0,0 0 0 0 0,-1 0 0 0 0,1 0 0 0 0,-1 3 0 0 0,0-2 0 0 0,0 0 0 0 0,-1 0 0 0 0,0 0 0 0 0,1 0 0 0 0,-1-1 0 0 0,-1 1 0 0 0,1 0 0 0 0,0-1 0 0 0,-1 1 0 0 0,0-1 0 0 0,-2 4 0 0 0,-5 5 0 0 0,0-1 0 0 0,-1 0 0 0 0,-1 0 0 0 0,1-1 0 0 0,-18 12 0 0 0,11-8 1 0 0,-44 32 11 0 0,53-41-14 0 0,-1 0 1 0 0,1-1-1 0 0,-1 1 1 0 0,0-2 0 0 0,-16 6-1 0 0,23-9-92 0 0,-1 1 1 0 0,1-1-1 0 0,0 0 0 0 0,0 0 0 0 0,-1 0 1 0 0,1 0-1 0 0,0 0 0 0 0,-1 0 0 0 0,1-1 1 0 0,0 1-1 0 0,0-1 0 0 0,-1 1 0 0 0,1-1 1 0 0,0 0-1 0 0,-2-1 0 0 0,-6-6-1450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6.5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18 9671 0 0,'2'-1'748'0'0,"-1"-1"-490"0"0,0 1 0 0 0,1-1 0 0 0,-1 1 0 0 0,1 0 0 0 0,-1 0 0 0 0,1 0 0 0 0,0 0 0 0 0,0 0 0 0 0,-1 0 0 0 0,1 0 0 0 0,0 0 0 0 0,0 1 0 0 0,3-2 0 0 0,-1 2 337 0 0,-4 0-373 0 0,1 0 1 0 0,0 0 0 0 0,-1 0-1 0 0,1 0 1 0 0,0 0-1 0 0,0 0 1 0 0,-1 0-1 0 0,1 0 1 0 0,0 0-1 0 0,-1 1 1 0 0,1-1-1 0 0,0 0 1 0 0,-1 0 0 0 0,1 1-1 0 0,0-1 1 0 0,-1 0-1 0 0,2 1 1 0 0,12 14 896 0 0,-11-10-985 0 0,0 1 0 0 0,-1-1 0 0 0,0 1-1 0 0,0-1 1 0 0,0 1 0 0 0,0 0 0 0 0,-1 0 0 0 0,0 0 0 0 0,1 6-1 0 0,-1 58 726 0 0,-1-61-728 0 0,-14 202 1415 0 0,6-109-1176 0 0,3-54-843 0 0,3-1-1 0 0,2 1 1 0 0,10 76 0 0 0,-5-102-1774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6.8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20 883 7831 0 0,'0'0'603'0'0,"-1"-2"-87"0"0,-6-20 7103 0 0,-1 2-3358 0 0,7 16-3785 0 0,1 1 1 0 0,-1-1-1 0 0,0 0 1 0 0,1 1-1 0 0,0-1 1 0 0,0-5-1 0 0,0 1 83 0 0,-1-10-431 0 0,2 0 0 0 0,0 0-1 0 0,2 0 1 0 0,5-25 0 0 0,25-70 601 0 0,-9 34-510 0 0,72-207-219 0 0,-77 232 8 0 0,27-63 37 0 0,-31 84-18 0 0,-14 31 132 0 0,1 2-153 0 0,0 0 0 0 0,0 1 0 0 0,-1-1 0 0 0,1 1 0 0 0,0-1 1 0 0,0 1-1 0 0,-1 0 0 0 0,1 0 0 0 0,-1 0 0 0 0,1 0 0 0 0,-1 0 0 0 0,1 0 1 0 0,-1 0-1 0 0,1 0 0 0 0,-1 0 0 0 0,0 1 0 0 0,0-1 0 0 0,1 0 1 0 0,-1 1-1 0 0,0-1 0 0 0,-1 1 0 0 0,1 0 0 0 0,0-1 0 0 0,0 1 0 0 0,1 3 1 0 0,1 5-27 0 0,0-1 0 0 0,-1 1 0 0 0,2 13 1 0 0,-3-22 16 0 0,22 209-89 0 0,-5-37 101 0 0,-11-123-5 0 0,21 69 1 0 0,-18-79-784 0 0,7 48 0 0 0,-17-86-59 0 0,2 11-3382 0 0</inkml:trace>
  <inkml:trace contextRef="#ctx0" brushRef="#br0" timeOffset="1">129 619 4143 0 0,'-2'-5'666'0'0,"-13"-34"-746"0"0,15 19 15592 0 0,2 18-15302 0 0,1 1 0 0 0,-1-1 0 0 0,1 0 1 0 0,0 1-1 0 0,0-1 0 0 0,-1 1 1 0 0,1 0-1 0 0,0 0 0 0 0,0 0 0 0 0,0 0 1 0 0,1 1-1 0 0,-1-1 0 0 0,0 1 1 0 0,0 0-1 0 0,0 0 0 0 0,6 0 1 0 0,7 2-201 0 0,0 0 0 0 0,17 5 0 0 0,-22-5 74 0 0,97 31 81 0 0,-38-11-3719 0 0,-51-17 1740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7.3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12 4607 0 0,'-2'-11'18769'0'0,"2"14"-18338"0"0,-9 160 73 0 0,8-128-538 0 0,3 40 0 0 0,1-60-854 0 0,-3-13 323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7.7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82 572 13791 0 0,'0'0'1247'0'0,"0"-2"-1023"0"0,2 0-202 0 0,0-1-32 0 0,1-13 198 0 0,-3 16 51 0 0,0 0-1 0 0,0-1 1 0 0,0 1-1 0 0,0-1 1 0 0,0 1 0 0 0,0 0-1 0 0,0-1 1 0 0,0 1-1 0 0,0 0 1 0 0,0-1 0 0 0,0 1-1 0 0,0-1 1 0 0,0 1-1 0 0,0 0 1 0 0,0-1 0 0 0,-1 1-1 0 0,1 0 1 0 0,0-1-1 0 0,0 1 1 0 0,0 0 0 0 0,-1-1-1 0 0,1 1 1 0 0,0 0-1 0 0,0-1 1 0 0,-1 1 0 0 0,0 0-1 0 0,1-1-156 0 0,-1 1 0 0 0,0 0-1 0 0,1 0 1 0 0,-1-1 0 0 0,0 1-1 0 0,0 0 1 0 0,1 0 0 0 0,-1 0-1 0 0,0 0 1 0 0,1 0 0 0 0,-1 0-1 0 0,0 0 1 0 0,0 0 0 0 0,1 1-1 0 0,-2-1 1 0 0,-2 1-112 0 0,1 1-1 0 0,-1-1 1 0 0,1 1-1 0 0,0 0 1 0 0,-1 0 0 0 0,1 0-1 0 0,0 0 1 0 0,0 0 0 0 0,-5 6-1 0 0,-18 23-10 0 0,20-24 18 0 0,4 3-36 0 0,2-9 56 0 0,0-1 0 0 0,0 1-1 0 0,0 0 1 0 0,0 0-1 0 0,0 0 1 0 0,0-1 0 0 0,0 1-1 0 0,1 0 1 0 0,-1-1-1 0 0,0 1 1 0 0,1 0 0 0 0,-1-1-1 0 0,0 1 1 0 0,1 0-1 0 0,-1-1 1 0 0,1 1-1 0 0,0 1 1 0 0,1 0-1 0 0,4 9-39 0 0,-6-10 43 0 0,1 0-1 0 0,-1 0 1 0 0,1 0-1 0 0,0 0 0 0 0,0 0 1 0 0,-1-1-1 0 0,1 1 0 0 0,0 0 1 0 0,0-1-1 0 0,0 1 0 0 0,0 0 1 0 0,0-1-1 0 0,0 1 1 0 0,0-1-1 0 0,0 1 0 0 0,2 0 1 0 0,4 2-1715 0 0,0 1-3346 0 0,4 4-1774 0 0</inkml:trace>
  <inkml:trace contextRef="#ctx0" brushRef="#br0" timeOffset="1">136 35 16583 0 0,'0'-2'762'0'0,"0"0"-519"0"0,4-8 523 0 0,-3 8-684 0 0,0 1-1 0 0,0-1 1 0 0,0 1 0 0 0,0 0 0 0 0,0-1 0 0 0,0 1-1 0 0,0 0 1 0 0,1 0 0 0 0,-1 0 0 0 0,0 0-1 0 0,1 0 1 0 0,-1 0 0 0 0,1 0 0 0 0,-1 1 0 0 0,1-1-1 0 0,-1 0 1 0 0,1 1 0 0 0,0-1 0 0 0,-1 1-1 0 0,1 0 1 0 0,0-1 0 0 0,-1 1 0 0 0,1 0 0 0 0,0 0-1 0 0,-1 0 1 0 0,1 0 0 0 0,0 1 0 0 0,-1-1-1 0 0,3 1 1 0 0,0-1-16 0 0,6 2 145 0 0,1 1 0 0 0,-1 0 1 0 0,0 0-1 0 0,0 1 0 0 0,-1 0 1 0 0,1 0-1 0 0,-1 1 0 0 0,0 1 1 0 0,0-1-1 0 0,-1 2 1 0 0,0-1-1 0 0,0 1 0 0 0,0 0 1 0 0,8 11-1 0 0,-5-6-107 0 0,-2 0 1 0 0,0 0-1 0 0,0 1 0 0 0,-1 1 0 0 0,-1-1 1 0 0,0 1-1 0 0,-1 0 0 0 0,-1 1 1 0 0,5 17-1 0 0,-5-10-81 0 0,-1-1 1 0 0,0 2 0 0 0,-2-1-1 0 0,-1 0 1 0 0,-1 0-1 0 0,0 1 1 0 0,-2-1 0 0 0,-1 0-1 0 0,0 0 1 0 0,-2 0-1 0 0,0 0 1 0 0,-2-1 0 0 0,0 0-1 0 0,-1 0 1 0 0,-2-1-1 0 0,-16 29 1 0 0,-126 163-1281 0 0,99-144-895 0 0,24-30 945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8.1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81 7367 0 0,'0'-30'552'0'0,"4"2"4715"0"0,0 6 6019 0 0,1 34-10552 0 0,-1 3-660 0 0,-1-1-1 0 0,0 1 1 0 0,-1 0 0 0 0,1 18 0 0 0,-4 61-166 0 0,-6 67 79 0 0,-3 130 14 0 0,10-266-19 0 0,1 1 1 0 0,1-1-1 0 0,7 35 0 0 0,-9-58-340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8.5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0 106 14335 0 0,'2'-6'175'0'0,"0"0"-1"0"0,0 1 0 0 0,0-1 0 0 0,0 1 1 0 0,1 0-1 0 0,0-1 0 0 0,0 1 1 0 0,1 0-1 0 0,-1 1 0 0 0,1-1 1 0 0,0 1-1 0 0,0-1 0 0 0,9-5 0 0 0,-10 7 48 0 0,1 1 0 0 0,-1-1-1 0 0,1 1 1 0 0,0 0 0 0 0,-1 1-1 0 0,1-1 1 0 0,0 1 0 0 0,0-1-1 0 0,0 1 1 0 0,0 1-1 0 0,1-1 1 0 0,-1 0 0 0 0,0 1-1 0 0,0 0 1 0 0,0 0 0 0 0,1 0-1 0 0,-1 0 1 0 0,0 1 0 0 0,0 0-1 0 0,5 1 1 0 0,1 2 39 0 0,1 0 0 0 0,-1 0-1 0 0,0 1 1 0 0,-1 0 0 0 0,1 1 0 0 0,-1 0 0 0 0,11 10 0 0 0,-17-14-237 0 0,0 1 1 0 0,0-1-1 0 0,-1 1 0 0 0,1 0 1 0 0,-1 0-1 0 0,1 0 0 0 0,-1 0 1 0 0,0 0-1 0 0,0 1 0 0 0,-1-1 1 0 0,1 1-1 0 0,-1-1 1 0 0,1 1-1 0 0,-1-1 0 0 0,0 1 1 0 0,0 0-1 0 0,-1 0 0 0 0,1 0 1 0 0,-1-1-1 0 0,0 1 0 0 0,0 0 1 0 0,0 0-1 0 0,-1 0 0 0 0,0 5 1 0 0,-2-3 12 0 0,1-1 1 0 0,-1 0-1 0 0,-1 1 1 0 0,1-1-1 0 0,-1 0 1 0 0,0-1 0 0 0,-6 7-1 0 0,-3 4 67 0 0,-2 2 55 0 0,-1 0 1 0 0,-1-1-1 0 0,0-1 1 0 0,-30 20-1 0 0,40-31-126 0 0,0 0 0 0 0,0 0 0 0 0,-1-1 1 0 0,1 0-1 0 0,-8 3 0 0 0,13-6-383 0 0,-5-4-2232 0 0</inkml:trace>
  <inkml:trace contextRef="#ctx0" brushRef="#br0" timeOffset="1">529 1 18743 0 0,'0'0'1699'0'0,"-2"0"-1399"0"0,-5 3-35 0 0,0 0-1 0 0,1 0 1 0 0,-1 1 0 0 0,1-1 0 0 0,0 1 0 0 0,0 1-1 0 0,0-1 1 0 0,0 1 0 0 0,1 0 0 0 0,-1 1 0 0 0,-7 10-1 0 0,-2 4 8 0 0,1 2-1 0 0,-14 25 1 0 0,18-27-242 0 0,0 0 0 0 0,2 1 0 0 0,0 0 0 0 0,1 1 0 0 0,1 0 0 0 0,1 0 1 0 0,1 0-1 0 0,1 0 0 0 0,1 1 0 0 0,1 0 0 0 0,4 37 0 0 0,-2-48-357 0 0,2-1 1 0 0,-1 0-1 0 0,2 0 0 0 0,-1 0 0 0 0,2-1 0 0 0,-1 1 1 0 0,1-1-1 0 0,1 0 0 0 0,9 13 0 0 0,0-4-7605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8.9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0 818 14887 0 0,'0'0'8048'0'0,"1"-2"-7949"0"0,10-55 909 0 0,6-79 1 0 0,-3 11-736 0 0,23-75-122 0 0,-8 51-131 0 0,-15 84-2 0 0,2-11 623 0 0,-16 74-392 0 0,0-4 77 0 0,5 8 211 0 0,5 9 188 0 0,-4-1-731 0 0,-1 1-1 0 0,0-1 1 0 0,0 1 0 0 0,-1 0-1 0 0,3 14 1 0 0,9 59-47 0 0,-12-58 48 0 0,21 159-57 0 0,15 78-44 0 0,-9-88-142 0 0,-30-173-291 0 0,-16-1-5668 0 0,0-4 3993 0 0,2-1-4610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7:4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171 363 5959 0 0,'-18'-30'256'0'0,"6"10"64"0"0,-2-3-256 0 0,0-2-64 0 0,-2-5 0 0 0,4 1 0 0 0,0-4 128 0 0,-1 0 16 0 0,-1 1 0 0 0,-1-1 0 0 0,-1-3-144 0 0,2-3-112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3223 0 0,'0'0'143'0'0,"2"1"-3"0"0,34 15 1455 0 0,1-1 0 0 0,74 20 0 0 0,83 0-1660 0 0,85-13 472 0 0,100-22 552 0 0,1-19-582 0 0,126-4-235 0 0,58 26 205 0 0,-375 0-198 0 0,493 13 113 0 0,407-27-85 0 0,1 0-16 0 0,21 43-161 0 0,-433-4 0 0 0,-345-16 0 0 0,853-11 0 0 0,-981-5 32 0 0,35-2 8 0 0,-144 2-26 0 0,530-17 48 0 0,85 13 89 0 0,-29 1-23 0 0,-280-7-75 0 0,-245 6-42 0 0,426-23 102 0 0,-453 25-86 0 0,332-12 286 0 0,-263 14-158 0 0,162-1 178 0 0,466 11 59 0 0,-121-14-316 0 0,-327-3-1 0 0,436-4 686 0 0,-550 15-185 0 0,723-5 419 0 0,-854 2-957 0 0,659-20 1179 0 0,-648 14-709 0 0,129-6 134 0 0,-165 10-433 0 0,111-2 13 0 0,-216 7-219 0 0,12 1 35 0 0,1-1-1 0 0,-1-1 1 0 0,25-4-1 0 0,-22 0-1 0 0,-18 3-53 0 0,1 1-155 0 0,-1 0-85 0 0,-1-1 73 0 0,1 0 1 0 0,-1 0 0 0 0,1 1 0 0 0,-1-1 0 0 0,1 0 0 0 0,-1 0 0 0 0,0 0 0 0 0,0 0-1 0 0,0 0 1 0 0,0 0 0 0 0,0 0 0 0 0,-1 0 0 0 0,1 1 0 0 0,-1-1 0 0 0,1 0 0 0 0,-1 0 0 0 0,1 0-1 0 0,-1 0 1 0 0,0 1 0 0 0,0-1 0 0 0,0 0 0 0 0,0 1 0 0 0,0-1 0 0 0,0 1 0 0 0,-2-2-1 0 0,-5-6-1131 0 0,0 1 0 0 0,-1 0 0 0 0,-10-8 0 0 0,3 3 706 0 0,9 7 355 0 0,1-1 1 0 0,-1-1-1 0 0,1 1 0 0 0,1-1 0 0 0,-1 0 0 0 0,1-1 1 0 0,1 1-1 0 0,0-1 0 0 0,0 0 0 0 0,-4-14 1 0 0,5 12 1366 0 0,0 0 1 0 0,1-1-1 0 0,0 0 1 0 0,-1-27 8383 0 0,12 66-9148 0 0,0 1 1 0 0,-2 0-1 0 0,4 39 1 0 0,-6-33 207 0 0,20 111 883 0 0,10 234 1 0 0,-35-333-1575 0 0,0 126-1829 0 0,-4-120-55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9.3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46 133 3223 0 0,'-2'-4'-19'0'0,"-20"-42"1642"0"0,8 16 8687 0 0,13 28-9176 0 0,-3-6-228 0 0,4 7-584 0 0,0 1-1 0 0,-1-1 1 0 0,1 1 0 0 0,0-1-1 0 0,0 0 1 0 0,-1 1-1 0 0,1-1 1 0 0,0 1-1 0 0,0-1 1 0 0,0 0-1 0 0,0 1 1 0 0,0-1 0 0 0,0 1-1 0 0,0-1 1 0 0,0 1-1 0 0,0-1 1 0 0,0 0-1 0 0,0 1 1 0 0,1-2-1 0 0,9-2-306 0 0,3-1-3 0 0,-3 1 47 0 0,-8 4-21 0 0,-12-5 2037 0 0,13 4-2077 0 0,0-1-1 0 0,0 1 1 0 0,0-1 0 0 0,0 1-1 0 0,1 0 1 0 0,-1 0 0 0 0,0 0-1 0 0,1 1 1 0 0,-1-1-1 0 0,1 1 1 0 0,-1 0 0 0 0,0 0-1 0 0,1 0 1 0 0,4 1 0 0 0,0 0-689 0 0,1 1 0 0 0,0 0 0 0 0,-1 1 0 0 0,13 5-1 0 0,-4 0-7441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59.8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65 110 6911 0 0,'-5'-8'486'0'0,"0"0"-1"0"0,0 0 1 0 0,1 0 0 0 0,1 0-1 0 0,-6-16 1 0 0,4 2 5270 0 0,1-1 5611 0 0,6 44-11331 0 0,-1 0-1 0 0,-1 1 0 0 0,-3 23 1 0 0,-13 65 67 0 0,11-81-97 0 0,4-25-159 0 0,0 1-1 0 0,1 0 1 0 0,-1 0-1 0 0,1 0 1 0 0,0 0-1 0 0,0 0 1 0 0,1 0-1 0 0,-1 0 1 0 0,1 0-1 0 0,0 0 0 0 0,0 0 1 0 0,1-1-1 0 0,0 1 1 0 0,2 4-1 0 0,-4-8-2 0 0,0-1-1 0 0,1 1 0 0 0,-1 0 0 0 0,1-1 0 0 0,-1 1 0 0 0,1-1 0 0 0,0 1 1 0 0,-1-1-1 0 0,1 1 0 0 0,0-1 0 0 0,-1 1 0 0 0,1-1 0 0 0,0 0 0 0 0,-1 1 1 0 0,1-1-1 0 0,0 0 0 0 0,0 0 0 0 0,0 1 0 0 0,2-1-398 0 0,12 4-1463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00.2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82 732 13703 0 0,'0'0'630'0'0,"1"-2"-14"0"0,1-3-443 0 0,7-20 84 0 0,-9 25 24 0 0,1 0 0 0 0,-1-1 0 0 0,0 1 0 0 0,0 0-1 0 0,0-1 1 0 0,0 1 0 0 0,1-1 0 0 0,-1 1 0 0 0,0-1 0 0 0,0 1 0 0 0,0 0-1 0 0,0-1 1 0 0,0 1 0 0 0,0-1 0 0 0,0 1 0 0 0,0-1 0 0 0,0 1-1 0 0,-1 0 1 0 0,1-1 0 0 0,0 1 0 0 0,0-1 0 0 0,0 1 0 0 0,0 0 0 0 0,-1-1-1 0 0,1 1 1 0 0,0-1 0 0 0,0 1 0 0 0,-1 0 0 0 0,1-1 0 0 0,0 1-1 0 0,-1 0-174 0 0,0-1-1 0 0,0 1 0 0 0,1 0 1 0 0,-1 0-1 0 0,0 0 0 0 0,0 0 1 0 0,1 0-1 0 0,-1 0 0 0 0,0 1 1 0 0,0-1-1 0 0,1 0 0 0 0,-1 0 1 0 0,0 0-1 0 0,1 1 0 0 0,-2-1 1 0 0,-25 16-542 0 0,18-10 436 0 0,5-3 0 0 0,0-1 0 0 0,1 1 0 0 0,-1 0 0 0 0,0 1 0 0 0,1-1 0 0 0,-4 5 0 0 0,-1 2 0 0 0,3 2 0 0 0,3 1-16 0 0,3-11 3 0 0,-1 0 1 0 0,0-1-1 0 0,1 1 0 0 0,-1 0 0 0 0,1 0 1 0 0,0-1-1 0 0,0 1 0 0 0,0 0 0 0 0,0-1 1 0 0,0 1-1 0 0,0-1 0 0 0,0 1 0 0 0,0-1 1 0 0,0 0-1 0 0,1 1 0 0 0,1 0 0 0 0,0 0-21 0 0,0 1 0 0 0,1-1-1 0 0,-1-1 1 0 0,1 1-1 0 0,-1 0 1 0 0,1-1-1 0 0,5 2 1 0 0,-2-2-179 0 0,1 0 1 0 0,-1 0 0 0 0,1 0 0 0 0,-1-1-1 0 0,0 0 1 0 0,1 0 0 0 0,12-2-1 0 0,14-7-3112 0 0,-20 4-3959 0 0</inkml:trace>
  <inkml:trace contextRef="#ctx0" brushRef="#br0" timeOffset="1">259 35 17967 0 0,'4'-12'1878'0'0,"-4"11"-1792"0"0,1-1 1 0 0,0 1-1 0 0,-1 0 1 0 0,1-1 0 0 0,0 1-1 0 0,0 0 1 0 0,0 0 0 0 0,0 0-1 0 0,0-1 1 0 0,0 1-1 0 0,0 0 1 0 0,0 0 0 0 0,1 1-1 0 0,-1-1 1 0 0,0 0 0 0 0,1 0-1 0 0,-1 1 1 0 0,0-1-1 0 0,1 0 1 0 0,-1 1 0 0 0,1-1-1 0 0,-1 1 1 0 0,1 0 0 0 0,-1 0-1 0 0,1-1 1 0 0,-1 1-1 0 0,1 0 1 0 0,-1 0 0 0 0,1 0-1 0 0,-1 1 1 0 0,1-1 0 0 0,-1 0-1 0 0,3 1 1 0 0,2 1 94 0 0,0 0 0 0 0,1 0 0 0 0,-1 0 0 0 0,-1 1 0 0 0,1 0 0 0 0,0 0 0 0 0,7 6 0 0 0,35 30 721 0 0,-32-24-702 0 0,-1 1-1 0 0,-1 1 1 0 0,0 0 0 0 0,-1 1-1 0 0,-1 1 1 0 0,-1 0-1 0 0,0 0 1 0 0,-2 1-1 0 0,0 0 1 0 0,10 35-1 0 0,-11-24-95 0 0,-1 1 0 0 0,-1 0 0 0 0,-2 0-1 0 0,-1 1 1 0 0,-2-1 0 0 0,-4 51 0 0 0,-1-54-45 0 0,0 0 1 0 0,-2 0-1 0 0,-2-1 1 0 0,0 0 0 0 0,-2 0-1 0 0,-14 26 1 0 0,-90 150-117 0 0,51-100-971 0 0,21-29-5580 0 0,-3 2-2315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0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1426 3223 0 0,'0'1'177'0'0,"1"-1"0"0"0,-1 1 0 0 0,0-1 0 0 0,1 1 0 0 0,-1-1 0 0 0,1 1 0 0 0,-1-1 0 0 0,0 1 0 0 0,1-1-1 0 0,-1 1 1 0 0,0-1 0 0 0,0 1 0 0 0,1-1 0 0 0,0 6 4826 0 0,-8-2-4212 0 0,5-3-718 0 0,0 1 0 0 0,0-1 0 0 0,1 0-1 0 0,-1 0 1 0 0,0 0 0 0 0,0-1 0 0 0,0 1 0 0 0,0 0 0 0 0,0-1-1 0 0,0 1 1 0 0,0-1 0 0 0,0 1 0 0 0,0-1 0 0 0,0 0 0 0 0,-4 0 0 0 0,2-1 185 0 0,-1 0 1 0 0,1 0 0 0 0,-1-1 0 0 0,1 1 0 0 0,0-1-1 0 0,-6-3 1 0 0,-126-68 1979 0 0,128 68-2174 0 0,0 1 0 0 0,0-1 1 0 0,0 0-1 0 0,1 0 0 0 0,0-1 1 0 0,0 0-1 0 0,1 0 0 0 0,0-1 1 0 0,0 1-1 0 0,0-1 0 0 0,1-1 1 0 0,0 1-1 0 0,0-1 0 0 0,1 0 1 0 0,0 0-1 0 0,0-1 0 0 0,1 1 1 0 0,0-1-1 0 0,-3-13 0 0 0,-64-235 362 0 0,50 198-418 0 0,-13-47-4 0 0,30 94-6 0 0,1 0 0 0 0,1 1 0 0 0,0-1 0 0 0,0 0 0 0 0,1 0 1 0 0,1 1-1 0 0,2-17 0 0 0,39-136-245 0 0,-1 2 235 0 0,-32 111 6 0 0,-5 24 10 0 0,1 0 1 0 0,12-36-1 0 0,-14 55-11 0 0,1-1 1 0 0,0 1-1 0 0,0-1 0 0 0,1 1 0 0 0,0 1 0 0 0,0-1 1 0 0,1 1-1 0 0,0 0 0 0 0,0 0 0 0 0,0 0 0 0 0,9-5 1 0 0,3-1-37 0 0,1 1 1 0 0,1 0 0 0 0,0 2 0 0 0,1 0-1 0 0,0 2 1 0 0,0 0 0 0 0,1 1 0 0 0,43-7 0 0 0,-62 13 27 0 0,0 1 1 0 0,0-1 0 0 0,-1 1 0 0 0,1 0-1 0 0,0 0 1 0 0,0 1 0 0 0,0-1 0 0 0,0 0-1 0 0,0 1 1 0 0,0 0 0 0 0,0 0 0 0 0,0 0-1 0 0,-1 0 1 0 0,1 0 0 0 0,0 0 0 0 0,-1 1-1 0 0,1-1 1 0 0,-1 1 0 0 0,1 0-1 0 0,-1 0 1 0 0,2 2 0 0 0,1 1-18 0 0,-1 0 0 0 0,0 1 0 0 0,-1-1 0 0 0,1 1 0 0 0,-1 0 0 0 0,0 0 0 0 0,-1 1 0 0 0,3 7 0 0 0,91 295-168 0 0,-67-213 200 0 0,16 61 0 0 0,-35-113 0 0 0,8 72 0 0 0,-15-69 43 0 0,-1 0 1 0 0,-6 47-1 0 0,1-62 170 0 0,-2-1 1 0 0,-1 1 0 0 0,-19 55-1 0 0,11-49 13 0 0,-1-1 0 0 0,-38 65 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1 1839 0 0,'0'0'1850'0'0,"-4"9"5698"0"0,2-5-7521 0 0,0 0 0 0 0,0 0 1 0 0,0 0-1 0 0,0 1 0 0 0,1-1 1 0 0,-1 1-1 0 0,1-1 1 0 0,0 8-1 0 0,-2 3-23 0 0,-19 117-187 0 0,14-79 447 0 0,-16 63-1 0 0,-12-2 821 0 0,-50 112 0 0 0,44-127-518 0 0,-16 39 111 0 0,42-105-152 0 0,-1-1-1 0 0,-24 32 0 0 0,35-57-331 0 0,1-1 0 0 0,-1 0 0 0 0,-1 0-1 0 0,1-1 1 0 0,-1 0 0 0 0,0 0 0 0 0,0 0-1 0 0,0-1 1 0 0,-1 0 0 0 0,0 0 0 0 0,-12 4-1 0 0,5-3 7 0 0,0-1-1 0 0,1-1 1 0 0,-1 0-1 0 0,0-1 1 0 0,-26 1-1 0 0,16-4 123 0 0,1 0 0 0 0,-1-2 0 0 0,1 0 0 0 0,0-2 0 0 0,-42-14-1 0 0,47 13-178 0 0,14 5-109 0 0,-1-1 0 0 0,1 1 1 0 0,0-1-1 0 0,0-1 0 0 0,1 1 1 0 0,-6-3-1 0 0,-16-12 32 0 0,-34-15 1 0 0,-22-13 262 0 0,72 39-278 0 0,-49-30 61 0 0,56 35-111 0 0,1-1 0 0 0,-1 0 0 0 0,0 1 0 0 0,0 0 0 0 0,0-1 0 0 0,0 1 0 0 0,0 0 0 0 0,-3 0 0 0 0,5 0 0 0 0,-6-3 0 0 0,2 1-11 0 0,4 3-42 0 0,0 0-288 0 0,0-1 130 0 0,1 1 0 0 0,-1 0 1 0 0,0 0-1 0 0,0 0 0 0 0,1-1 1 0 0,-1 1-1 0 0,0-1 0 0 0,0 1 1 0 0,1 0-1 0 0,-1-1 0 0 0,0 1 0 0 0,1-1 1 0 0,-1 1-1 0 0,1-1 0 0 0,-1 0 1 0 0,1 1-1 0 0,-1-1 0 0 0,1 0 1 0 0,-1 1-1 0 0,1-1 0 0 0,-1-1 1 0 0,-4-5-1167 0 0,4 7 1305 0 0,0-1 13 0 0,-3-1 61 0 0,3 1 560 0 0,0 2-508 0 0,-4 0-32 0 0,1 2 45 0 0,3-3 230 0 0,-17 9 1023 0 0,13-6-1309 0 0,3-2 32 0 0,-2 2-45 0 0,2-2-46 0 0,-1 2 26 0 0,1-1-21 0 0,0 3 32 0 0,-1 1 1 0 0,2-5-22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0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1666 0 3679 0 0,'0'0'5983'0'0,"-1"2"-5294"0"0,-36 89 499 0 0,33-78-1136 0 0,0-3 26 0 0,-6 18 355 0 0,-25 47 0 0 0,-100 137 1215 0 0,100-158-1128 0 0,-34 69-1 0 0,17-26 226 0 0,39-75-455 0 0,0 0 0 0 0,-1-2 1 0 0,-2 1-1 0 0,0-2 0 0 0,-1 0 0 0 0,-21 18 0 0 0,29-31-80 0 0,0 1 0 0 0,-1-1 0 0 0,1 0 0 0 0,-1-1 0 0 0,0-1 0 0 0,0 1 0 0 0,-1-1 1 0 0,1-1-1 0 0,-1 0 0 0 0,0-1 0 0 0,0 0 0 0 0,0 0 0 0 0,0-1 0 0 0,0-1 0 0 0,-18-1 0 0 0,-188 1 1126 0 0,215 0-1336 0 0,-20 2 140 0 0,-38-4 1 0 0,52 1-103 0 0,1-1 0 0 0,-1 1 0 0 0,1-1 0 0 0,0 0 0 0 0,0-1 1 0 0,0 0-1 0 0,0 0 0 0 0,-12-8 0 0 0,8 4 46 0 0,1-1 1 0 0,0 0-1 0 0,0 0 0 0 0,1-1 0 0 0,0-1 1 0 0,0 1-1 0 0,1-1 0 0 0,1-1 1 0 0,-10-16-1 0 0,-87-184 97 0 0,96 190-181 0 0,1 1 0 0 0,1-1 0 0 0,-6-33 0 0 0,-2-67 0 0 0,14 113 0 0 0,-2-14 0 0 0,2 13 0 0 0,-1 1 0 0 0,0-1 0 0 0,0 0 0 0 0,-4-11 0 0 0,2 8 0 0 0,1 0 0 0 0,1 1 0 0 0,-1-1 0 0 0,2 0 0 0 0,0-13 0 0 0,0 15 0 0 0,4-11-17 0 0,-2 12 7 0 0,0 0 0 0 0,-1-1-1 0 0,0 1 1 0 0,0-1 0 0 0,-1-10-1 0 0,-8 24-142 0 0,-7 9 125 0 0,-18 18-1 0 0,-5 6 6 0 0,-7 1 23 0 0,-130 103 0 0 0,151-126 11 0 0,57-40-18 0 0,-25 21 2 0 0,0 0 1 0 0,0 1-1 0 0,0 0 0 0 0,1 1 0 0 0,-1 0 0 0 0,1 0 1 0 0,-1 1-1 0 0,11-1 0 0 0,72 4-32 0 0,-62-1 33 0 0,17 1-10 0 0,134 11-100 0 0,-159-11 174 0 0,35-1 0 0 0,-49-1-52 0 0,-12-14 133 0 0,3 12-139 0 0,-8-10 32 0 0,0 0-1 0 0,0 0 1 0 0,1-1-1 0 0,1 0 1 0 0,-12-25-1 0 0,2-11-18 0 0,13 33-5 0 0,0 0 0 0 0,-2-1 0 0 0,0 2-1 0 0,-13-23 1 0 0,15 31-10 0 0,5 7 0 0 0,-1 0 0 0 0,1-1 0 0 0,0 1 0 0 0,-1 0 0 0 0,1-1 0 0 0,0 1 0 0 0,-1 0 0 0 0,1-1 0 0 0,0 1 0 0 0,-1 0 0 0 0,1 0 0 0 0,0-1 0 0 0,-1 1 0 0 0,1 0 0 0 0,-1 0 0 0 0,1 0 0 0 0,-1-1 0 0 0,1 1 0 0 0,-1 0 0 0 0,1 0 0 0 0,0 0 0 0 0,-1 0 0 0 0,1 0 0 0 0,-1 0 0 0 0,1 0 0 0 0,-1 0 0 0 0,1 0 0 0 0,-1 0 0 0 0,1 0 0 0 0,0 1 0 0 0,-1-1 0 0 0,1 0 0 0 0,-1 0 0 0 0,1 0 0 0 0,-1 0 0 0 0,1 1 0 0 0,-1-1 0 0 0,-3 2 0 0 0,1-1 0 0 0,0 0 0 0 0,0 1 0 0 0,0 0 0 0 0,0 0 0 0 0,0 0 0 0 0,0 0 0 0 0,0 0 0 0 0,-3 4 0 0 0,-22 28 0 0 0,12-14 0 0 0,-32 31 0 0 0,25-26 0 0 0,-34 44 0 0 0,56-67-76 0 0,0 0 1 0 0,-1 0-1 0 0,1-1 0 0 0,0 1 0 0 0,1 1 0 0 0,-1-1 1 0 0,0 0-1 0 0,0 0 0 0 0,1 0 0 0 0,-1 0 0 0 0,1 0 1 0 0,0 1-1 0 0,0-1 0 0 0,0 0 0 0 0,0 0 0 0 0,0 0 1 0 0,0 1-1 0 0,1-1 0 0 0,0 3 0 0 0,4 11-1616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1174 3223 0 0,'0'0'8624'0'0,"-2"2"-8110"0"0,-2 4 4 0 0,3-4-6 0 0,-1-1-34 0 0,-1 0-200 0 0,0 0 0 0 0,0 0 1 0 0,-1 0-1 0 0,1 0 0 0 0,0 0 1 0 0,-1-1-1 0 0,1 1 0 0 0,0-1 1 0 0,-6 0-1 0 0,-9 1 708 0 0,12-1-865 0 0,1 0 0 0 0,0 0 0 0 0,0 0 0 0 0,-1 0 0 0 0,1-1 0 0 0,-8-2-1 0 0,-1 0 43 0 0,0 0 258 0 0,0-1-1 0 0,-25-11 0 0 0,24 9 11 0 0,-28-8 0 0 0,22 9-366 0 0,10 1 37 0 0,0 0 0 0 0,1 0 0 0 0,-1-2 0 0 0,1 1 0 0 0,0-1 0 0 0,0 0 0 0 0,1-1 0 0 0,-1-1 0 0 0,-7-8 0 0 0,-2 3 156 0 0,14 10-185 0 0,0 0-1 0 0,0-1 0 0 0,0 0 0 0 0,1 1 1 0 0,0-2-1 0 0,-6-6 0 0 0,2 2-7 0 0,2 0 0 0 0,-1-1-1 0 0,2 0 1 0 0,-1-1 0 0 0,-3-10 0 0 0,-18-57 354 0 0,23 66-455 0 0,0-6 86 0 0,1 1 1 0 0,0-1-1 0 0,2 1 0 0 0,0-33 1 0 0,0 2 9 0 0,1 36-60 0 0,-2-139 0 0 0,13 47 0 0 0,-10 99 0 0 0,0-1 0 0 0,0 1 0 0 0,1-1 0 0 0,-1 1 0 0 0,3-6 0 0 0,2-9 0 0 0,-5 16 0 0 0,-1 0 0 0 0,1 0 0 0 0,0-1 0 0 0,0 1 0 0 0,0 0 0 0 0,4-7 0 0 0,0-1 0 0 0,4-18 0 0 0,1 2 0 0 0,2-1 0 0 0,17-30 0 0 0,-22 46 0 0 0,6-9-12 0 0,7-12-48 0 0,-17 28 60 0 0,-3 4 0 0 0,1 0 0 0 0,0 0 0 0 0,0 0 0 0 0,0 0 0 0 0,0 0 0 0 0,0 0 0 0 0,0 1 0 0 0,1-1 0 0 0,-1 1 0 0 0,0-1 0 0 0,1 1 0 0 0,2-3 0 0 0,1 0-8 0 0,0-1-1 0 0,1 1 0 0 0,0 0 1 0 0,0 0-1 0 0,0 1 1 0 0,12-6-1 0 0,44-11-95 0 0,-18 6 68 0 0,-32 11 29 0 0,1 0 0 0 0,-1 1 0 0 0,1 0 0 0 0,-1 1 0 0 0,1 0-1 0 0,-1 1 1 0 0,1 0 0 0 0,22 4 0 0 0,-13 1 7 0 0,-19-3 0 0 0,1-1 0 0 0,-1 1 0 0 0,0 0 0 0 0,1-1 0 0 0,-1 0 0 0 0,1 1 0 0 0,7 0 0 0 0,-4 0-8 0 0,-3-1 2 0 0,-1 0-1 0 0,0 0 1 0 0,1 1 0 0 0,-1 0 0 0 0,0-1 0 0 0,0 1-1 0 0,0 0 1 0 0,5 5 0 0 0,8 3 6 0 0,-7-4 0 0 0,0 0 0 0 0,0 1 0 0 0,-1 0 0 0 0,9 9 0 0 0,1 3 0 0 0,-15-16 0 0 0,-1 0 0 0 0,1 0 0 0 0,-1 0 0 0 0,0 0 0 0 0,0 0 0 0 0,0 1 0 0 0,0-1 0 0 0,-1 0 0 0 0,1 1 0 0 0,-1-1 0 0 0,1 7 0 0 0,2 3 0 0 0,11 24 28 0 0,1 3 76 0 0,-2 0 1 0 0,13 60-1 0 0,-23-74-11 0 0,-1 1 0 0 0,0-1-1 0 0,-2 1 1 0 0,-6 52-1 0 0,-6 168 688 0 0,8-199-499 0 0,-3-1-1 0 0,-2 1 1 0 0,-15 46 0 0 0,-1-24 400 0 0,23-68-261 0 0,-3 5 315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1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1081 2303 0 0,'0'0'9811'0'0,"-1"2"-9139"0"0,-5 3-273 0 0,1 0 0 0 0,-1 0 0 0 0,0 0 0 0 0,0-1 0 0 0,0 0 0 0 0,-1 0 0 0 0,-9 4-1 0 0,4-3 146 0 0,1 0-1 0 0,-1-1 1 0 0,-24 5-1 0 0,21-7-174 0 0,0-1 0 0 0,0-1 0 0 0,-1 0 0 0 0,1-1 0 0 0,0-1 1 0 0,1 0-1 0 0,-18-5 0 0 0,1-2 179 0 0,0-1 0 0 0,-37-18 0 0 0,57 23-481 0 0,0-1 0 0 0,1 0 0 0 0,0-1-1 0 0,0 0 1 0 0,1-1 0 0 0,0 0-1 0 0,0 0 1 0 0,1-1 0 0 0,-8-11 0 0 0,4 4 57 0 0,2 0 0 0 0,0-1 1 0 0,0 0-1 0 0,-11-33 1 0 0,0-13-77 0 0,3-1 0 0 0,3-1 1 0 0,-13-115-1 0 0,22 82-48 0 0,5 62 0 0 0,0 18-18 0 0,1-1 0 0 0,1 1 1 0 0,1 0-1 0 0,0-1 0 0 0,2 1 0 0 0,0 1 0 0 0,1-1 0 0 0,0 0 1 0 0,2 1-1 0 0,14-29 0 0 0,-15 36 1 0 0,1 0-1 0 0,-1 0 1 0 0,1 1 0 0 0,1 0-1 0 0,0 0 1 0 0,0 0 0 0 0,1 1-1 0 0,0 1 1 0 0,0-1 0 0 0,1 2-1 0 0,0-1 1 0 0,0 1 0 0 0,0 1-1 0 0,1 0 1 0 0,0 0 0 0 0,0 1-1 0 0,20-5 1 0 0,6 1-34 0 0,57-4-1 0 0,-81 11 40 0 0,1 1-1 0 0,-1 0 0 0 0,1 1 1 0 0,-1 0-1 0 0,1 2 0 0 0,-1-1 1 0 0,24 9-1 0 0,-31-8 8 0 0,-1 0 0 0 0,1 0-1 0 0,-1 0 1 0 0,1 1 0 0 0,-1 0-1 0 0,0 0 1 0 0,0 1 0 0 0,-1-1-1 0 0,7 9 1 0 0,4 6-2 0 0,14 25 0 0 0,-23-34 10 0 0,12 19-5 0 0,-2 1 1 0 0,-1 1-1 0 0,18 51 0 0 0,-25-59 17 0 0,-2 0-1 0 0,-1 1 1 0 0,-1 0-1 0 0,0 0 1 0 0,-1 45-1 0 0,-5-18 148 0 0,-2 0-1 0 0,-2-1 1 0 0,-3 0 0 0 0,-19 66-1 0 0,27-114 111 0 0,-1-3-420 0 0,-8-2-1024 0 0,-2-4-436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1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1042 1068 5063 0 0,'0'0'14280'0'0,"0"-1"-14117"0"0,-18-37 954 0 0,17 35-1078 0 0,1 1 0 0 0,0-1 0 0 0,-1 0 0 0 0,1 1 0 0 0,0-1 0 0 0,0 1 0 0 0,0-1 0 0 0,1 1 0 0 0,-1-1 0 0 0,2-4 0 0 0,-1-4 91 0 0,-2-13 23 0 0,1 18-92 0 0,0 0-1 0 0,-1-1 1 0 0,2 1-1 0 0,0-8 1 0 0,0 11-44 0 0,0-14 76 0 0,-1 3-7 0 0,0 7-41 0 0,-1 1 1 0 0,0-1-1 0 0,-1 0 0 0 0,0 1 1 0 0,0-1-1 0 0,-3-7 1 0 0,2 6 26 0 0,0-1 1 0 0,-3-17 0 0 0,-13-69 79 0 0,6 46-35 0 0,10 31-57 0 0,2 12-16 0 0,-1-1 0 0 0,1 1 0 0 0,-1 0 0 0 0,-5-12 0 0 0,4 10 15 0 0,1 1 0 0 0,-1-1 0 0 0,1 1 0 0 0,-1-17 1 0 0,-2-2 7 0 0,-23-79 104 0 0,15 59-86 0 0,8 30-68 0 0,0 1-1 0 0,0-1 1 0 0,-2 1 0 0 0,0 0 0 0 0,0 1-1 0 0,-13-18 1 0 0,9 18 103 0 0,-20-18 0 0 0,29 29-115 0 0,-16-15 53 0 0,5 4-10 0 0,0 2 0 0 0,-1-1 1 0 0,0 2-1 0 0,-26-17 0 0 0,37 26-32 0 0,0 0 1 0 0,0 1-1 0 0,0-1 0 0 0,0 0 1 0 0,0 1-1 0 0,-1 0 0 0 0,1 0 0 0 0,-6-1 1 0 0,-1-1 12 0 0,-22-4-29 0 0,27 6 0 0 0,1 1 0 0 0,0-1 0 0 0,0 0 0 0 0,-1-1 0 0 0,-6-2 0 0 0,-51-13 55 0 0,43 12-46 0 0,-22-3-31 0 0,-69-5 0 0 0,20 4 2 0 0,79 8 15 0 0,0 1-1 0 0,0 0 1 0 0,0 1-1 0 0,0 0 1 0 0,1 1-1 0 0,-1 0 1 0 0,-17 6-1 0 0,11-3-4 0 0,-28 4 0 0 0,37-9 10 0 0,-3 3 0 0 0,-16 5 0 0 0,18-6-11 0 0,5 0-31 0 0,2 1 37 0 0,-1 0-1 0 0,1-1 1 0 0,0 1 0 0 0,0 0-1 0 0,0 0 1 0 0,0 1 0 0 0,0-1 0 0 0,1 0-1 0 0,0 1 1 0 0,-1-1 0 0 0,1 0 0 0 0,0 1-1 0 0,1 0 1 0 0,-1-1 0 0 0,1 1 0 0 0,-1-1-1 0 0,1 6 1 0 0,0 1-7 0 0,-3 45-20 0 0,7 66 0 0 0,-2-74 32 0 0,33 280 431 0 0,-27-271-353 0 0,-6-39-20 0 0,-1-1-1 0 0,-1 29 0 0 0,-11 49 172 0 0,8-73-184 0 0,3-19 8 0 0,-3 3 392 0 0,2 0-1425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18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 4607 0 0,'0'0'354'0'0,"-2"0"-233"0"0,-6 0-826 0 0,-15-1 11799 0 0,25 0-10459 0 0,39-6-125 0 0,1 2 0 0 0,80 0 1 0 0,-22-1-118 0 0,-68 3-247 0 0,0 1 0 0 0,51 4 2647 0 0,-84-1-2693 0 0,-4 7-27 0 0,0-1-1 0 0,0 0 0 0 0,0 0 0 0 0,-13 12 1 0 0,10-11-44 0 0,0 0 0 0 0,1 1 0 0 0,-8 11 0 0 0,-33 79 13 0 0,32-63 54 0 0,-55 140 408 0 0,50-131 1416 0 0,19-45-1745 0 0,-1-1-113 0 0,1-1-1 0 0,-1 1 1 0 0,0-1 0 0 0,1 1 0 0 0,-1-1-1 0 0,1 0 1 0 0,0 0 0 0 0,-1 0 0 0 0,1-1-1 0 0,0 1 1 0 0,0 0 0 0 0,1-1 0 0 0,-1 1-1 0 0,-2-5 1 0 0,-4-8-21 0 0,-9-23 1 0 0,12 25 9 0 0,-8-22 7 0 0,-12-52 1 0 0,24 86-59 0 0,-10-50 0 0 0,0-8 0 0 0,8 47 0 0 0,2 3-15 0 0,10 17-111 0 0,1 8 107 0 0,0 0 1 0 0,-1 0 0 0 0,7 19 0 0 0,19 55-47 0 0,-32-82 64 0 0,5 15 1 0 0,0 1 0 0 0,20 39 0 0 0,-24-53 11 0 0,-3-8 178 0 0,-7-27 187 0 0,-13-34-304 0 0,-28-59 0 0 0,43 107-72 0 0,-1 1 0 0 0,1 1 0 0 0,1 1-11 0 0,2 6-42 0 0,3 2 0 0 0,8 1 42 0 0,0 4 0 0 0,-6-3-31 0 0,8 9-319 0 0,-11-4 100 0 0,0-4 53 0 0,7 26-3022 0 0,-5-12-4745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206 275 5983 0 0,'-2'-1'464'0'0,"-11"-7"-1454"0"0,3 1 4030 0 0,-1 1-1 0 0,1 0 1 0 0,-17-6-1 0 0,24 12-2950 0 0,1 0 0 0 0,0 0 0 0 0,0-1 0 0 0,0 2-1 0 0,0-1 1 0 0,0 0 0 0 0,0 0 0 0 0,0 1 0 0 0,0-1 0 0 0,0 1 0 0 0,0-1-1 0 0,0 1 1 0 0,0 0 0 0 0,0 0 0 0 0,0 0 0 0 0,1 0 0 0 0,-1 0 0 0 0,0 0-1 0 0,1 1 1 0 0,-1-1 0 0 0,1 0 0 0 0,-1 1 0 0 0,-1 2 0 0 0,-3 2 102 0 0,0 1-1 0 0,1 1 1 0 0,-9 14 0 0 0,5-5 24 0 0,-11 32 0 0 0,17-41-215 0 0,1 0 0 0 0,-1 1 1 0 0,2-1-1 0 0,-1 1 0 0 0,1 0 1 0 0,1 10-1 0 0,-1-17 2 0 0,1 0 0 0 0,0 0 1 0 0,1 1-1 0 0,-1-1 0 0 0,0 0 0 0 0,1 0 0 0 0,-1 0 0 0 0,1 0 1 0 0,0 0-1 0 0,-1 0 0 0 0,1 0 0 0 0,0 0 0 0 0,0 0 0 0 0,1 0 0 0 0,-1 0 1 0 0,0 0-1 0 0,1 0 0 0 0,-1-1 0 0 0,1 1 0 0 0,-1-1 0 0 0,1 1 0 0 0,0-1 1 0 0,0 0-1 0 0,-1 1 0 0 0,1-1 0 0 0,0 0 0 0 0,0 0 0 0 0,0 0 0 0 0,0-1 1 0 0,0 1-1 0 0,1 0 0 0 0,-1-1 0 0 0,0 0 0 0 0,3 1 0 0 0,1-1 16 0 0,-1 0 0 0 0,1 0-1 0 0,-1-1 1 0 0,1 1-1 0 0,-1-1 1 0 0,0-1-1 0 0,0 1 1 0 0,1-1 0 0 0,-1 0-1 0 0,0 0 1 0 0,-1 0-1 0 0,1-1 1 0 0,5-3 0 0 0,7-6 60 0 0,-1-2 1 0 0,0 1 0 0 0,-1-2 0 0 0,0 0 0 0 0,-1-1 0 0 0,-1 0 0 0 0,-1-1 0 0 0,0 0 0 0 0,-1-1 0 0 0,-1 0 0 0 0,-1-1-1 0 0,-1 0 1 0 0,0-1 0 0 0,-1 1 0 0 0,6-33 0 0 0,-12 46-34 0 0,0 1-1 0 0,0-1 0 0 0,-1 0 1 0 0,0 0-1 0 0,0 0 1 0 0,0 1-1 0 0,-1-1 0 0 0,0 0 1 0 0,0 0-1 0 0,0 1 1 0 0,-1-1-1 0 0,0 0 0 0 0,0 1 1 0 0,0 0-1 0 0,-1-1 1 0 0,1 1-1 0 0,-2 0 0 0 0,1 0 1 0 0,0 1-1 0 0,-1-1 1 0 0,0 1-1 0 0,0 0 1 0 0,0-1-1 0 0,0 2 0 0 0,-1-1 1 0 0,1 1-1 0 0,-1-1 1 0 0,0 1-1 0 0,0 0 0 0 0,-1 1 1 0 0,1-1-1 0 0,0 1 1 0 0,-1 0-1 0 0,0 1 0 0 0,-9-3 1 0 0,5 3-104 0 0,1 0-1 0 0,0 0 1 0 0,-1 1 0 0 0,1 0 0 0 0,-1 1 0 0 0,1 0 0 0 0,0 1 0 0 0,-1 0-1 0 0,1 0 1 0 0,0 0 0 0 0,0 1 0 0 0,0 1 0 0 0,1 0 0 0 0,-1 0 0 0 0,1 1-1 0 0,0-1 1 0 0,0 2 0 0 0,0-1 0 0 0,1 1 0 0 0,0 0 0 0 0,-7 9-1 0 0,-12 15-933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1851 2626 4143 0 0,'0'0'319'0'0,"-3"1"-210"0"0,-10 6 647 0 0,-1-2-1 0 0,0 0 0 0 0,0-1 0 0 0,0 0 0 0 0,0-1 0 0 0,-1 0 1 0 0,-19 0-1 0 0,-55 1 2012 0 0,-164-14 0 0 0,190 0-2001 0 0,1-2 0 0 0,0-4 1 0 0,1-1-1 0 0,-60-27 0 0 0,87 29-539 0 0,0-2-1 0 0,-33-21 1 0 0,-60-48 224 0 0,76 50-299 0 0,-259-182-6 0 0,282 197-146 0 0,2-1 0 0 0,0 0 0 0 0,2-2 0 0 0,0-1 0 0 0,2-1 0 0 0,0-1 0 0 0,2-1 0 0 0,-17-30 0 0 0,15 17 0 0 0,0-2 0 0 0,3 1 0 0 0,2-2 0 0 0,1-1 0 0 0,3 0 0 0 0,1 0 0 0 0,-8-73 0 0 0,14 61-8 0 0,2 1 0 0 0,3-1 0 0 0,8-86 0 0 0,-3 118 5 0 0,0-1 0 0 0,2 1 0 0 0,0 1 1 0 0,2-1-1 0 0,1 1 0 0 0,0 0 0 0 0,2 1 0 0 0,1 0 0 0 0,1 1 0 0 0,19-26 0 0 0,-10 21-1 0 0,1 1 0 0 0,29-23 0 0 0,57-43-41 0 0,-3 3 26 0 0,34-30-43 0 0,-107 94 43 0 0,0 3-1 0 0,58-30 1 0 0,73-22-19 0 0,257-79 0 0 0,0 47 38 0 0,-354 93 0 0 0,0 3 0 0 0,1 4 0 0 0,0 2 0 0 0,0 3 0 0 0,0 3 0 0 0,0 4 0 0 0,95 19 0 0 0,-122-16 0 0 0,-1 3 0 0 0,0 1 0 0 0,65 33 0 0 0,-42-13 0 0 0,80 58 0 0 0,-112-68 9 0 0,-1 2-1 0 0,-1 1 0 0 0,-1 1 1 0 0,-1 2-1 0 0,-2 0 0 0 0,-1 2 1 0 0,-1 1-1 0 0,-1 0 0 0 0,-2 2 1 0 0,-2 0-1 0 0,-1 1 0 0 0,-2 1 1 0 0,-1 1-1 0 0,-2 0 0 0 0,-1 0 1 0 0,-2 1-1 0 0,-2 1 1 0 0,4 71-1 0 0,-9-62 104 0 0,-2 0 0 0 0,-2 0 0 0 0,-16 86-1 0 0,12-106-22 0 0,-1 0-1 0 0,-2 0 1 0 0,-1-1-1 0 0,0 0 0 0 0,-2-1 1 0 0,-1 0-1 0 0,-28 40 0 0 0,-7-7 289 0 0,-65 65 0 0 0,10-14 140 0 0,69-71-346 0 0,-145 154 218 0 0,155-173-289 0 0,-1 0 1 0 0,-1-2-1 0 0,-43 24 0 0 0,-90 34-3597 0 0,117-57-9 0 0,-31 15-4052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14 13823 0 0,'-2'-1'1062'0'0,"-11"-11"-481"0"0,12 12-497 0 0,1-1 1 0 0,-1 1-1 0 0,1 0 1 0 0,-1 0-1 0 0,0 0 1 0 0,1 0-1 0 0,-1 0 1 0 0,0 0-1 0 0,1 0 1 0 0,-1 0-1 0 0,1 0 1 0 0,-1 1-1 0 0,0-1 1 0 0,1 0-1 0 0,-1 0 0 0 0,1 0 1 0 0,-1 1-1 0 0,1-1 1 0 0,-1 0-1 0 0,0 1 1 0 0,0 0 184 0 0,-2 0-100 0 0,1 0 0 0 0,-1 0 0 0 0,1 1 0 0 0,0 0 0 0 0,0-1 1 0 0,0 1-1 0 0,0 0 0 0 0,0 0 0 0 0,0 0 0 0 0,0 0 0 0 0,-1 3 0 0 0,-16 29 456 0 0,13-19-513 0 0,-30 56 129 0 0,-131 238 354 0 0,127-249-508 0 0,-259 422 978 0 0,215-323-404 0 0,-80 215 1 0 0,89-193-569 0 0,73-174-186 0 0,-1-1 0 0 0,1 0-1 0 0,0 1 1 0 0,0 0 0 0 0,1 0 0 0 0,0-1 0 0 0,0 1-1 0 0,0 0 1 0 0,1 0 0 0 0,0 0 0 0 0,1 7-1 0 0,-1-14 70 0 0,0 0-1 0 0,0 0 0 0 0,0 0 1 0 0,0 0-1 0 0,0 0 0 0 0,0 0 1 0 0,0 1-1 0 0,0-1 0 0 0,0 0 1 0 0,1 0-1 0 0,-1 0 0 0 0,0 0 1 0 0,0 0-1 0 0,0 0 0 0 0,0 0 1 0 0,0 0-1 0 0,0 0 0 0 0,0 1 1 0 0,0-1-1 0 0,0 0 0 0 0,0 0 1 0 0,0 0-1 0 0,0 0 0 0 0,0 0 1 0 0,0 0-1 0 0,0 0 0 0 0,1 0 1 0 0,-1 0-1 0 0,0 0 0 0 0,0 0 1 0 0,0 0-1 0 0,0 0 0 0 0,0 0 1 0 0,0 0-1 0 0,0 0 0 0 0,0 0 1 0 0,0 0-1 0 0,1 0 0 0 0,-1 0 1 0 0,0 0-1 0 0,0 0 0 0 0,0 0 1 0 0,0 0-1 0 0,0 0 0 0 0,0 0 1 0 0,0 0-1 0 0,0 0 0 0 0,1 0 1 0 0,-1 0-1 0 0,0 0 0 0 0,0 0 1 0 0,14-3-2457 0 0,1-5-4501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1132 0 16583 0 0,'0'0'3075'0'0,"-1"2"-2388"0"0,-4 16-206 0 0,-1-1 0 0 0,-15 31 1 0 0,3-8-224 0 0,1 2-49 0 0,-2 8 198 0 0,-42 74 1 0 0,-100 111 528 0 0,28-44-579 0 0,103-143-314 0 0,2 2 0 0 0,-23 57-1 0 0,-15 62-184 0 0,63-160-399 0 0,-2 0 0 0 0,1 0 0 0 0,-1 0 0 0 0,-10 13 0 0 0,-4 1-5726 0 0,2-6-376 0 0</inkml:trace>
  <inkml:trace contextRef="#ctx0" brushRef="#br0" timeOffset="1">47 1339 11519 0 0,'-8'18'525'0'0,"0"0"-1"0"0,1 0 1 0 0,2 1-1 0 0,-1-1 0 0 0,-3 29 1 0 0,8-35-154 0 0,-1 0 0 0 0,2-1 1 0 0,0 1-1 0 0,0 0 0 0 0,1 0 0 0 0,1 0 1 0 0,0-1-1 0 0,0 1 0 0 0,1-1 1 0 0,6 14-1 0 0,-7-19-314 0 0,1 0 0 0 0,1-1 1 0 0,-1 0-1 0 0,1 0 0 0 0,0 0 0 0 0,0 0 1 0 0,0 0-1 0 0,1-1 0 0 0,-1 0 0 0 0,1 0 1 0 0,0 0-1 0 0,0-1 0 0 0,1 1 0 0 0,-1-1 1 0 0,1 0-1 0 0,0-1 0 0 0,6 3 0 0 0,0-1-143 0 0,1-1 0 0 0,0 0 0 0 0,0-1 0 0 0,0 0 0 0 0,0-1 0 0 0,0 0-1 0 0,15-2 1 0 0,14-4-350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35 14567 0 0,'-2'0'664'0'0,"-4"4"-489"0"0,-1 0-1 0 0,1 0 1 0 0,0 1 0 0 0,0-1-1 0 0,0 1 1 0 0,1 0 0 0 0,-1 1-1 0 0,1 0 1 0 0,1-1-1 0 0,-1 1 1 0 0,1 1 0 0 0,0-1-1 0 0,0 1 1 0 0,1 0-1 0 0,0-1 1 0 0,0 1 0 0 0,1 1-1 0 0,0-1 1 0 0,0 0-1 0 0,0 1 1 0 0,1-1 0 0 0,0 11-1 0 0,1-16-99 0 0,0 0-1 0 0,0 0 1 0 0,0 0-1 0 0,1 0 1 0 0,-1 0-1 0 0,1-1 1 0 0,-1 1-1 0 0,1 0 1 0 0,0 0-1 0 0,-1 0 1 0 0,1 0-1 0 0,0-1 1 0 0,0 1-1 0 0,0 0 1 0 0,1-1-1 0 0,-1 1 1 0 0,0-1-1 0 0,1 1 1 0 0,2 1 0 0 0,-2-2-52 0 0,-1 0 1 0 0,1 0 0 0 0,0-1 0 0 0,-1 1 0 0 0,1-1 0 0 0,0 1 0 0 0,0-1 0 0 0,0 0 0 0 0,0 1 0 0 0,-1-1 0 0 0,1 0 0 0 0,0 0 0 0 0,0-1 0 0 0,0 1 0 0 0,0 0 0 0 0,-1 0 0 0 0,1-1 0 0 0,0 1 0 0 0,0-1 0 0 0,3-1 0 0 0,5-4 86 0 0,1 1 1 0 0,-1-2 0 0 0,0 1 0 0 0,0-1 0 0 0,14-14 0 0 0,-2 0 195 0 0,18-25 0 0 0,-33 39-248 0 0,17-25 78 0 0,-22 30-121 0 0,-1 0 0 0 0,1 0-1 0 0,-1-1 1 0 0,0 1 0 0 0,0 0-1 0 0,0-1 1 0 0,0 1 0 0 0,-1-1-1 0 0,1 1 1 0 0,-1-1 0 0 0,1 1-1 0 0,-1-4 1 0 0,0 5-4 0 0,0-1-1 0 0,-1 1 0 0 0,1-1 1 0 0,-1 1-1 0 0,1 0 1 0 0,-1-1-1 0 0,1 1 1 0 0,-1 0-1 0 0,0 0 1 0 0,0-1-1 0 0,0 1 0 0 0,0 0 1 0 0,0 0-1 0 0,0 0 1 0 0,0 0-1 0 0,0 0 1 0 0,0 0-1 0 0,0 0 1 0 0,0 0-1 0 0,-1 1 0 0 0,1-1 1 0 0,0 0-1 0 0,-1 1 1 0 0,1-1-1 0 0,0 1 1 0 0,-1-1-1 0 0,1 1 1 0 0,-1 0-1 0 0,1 0 0 0 0,-3-1 1 0 0,-3 1 34 0 0,0-1-1 0 0,0 1 1 0 0,0 1 0 0 0,1-1-1 0 0,-9 2 1 0 0,0 2-120 0 0,0 0 1 0 0,1 0-1 0 0,0 2 1 0 0,0 0-1 0 0,0 0 0 0 0,1 1 1 0 0,0 1-1 0 0,0 0 0 0 0,1 1 1 0 0,0 0-1 0 0,-14 14 0 0 0,-2 7-1117 0 0,1 0-1 0 0,-44 67 1 0 0,-81 118-4864 0 0,148-210 5896 0 0,-7 10-119 0 0,1 0 0 0 0,1 0 0 0 0,0 0 0 0 0,-8 24 0 0 0,16-39 279 0 0,1 1-1 0 0,0 0 0 0 0,-1 0 1 0 0,1-1-1 0 0,0 1 0 0 0,0 0 1 0 0,0 0-1 0 0,-1 0 0 0 0,1-1 0 0 0,0 1 1 0 0,0 0-1 0 0,0 0 0 0 0,0 0 1 0 0,1 0-1 0 0,-1-1 0 0 0,0 1 1 0 0,0 0-1 0 0,0 0 0 0 0,1 0 1 0 0,-1-1-1 0 0,0 1 0 0 0,1 0 1 0 0,-1-1-1 0 0,1 1 0 0 0,-1 0 1 0 0,1-1-1 0 0,-1 1 0 0 0,1 0 0 0 0,-1-1 1 0 0,1 1-1 0 0,-1-1 0 0 0,1 1 1 0 0,0-1-1 0 0,0 1 0 0 0,-1-1 1 0 0,1 1-1 0 0,0-1 0 0 0,-1 0 1 0 0,1 1-1 0 0,0-1 0 0 0,0 0 1 0 0,0 0-1 0 0,-1 0 0 0 0,3 0 0 0 0,1 1 79 0 0,0-1-1 0 0,1 0 1 0 0,-1 0-1 0 0,1 0 0 0 0,-1 0 1 0 0,0-1-1 0 0,5-1 0 0 0,29-10 1502 0 0,59-27 0 0 0,10-3 111 0 0,-97 38-1525 0 0,9-3-37 0 0,0 2 1 0 0,1 0-1 0 0,-1 0 1 0 0,32-1 0 0 0,-46 6-86 0 0,0 0 0 0 0,0 0 1 0 0,0 0-1 0 0,-1 1 0 0 0,1 0 1 0 0,0 0-1 0 0,0 0 1 0 0,0 1-1 0 0,-1 0 0 0 0,7 2 1 0 0,-8-2 34 0 0,0 0 1 0 0,0 1 0 0 0,-1-1 0 0 0,1 0-1 0 0,0 1 1 0 0,-1 0 0 0 0,1-1-1 0 0,-1 1 1 0 0,0 0 0 0 0,0 0 0 0 0,0 0-1 0 0,0 1 1 0 0,-1-1 0 0 0,1 0 0 0 0,1 6-1 0 0,-2-2 99 0 0,1 0-1 0 0,-1 0 0 0 0,0 0 1 0 0,0 0-1 0 0,-1 0 0 0 0,0 0 1 0 0,-2 13-1 0 0,-13 52 1055 0 0,7-39-797 0 0,-13 64 586 0 0,-10 118 0 0 0,29-194-1031 0 0,1 0 1 0 0,2 0-1 0 0,0 0 0 0 0,6 35 1 0 0,-6-53-149 0 0,-1-2 8 0 0,0 0 0 0 0,0 0 0 0 0,0 0-1 0 0,0 0 1 0 0,0 0 0 0 0,1 0 0 0 0,-1 0 0 0 0,0-1-1 0 0,1 1 1 0 0,-1 0 0 0 0,1 0 0 0 0,-1 0 0 0 0,1 0-1 0 0,-1-1 1 0 0,1 1 0 0 0,-1 0 0 0 0,1-1 0 0 0,0 1-1 0 0,1 1 1 0 0,9 2-1569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12 213 10591 0 0,'-6'-12'1136'0'0,"5"10"-866"0"0,0 1-1 0 0,0-1 0 0 0,1 1 0 0 0,-1-1 0 0 0,1 1 1 0 0,-1-1-1 0 0,1 1 0 0 0,0-1 0 0 0,-1 0 0 0 0,1 1 1 0 0,0-1-1 0 0,0 1 0 0 0,0-1 0 0 0,0 0 0 0 0,1 1 1 0 0,-1-3-1 0 0,2 1 342 0 0,-1 0 1 0 0,1 0 0 0 0,-1 0-1 0 0,1 1 1 0 0,0-1-1 0 0,0 1 1 0 0,4-5 0 0 0,21-18-360 0 0,0 1 0 0 0,2 1 0 0 0,54-32 1 0 0,-67 44-201 0 0,-5 4 1 0 0,-9 6 660 0 0,-3 2-538 0 0,-16 11-132 0 0,1 0 0 0 0,0 1 0 0 0,0 1 0 0 0,2 0 0 0 0,0 1 0 0 0,0 1 0 0 0,2 0 0 0 0,0 1 0 0 0,1 0 0 0 0,0 1 0 0 0,2 0 0 0 0,-14 34 0 0 0,20-42-25 0 0,0 0 1 0 0,0 0 0 0 0,1 0-1 0 0,1 0 1 0 0,-2 16-1 0 0,3-23-11 0 0,0 1 0 0 0,1 0 0 0 0,-1-1 0 0 0,1 1 0 0 0,0-1 0 0 0,-1 1 0 0 0,2-1 0 0 0,1 6 0 0 0,-2-8-6 0 0,0 1 1 0 0,0 0 0 0 0,0 0-1 0 0,0-1 1 0 0,0 1-1 0 0,1-1 1 0 0,-1 1 0 0 0,1-1-1 0 0,-1 0 1 0 0,1 1-1 0 0,-1-1 1 0 0,1 0 0 0 0,0 0-1 0 0,0 0 1 0 0,0 0 0 0 0,2 0-1 0 0,38 10 88 0 0,-35-11-65 0 0,0 2 0 0 0,1-1 0 0 0,-1 1-1 0 0,0 0 1 0 0,0 1 0 0 0,-1-1 0 0 0,1 1 0 0 0,12 8 0 0 0,-17-9-20 0 0,0 1 0 0 0,1 0-1 0 0,-1 0 1 0 0,0 0 0 0 0,0 0 0 0 0,-1 0-1 0 0,1 0 1 0 0,-1 0 0 0 0,1 0 0 0 0,-1 1-1 0 0,0-1 1 0 0,0 0 0 0 0,-1 1 0 0 0,1-1-1 0 0,0 6 1 0 0,-1 1 13 0 0,1-1 0 0 0,-2 1 0 0 0,1-1-1 0 0,-4 16 1 0 0,1-11 39 0 0,-1 0 0 0 0,-1 0 0 0 0,0-1 0 0 0,-1 1-1 0 0,-13 19 1 0 0,-45 62 126 0 0,35-56-139 0 0,-14 13-32 0 0,42-51 245 0 0,2-3-216 0 0,0 0 0 0 0,1 1 1 0 0,-1-1-1 0 0,1 0 1 0 0,0 0-1 0 0,0 1 0 0 0,3-3 1 0 0,-2 1 17 0 0,15-12-149 0 0,0 0-1 0 0,1 1 1 0 0,1 2 0 0 0,0 0-1 0 0,42-19 1 0 0,40-3-2492 0 0,-67 24 666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16583 0 0,'0'0'1276'0'0,"-2"1"-822"0"0,-3 2-320 0 0,0 0 1 0 0,0 1 0 0 0,1 0 0 0 0,-1-1 0 0 0,1 1 0 0 0,0 1 0 0 0,0-1 0 0 0,1 1-1 0 0,-1-1 1 0 0,1 1 0 0 0,0 0 0 0 0,-4 8 0 0 0,-3 10 449 0 0,-12 39 0 0 0,14-38-420 0 0,-3 9 103 0 0,-8 19 331 0 0,3 1-1 0 0,-14 82 1 0 0,27-119-546 0 0,2-1-1 0 0,0 1 0 0 0,0 0 0 0 0,2 0 1 0 0,0 0-1 0 0,0 0 0 0 0,2 0 1 0 0,0 0-1 0 0,1-1 0 0 0,0 1 1 0 0,1-1-1 0 0,1 0 0 0 0,10 19 0 0 0,-11-26-111 0 0,0 0-1 0 0,1 0 0 0 0,0-1 0 0 0,9 10 0 0 0,-12-14-144 0 0,0 0 1 0 0,0 0-1 0 0,1-1 0 0 0,-1 0 0 0 0,1 1 1 0 0,-1-1-1 0 0,1 0 0 0 0,0-1 0 0 0,0 1 1 0 0,0-1-1 0 0,8 3 0 0 0,12-3-1259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7 330 11055 0 0,'0'0'852'0'0,"0"-2"-560"0"0,-2-3 434 0 0,1-1 0 0 0,0 1 0 0 0,-1-11 0 0 0,2 14-309 0 0,1 1 0 0 0,0-1-1 0 0,0 0 1 0 0,0 1-1 0 0,0-1 1 0 0,0 1 0 0 0,1-1-1 0 0,1-1 1 0 0,-2 2-127 0 0,2-1-128 0 0,0-1-1 0 0,0 1 0 0 0,1-1 1 0 0,-1 1-1 0 0,1 0 1 0 0,-1 1-1 0 0,1-1 0 0 0,0 1 1 0 0,-1-1-1 0 0,1 1 1 0 0,0 0-1 0 0,0 0 0 0 0,0 1 1 0 0,7-1-1 0 0,-1 1-111 0 0,1 0 0 0 0,-1 0-1 0 0,0 1 1 0 0,17 3 0 0 0,-11 0-24 0 0,-1 0 0 0 0,0 1 1 0 0,0 0-1 0 0,0 2 1 0 0,-1-1-1 0 0,1 2 1 0 0,16 12-1 0 0,-27-17-8 0 0,0 0-1 0 0,0 0 0 0 0,0 0 0 0 0,0 1 1 0 0,-1 0-1 0 0,1 0 0 0 0,-1 0 0 0 0,0 0 0 0 0,0 0 1 0 0,-1 0-1 0 0,1 1 0 0 0,-1 0 0 0 0,0-1 1 0 0,0 1-1 0 0,-1 0 0 0 0,1 0 0 0 0,-1 0 1 0 0,0 0-1 0 0,0 0 0 0 0,-1 0 0 0 0,0 0 1 0 0,0 0-1 0 0,0 0 0 0 0,0 1 0 0 0,-1-1 1 0 0,-1 6-1 0 0,-3 8 159 0 0,-1-1 0 0 0,-1 0 1 0 0,-1 0-1 0 0,0 0 0 0 0,-13 18 0 0 0,-60 80 783 0 0,17-27-315 0 0,2 15-739 0 0,60-103-598 0 0</inkml:trace>
  <inkml:trace contextRef="#ctx0" brushRef="#br0" timeOffset="1">404 66 14279 0 0,'-3'-8'226'0'0,"2"6"-107"0"0,0-1 0 0 0,1 1 1 0 0,-1 0-1 0 0,1-1 0 0 0,-1 1 1 0 0,1 0-1 0 0,0-5 0 0 0,0 4-40 0 0,1-1-1 0 0,0 1 1 0 0,0 0-1 0 0,0 0 1 0 0,0-1-1 0 0,0 1 1 0 0,1 0-1 0 0,5-5 6507 0 0,-5 8-6432 0 0,0 1 0 0 0,0-1-1 0 0,0 1 1 0 0,-1 0 0 0 0,1 0-1 0 0,0 0 1 0 0,0 0 0 0 0,-1 0-1 0 0,1 0 1 0 0,0 1 0 0 0,-1-1-1 0 0,0 1 1 0 0,1-1 0 0 0,-1 1-1 0 0,0-1 1 0 0,1 1 0 0 0,-1 0-1 0 0,0-1 1 0 0,0 1 0 0 0,0 0-1 0 0,-1 0 1 0 0,1 0-1 0 0,0 0 1 0 0,-1 0 0 0 0,1 2-1 0 0,2 8-138 0 0,-1 0 0 0 0,0 0-1 0 0,-1 12 1 0 0,0-17 200 0 0,0 48 22 0 0,-3 0 1 0 0,-13 85 0 0 0,7-86-34 0 0,3-1 1 0 0,2 93 0 0 0,8-110-144 0 0,1-23-48 0 0,-5-9-12 0 0,1 1 0 0 0,13 8 0 0 0,-12-12-16 0 0,0 1 0 0 0,0-1 0 0 0,0 1 0 0 0,1-1 0 0 0,-1 0 0 0 0,0 0 0 0 0,0 0 0 0 0,1-1 0 0 0,-1 1 0 0 0,0-1 0 0 0,1 0 0 0 0,-1 0 0 0 0,1 0 0 0 0,-1 0 0 0 0,0 0 0 0 0,1-1 0 0 0,-1 0 0 0 0,0 0 0 0 0,1 0 0 0 0,-1 0 0 0 0,4-2 0 0 0,2-1-47 0 0,0 0 0 0 0,-1 0 1 0 0,1-1-1 0 0,-1 0 0 0 0,0-1 0 0 0,10-9 0 0 0,-9 6-619 0 0,0-1 0 0 0,0 0 0 0 0,-1-1 0 0 0,0 0-1 0 0,-1 0 1 0 0,0 0 0 0 0,-1-1 0 0 0,0 0 0 0 0,7-25 0 0 0,-4 6-1201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64 10135 0 0,'-1'-35'140'0'0,"1"20"2368"0"0,0 1 9017 0 0,-9 214-10339 0 0,9-189-1122 0 0,0 0 1 0 0,1 0 0 0 0,4 17-1 0 0,0-13-49 0 0,4-3-15 0 0,4-3 0 0 0,-8-8 12 0 0,-1-1 0 0 0,0 1 0 0 0,0-1 0 0 0,1 0 0 0 0,-1 0 0 0 0,0 0 0 0 0,0-1 0 0 0,0 1 0 0 0,1-1 0 0 0,-1 0-1 0 0,0-1 1 0 0,0 1 0 0 0,0 0 0 0 0,0-1 0 0 0,0 0 0 0 0,5-4 0 0 0,3-1 34 0 0,-1-1 1 0 0,0 0-1 0 0,17-18 0 0 0,-15 15-201 0 0,0-3-2087 0 0,-5 6-199 0 0</inkml:trace>
  <inkml:trace contextRef="#ctx0" brushRef="#br0" timeOffset="1">1 467 11055 0 0,'1'-2'7354'0'0,"3"-6"-6995"0"0,0 1 1 0 0,1-1-1 0 0,0 1 1 0 0,0 0-1 0 0,1 1 1 0 0,-1-1-1 0 0,14-9 1 0 0,-15 11-224 0 0,1 2 0 0 0,0-1 0 0 0,0 1 1 0 0,0-1-1 0 0,1 1 0 0 0,-1 1 0 0 0,1-1 0 0 0,0 1 0 0 0,0 0 1 0 0,0 0-1 0 0,0 1 0 0 0,7-1 0 0 0,0 2-136 0 0,1 3 0 0 0,-2 4 0 0 0,-11-5 0 0 0,1 0 0 0 0,-1 1 0 0 0,0-1 0 0 0,0 0 0 0 0,0 1 0 0 0,0-1 0 0 0,0 0 0 0 0,0 1 0 0 0,-1-1 0 0 0,1 1 0 0 0,-1 0 0 0 0,1-1 0 0 0,-1 1 0 0 0,0-1 0 0 0,-1 5 0 0 0,0 6 0 0 0,-5 22 0 0 0,4-27 0 0 0,-8 39 24 0 0,0-4 64 0 0,-7 86 0 0 0,17-112-77 0 0,3-3 31 0 0,-2-13-33 0 0,1 1 0 0 0,-1-1-1 0 0,0 1 1 0 0,0-1 0 0 0,0 1-1 0 0,1-1 1 0 0,-1 0 0 0 0,1 0 0 0 0,-1 1-1 0 0,1-1 1 0 0,-1 0 0 0 0,1 0-1 0 0,0-1 1 0 0,-1 1 0 0 0,1 0-1 0 0,0 0 1 0 0,0-1 0 0 0,0 1-1 0 0,-1-1 1 0 0,1 0 0 0 0,0 0-1 0 0,0 1 1 0 0,0-1 0 0 0,0 0-1 0 0,0 0 1 0 0,0-1 0 0 0,2 0-1 0 0,2 1 59 0 0,-1-1 0 0 0,0-1-1 0 0,0 1 1 0 0,0-1 0 0 0,0 0-1 0 0,0 0 1 0 0,0 0-1 0 0,7-6 1 0 0,-7 5 3 0 0,0-1 0 0 0,-1 0 0 0 0,0 0 0 0 0,0 0 0 0 0,0 0 0 0 0,0-1 0 0 0,5-7 0 0 0,-8 10-43 0 0,0 0 1 0 0,0 0-1 0 0,0 0 0 0 0,0-1 0 0 0,0 1 0 0 0,-1 0 1 0 0,1 0-1 0 0,-1 0 0 0 0,0-1 0 0 0,1 1 0 0 0,-1 0 0 0 0,0-1 1 0 0,0 1-1 0 0,-1 0 0 0 0,1 0 0 0 0,0-1 0 0 0,-1 1 1 0 0,1 0-1 0 0,-1 0 0 0 0,0 0 0 0 0,0-1 0 0 0,-1-2 0 0 0,-1 2 32 0 0,1 0-1 0 0,-1 0 0 0 0,0 0 1 0 0,0 0-1 0 0,0 0 0 0 0,-1 0 1 0 0,1 1-1 0 0,-1 0 0 0 0,1 0 0 0 0,-1 0 1 0 0,0 0-1 0 0,-8-3 0 0 0,-2-1 131 0 0,12 5-533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46 3679 0 0,'0'0'284'0'0,"1"-2"-186"0"0,0-1-87 0 0,10-38 20719 0 0,-14 51-19365 0 0,-14 29-1542 0 0,-20 19 433 0 0,-17 31-55 0 0,47-74-350 0 0,-1 0 0 0 0,2 1 0 0 0,0 0 0 0 0,-4 17 0 0 0,8-24-241 0 0,1 1 0 0 0,-1-1 1 0 0,2 0-1 0 0,-1 0 0 0 0,1 1 1 0 0,1-1-1 0 0,1 13 0 0 0,-1-20 93 0 0,1 0 40 0 0,2 2 264 0 0,1-1 1 0 0,0 1-1 0 0,0-1 0 0 0,0 0 1 0 0,0-1-1 0 0,0 1 0 0 0,0-1 1 0 0,1 0-1 0 0,-1 0 1 0 0,1-1-1 0 0,0 1 0 0 0,-1-1 1 0 0,1-1-1 0 0,0 1 0 0 0,0-1 1 0 0,0 0-1 0 0,-1 0 0 0 0,9-1 1 0 0,88-18-283 0 0,-54 9-6490 0 0,-31 7 250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23 508 6911 0 0,'0'0'315'0'0,"-2"-2"-7"0"0,0 0 176 0 0,0 1 0 0 0,1-1 0 0 0,-1 0 0 0 0,1 0 0 0 0,-1 0 0 0 0,1 0 0 0 0,-1 0 0 0 0,1-1 0 0 0,0 1 0 0 0,0 0 0 0 0,0 0 0 0 0,0-1 0 0 0,1 1 0 0 0,-1-1 0 0 0,1 1 0 0 0,-1-1 0 0 0,1 1 0 0 0,0-1-1 0 0,0 1 1 0 0,0-1 0 0 0,0 1 0 0 0,0-1 0 0 0,1 1 0 0 0,-1-1 0 0 0,2-3 0 0 0,1-1-88 0 0,0 1-1 0 0,1-1 1 0 0,0 1-1 0 0,0 0 1 0 0,0 0 0 0 0,7-8-1 0 0,-6 8-430 0 0,12-11 116 0 0,35-32 0 0 0,-39 39-81 0 0,0-2 0 0 0,0 0 1 0 0,-1-1-1 0 0,-1 0 1 0 0,16-22-1 0 0,37-73 948 0 0,-63 106-455 0 0,-1 2-443 0 0,0 0-1 0 0,0-1 1 0 0,0 1-1 0 0,0 0 1 0 0,0-1-1 0 0,1 1 1 0 0,-1 0-1 0 0,0 0 1 0 0,0-1-1 0 0,0 1 1 0 0,1 0-1 0 0,-1-1 1 0 0,0 1-1 0 0,0 0 0 0 0,1 0 1 0 0,-1-1-1 0 0,0 1 1 0 0,0 0-1 0 0,1 0 1 0 0,-1 0-1 0 0,0 0 1 0 0,1-1-1 0 0,-1 1 1 0 0,0 0-1 0 0,1 0 1 0 0,-1 0-1 0 0,0 0 0 0 0,1 0 1 0 0,0 0-1 0 0,2 10-21 0 0,1 1 0 0 0,-1 0 0 0 0,0 0 0 0 0,-1 0 0 0 0,-1 0 0 0 0,0 0 0 0 0,0 18 0 0 0,-2-5 37 0 0,-1 0 0 0 0,-8 40 0 0 0,-9 15 32 0 0,-7 32 3 0 0,18-68-97 0 0,2-11 21 0 0,1 0 0 0 0,-1 40 0 0 0,7-51-24 0 0,1-17 0 0 0,0-1 0 0 0,4 8 0 0 0,6-4 0 0 0,-10-6 0 0 0,1-1 0 0 0,-1 0 0 0 0,1 0 0 0 0,-1 0 0 0 0,1-1 0 0 0,0 1 0 0 0,-1-1 0 0 0,1 1 0 0 0,-1-1 0 0 0,1 0-1 0 0,-1 0 1 0 0,0 0 0 0 0,1 0 0 0 0,-1 0 0 0 0,0 0 0 0 0,0-1 0 0 0,0 1 0 0 0,0-1 0 0 0,0 0 0 0 0,3-3 0 0 0,1 0 2 0 0,-1-1 1 0 0,0 0-1 0 0,0-1 1 0 0,-1 1-1 0 0,7-12 0 0 0,-9 14 24 0 0,-1 2-18 0 0,-1 1-1 0 0,1-1 1 0 0,-1 1-1 0 0,1-1 1 0 0,-1 0-1 0 0,1 1 1 0 0,-1-1 0 0 0,0 0-1 0 0,0 1 1 0 0,0-1-1 0 0,0 0 1 0 0,0 1-1 0 0,0-1 1 0 0,-1 1 0 0 0,0-3-1 0 0,1 1 8 0 0,0 1 0 0 0,-1-1-1 0 0,1 1 1 0 0,-1 0 0 0 0,0 0-1 0 0,0-1 1 0 0,0 1 0 0 0,0 0 0 0 0,0 0-1 0 0,0 0 1 0 0,-1 0 0 0 0,1 0 0 0 0,-1 0-1 0 0,1 0 1 0 0,-4-3 0 0 0,-3-1 53 0 0,0 1 1 0 0,-15-10 0 0 0,15 11-492 0 0,1-1 1 0 0,-14-10 0 0 0,10 4-926 0 0,0-2-55 0 0</inkml:trace>
  <inkml:trace contextRef="#ctx0" brushRef="#br0" timeOffset="1">375 19 18455 0 0,'0'0'846'0'0,"2"-1"-17"0"0,3-2-754 0 0,0 0 0 0 0,0 1 0 0 0,0 0 0 0 0,0 0 1 0 0,10-2-1 0 0,-12 3 53 0 0,0 1 1 0 0,0 0-1 0 0,0 0 1 0 0,0 0-1 0 0,0 0 1 0 0,0 1 0 0 0,0-1-1 0 0,0 1 1 0 0,0 0-1 0 0,0-1 1 0 0,-1 1-1 0 0,1 1 1 0 0,4 1-1 0 0,7 6 198 0 0,-1 0 0 0 0,-1 1 0 0 0,1 0 0 0 0,-2 1 0 0 0,1 0 0 0 0,-2 1 0 0 0,1 0-1 0 0,-2 1 1 0 0,10 16 0 0 0,-7-9-160 0 0,-2 0 0 0 0,0 1-1 0 0,-1 0 1 0 0,-1 0 0 0 0,-1 1 0 0 0,-1 0 0 0 0,-2 1-1 0 0,0-1 1 0 0,0 1 0 0 0,-2 0 0 0 0,-2 26-1 0 0,-1-19-437 0 0,-1-1-1 0 0,-1 1 1 0 0,-9 32-1 0 0,4-31-2234 0 0,-2-2 0 0 0,-23 54 0 0 0,4-26-5671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18775 0 0,'0'0'2304'0'0,"1"2"-2237"0"0,3 19-29 0 0,0-1 0 0 0,-2 1 1 0 0,0 0-1 0 0,-1 0 0 0 0,-2 21 0 0 0,-3 0 35 0 0,2-17-25 0 0,-1 0 0 0 0,-1 0-1 0 0,-11 38 1 0 0,8-42 16 0 0,1 0 0 0 0,-7 44 0 0 0,12-63-254 0 0,1 1 0 0 0,-1 0 0 0 0,1-1 0 0 0,0 1 0 0 0,0-1 1 0 0,0 1-1 0 0,0 0 0 0 0,0-1 0 0 0,0 1 0 0 0,1-1 0 0 0,0 4 0 0 0,1-1-651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100 481 21079 0 0,'-4'-3'316'0'0,"-5"-5"1273"0"0,4 1-1251 0 0,-1-9-33 0 0,6 11-112 0 0,1 3-25 0 0,0-1-48 0 0,-1 0 0 0 0,1 0 0 0 0,0 0 0 0 0,0 0-1 0 0,0 1 1 0 0,1-1 0 0 0,-1 1 0 0 0,1-1 0 0 0,-1 1-1 0 0,1-1 1 0 0,0 1 0 0 0,0 0 0 0 0,0 0 0 0 0,0 0-1 0 0,0 0 1 0 0,0 0 0 0 0,0 0 0 0 0,5-2-1 0 0,6-4-115 0 0,-1 1-1 0 0,21-7 0 0 0,-24 10 38 0 0,3-1-352 0 0,-1 1 0 0 0,1 1 1 0 0,16-3-1 0 0,14-1-6892 0 0,-18 4-491 0 0</inkml:trace>
  <inkml:trace contextRef="#ctx0" brushRef="#br0" timeOffset="1">24 733 9215 0 0,'-16'-10'976'0'0,"8"2"1976"0"0,10-3 560 0 0,2-2 104 0 0,6 0 32 0 0,6-3-2792 0 0,8-1-560 0 0,6-4-104 0 0,3 2-32 0 0,6 2-376 0 0,2-1-72 0 0,4 1-24 0 0,-1 2-6288 0 0,1 3-1264 0 0</inkml:trace>
  <inkml:trace contextRef="#ctx0" brushRef="#br0" timeOffset="2">705 0 13359 0 0,'-11'1'12495'0'0,"10"-1"-12204"0"0,-6 18 2144 0 0,-2 25-4019 0 0,9-39 2264 0 0,-25 358-580 0 0,23-284-93 0 0,2-69-12 0 0,-1 113-784 0 0,2-102 533 0 0,1 0 1 0 0,1-1 0 0 0,0 1 0 0 0,8 21-1 0 0,-2-20-2343 0 0,-4-10-2843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92 115 8751 0 0,'-7'-63'18040'0'0,"-1"89"-16689"0"0,2 21-1066 0 0,-2 57 0 0 0,6-64-254 0 0,2-17-240 0 0,1 1-1 0 0,4 27 1 0 0,-1-20-807 0 0,-3-26-727 0 0,4 5-462 0 0</inkml:trace>
  <inkml:trace contextRef="#ctx0" brushRef="#br0" timeOffset="1">12 82 6911 0 0,'-8'-18'744'0'0,"5"6"7224"0"0,12 2-5088 0 0,4 4-2304 0 0,2-1-472 0 0,0 3-104 0 0,3-1 0 0 0,1-1-976 0 0,0-7-208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16583 0 0,'-2'-8'791'0'0,"1"6"-660"0"0,0 0 0 0 0,0-1 1 0 0,0 1-1 0 0,0 0 0 0 0,0-1 0 0 0,0 1 0 0 0,0 0 1 0 0,-1 0-1 0 0,-1-2 0 0 0,-5-6 3726 0 0,4 10-857 0 0,3 17-258 0 0,1-7-3119 0 0,2 146 877 0 0,-2 130-533 0 0,-2-248 46 0 0,3 298 22 0 0,0-322-223 0 0,1 0 1 0 0,5 21-1 0 0,-5-30-413 0 0,0 0 0 0 0,0 0 0 0 0,5 9 0 0 0,-6-11-340 0 0,1 0-1 0 0,0-1 1 0 0,0 1 0 0 0,0-1 0 0 0,1 1-1 0 0,-1-1 1 0 0,4 3 0 0 0,9 4-6802 0 0</inkml:trace>
  <inkml:trace contextRef="#ctx0" brushRef="#br0" timeOffset="1">336 729 24703 0 0,'-6'-2'136'0'0,"-1"0"-1"0"0,-1 0 1 0 0,1 1 0 0 0,0 0-1 0 0,0 0 1 0 0,0 1-1 0 0,-1 0 1 0 0,1 0 0 0 0,0 1-1 0 0,0 0 1 0 0,0 0-1 0 0,0 0 1 0 0,0 1-1 0 0,0 0 1 0 0,0 1 0 0 0,0 0-1 0 0,1 0 1 0 0,-1 0-1 0 0,-11 8 1 0 0,14-8-142 0 0,-3 2 12 0 0,0 0 0 0 0,1 0 0 0 0,0 0 0 0 0,-10 11 0 0 0,14-15-4 0 0,1 1-1 0 0,0-1 0 0 0,0 0 1 0 0,1 1-1 0 0,-1-1 0 0 0,0 1 1 0 0,0-1-1 0 0,1 1 1 0 0,-1 0-1 0 0,1-1 0 0 0,0 1 1 0 0,-1-1-1 0 0,1 1 0 0 0,0 0 1 0 0,0 0-1 0 0,0-1 1 0 0,0 1-1 0 0,0 0 0 0 0,0-1 1 0 0,0 1-1 0 0,1 0 0 0 0,-1-1 1 0 0,1 1-1 0 0,-1-1 1 0 0,1 1-1 0 0,-1-1 0 0 0,1 1 1 0 0,2 2-1 0 0,-2-2-61 0 0,1 0 0 0 0,0 0 0 0 0,0 0 0 0 0,0 0 0 0 0,0 0 0 0 0,0 0 1 0 0,1-1-1 0 0,-1 1 0 0 0,1-1 0 0 0,-1 0 0 0 0,1 1 0 0 0,-1-1 0 0 0,1 0 0 0 0,0-1 0 0 0,-1 1 0 0 0,1 0 0 0 0,0-1 0 0 0,0 1 0 0 0,-1-1 0 0 0,5 0 0 0 0,26-1-2396 0 0,-3-4-3610 0 0,-2-2-1577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1070 18079 0 0,'0'0'3860'0'0,"0"-2"-2823"0"0,0-2-879 0 0,0 0-1 0 0,0 1 1 0 0,0-1-1 0 0,1 0 1 0 0,-1 0-1 0 0,1 0 1 0 0,0 0-1 0 0,0 1 0 0 0,0-1 1 0 0,1 1-1 0 0,-1-1 1 0 0,1 1-1 0 0,0-1 1 0 0,0 1-1 0 0,3-4 1 0 0,6-7-65 0 0,0 1 0 0 0,18-15 1 0 0,-19 18-83 0 0,1-1 0 0 0,14-19 1 0 0,-17 18 22 0 0,-1 0-1 0 0,10-23 1 0 0,-14 29-23 0 0,-1 0 0 0 0,-1 0 1 0 0,1 0-1 0 0,-1-1 0 0 0,0 1 0 0 0,0 0 0 0 0,-1-1 0 0 0,0-8 0 0 0,0 14-3 0 0,0-1 0 0 0,0 1-1 0 0,0 0 1 0 0,0-1 0 0 0,0 1-1 0 0,-1 0 1 0 0,1-1 0 0 0,0 1 0 0 0,-1 0-1 0 0,0 0 1 0 0,1-1 0 0 0,-1 1-1 0 0,1 0 1 0 0,-1 0 0 0 0,0 0 0 0 0,0 0-1 0 0,0 0 1 0 0,0 0 0 0 0,0 0-1 0 0,0 0 1 0 0,0 0 0 0 0,0 0 0 0 0,0 0-1 0 0,0 1 1 0 0,0-1 0 0 0,-1 1-1 0 0,1-1 1 0 0,0 0 0 0 0,0 1 0 0 0,-1 0-1 0 0,1-1 1 0 0,0 1 0 0 0,-1 0-1 0 0,1 0 1 0 0,-2 0 0 0 0,0 0 15 0 0,0 0 0 0 0,0 0 0 0 0,1 1 0 0 0,-1-1 0 0 0,0 1 0 0 0,0 0 0 0 0,1 0-1 0 0,-1 0 1 0 0,1 0 0 0 0,-1 0 0 0 0,1 1 0 0 0,-1-1 0 0 0,1 1 0 0 0,0-1 0 0 0,0 1 0 0 0,-3 3 0 0 0,0 1-9 0 0,0 0 0 0 0,0 1 1 0 0,1 0-1 0 0,0 0 0 0 0,0 0 0 0 0,0 1 0 0 0,-3 11 0 0 0,1 0-17 0 0,2-1 0 0 0,-4 22 0 0 0,8-33 7 0 0,-1-1 0 0 0,1 0-1 0 0,0 1 1 0 0,0-1 0 0 0,1 1 0 0 0,0-1 0 0 0,0 1-1 0 0,1-1 1 0 0,-1 0 0 0 0,1 0 0 0 0,3 7-1 0 0,-4-11-26 0 0,0 0 0 0 0,0-1-1 0 0,0 1 1 0 0,0 0 0 0 0,1 0-1 0 0,-1-1 1 0 0,0 1 0 0 0,1 0-1 0 0,-1-1 1 0 0,1 1 0 0 0,0-1-1 0 0,-1 0 1 0 0,1 0 0 0 0,0 1-1 0 0,0-1 1 0 0,0 0-1 0 0,0-1 1 0 0,0 1 0 0 0,0 0-1 0 0,0 0 1 0 0,0-1 0 0 0,0 0-1 0 0,0 1 1 0 0,0-1 0 0 0,0 0-1 0 0,0 0 1 0 0,1 0 0 0 0,-1 0-1 0 0,0 0 1 0 0,0 0 0 0 0,0-1-1 0 0,0 1 1 0 0,0-1 0 0 0,0 0-1 0 0,0 1 1 0 0,4-3-1 0 0,2-1-593 0 0,1 0 0 0 0,-1-1 0 0 0,9-6 0 0 0,9-9-5273 0 0,2-5-1693 0 0</inkml:trace>
  <inkml:trace contextRef="#ctx0" brushRef="#br0" timeOffset="1">290 56 21535 0 0,'-5'-18'1514'0'0,"5"13"-1280"0"0,-1 1 1 0 0,0-1-1 0 0,0 1 0 0 0,-1-1 0 0 0,1 1 0 0 0,-4-7 3067 0 0,4 15-3237 0 0,1 0 0 0 0,0 0 0 0 0,0 0 0 0 0,0 0 0 0 0,0-1 0 0 0,0 1 0 0 0,2 4 0 0 0,0 7 5 0 0,13 481-26 0 0,-12-290 92 0 0,-3 91-402 0 0,-1-197-3278 0 0,3-75 1650 0 0</inkml:trace>
  <inkml:trace contextRef="#ctx0" brushRef="#br0" timeOffset="2">521 992 12895 0 0,'-22'-18'1252'0'0,"2"1"1008"0"0,6 8 5412 0 0,3 8-4417 0 0,8 1-3170 0 0,0 1 0 0 0,1 1 1 0 0,-1-1-1 0 0,1 0 0 0 0,-1 0 0 0 0,1 1 1 0 0,-1 0-1 0 0,1-1 0 0 0,0 1 0 0 0,0 0 1 0 0,0 0-1 0 0,0 0 0 0 0,0 0 0 0 0,0 1 1 0 0,1-1-1 0 0,-1 0 0 0 0,1 1 1 0 0,-1-1-1 0 0,0 4 0 0 0,1-4-248 0 0,0 0 0 0 0,0 0 0 0 0,0 0-1 0 0,0 0 1 0 0,1 0 0 0 0,-1 1 0 0 0,1-1 0 0 0,-1 0 0 0 0,1 0 0 0 0,0 0 0 0 0,0 1-1 0 0,0-1 1 0 0,0 0 0 0 0,0 0 0 0 0,1 1 0 0 0,-1-1 0 0 0,1 0 0 0 0,-1 0-1 0 0,1 0 1 0 0,0 1 0 0 0,0-1 0 0 0,0 0 0 0 0,0 0 0 0 0,0 0 0 0 0,0-1-1 0 0,1 1 1 0 0,2 3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58 22087 0 0,'-2'-9'565'0'0,"-6"-25"1262"0"0,4 27-1694 0 0,3 6 554 0 0,-1-6 2941 0 0,10 369-3460 0 0,-34 1-112 0 0,5-89-56 0 0,18-222 0 0 0,3-34-269 0 0,2 27 0 0 0,1 9-284 0 0,6-66 124 0 0,-2 1 370 0 0,-1 0 0 0 0,0 0 0 0 0,-1 0 1 0 0,0-1-1 0 0,-1 0 0 0 0,4-18 0 0 0,2-5 55 0 0,11-43 5 0 0,-14 50 246 0 0,0 0-1 0 0,18-40 0 0 0,-20 58-58 0 0,-5 8 196 0 0,2 1-208 0 0,4-4-65 0 0,-4 3 58 0 0,0 4-102 0 0,0-1-61 0 0,0 0 1 0 0,0 1-1 0 0,0-1 1 0 0,0 1 0 0 0,0 0-1 0 0,-1-1 1 0 0,1 1-1 0 0,-1 0 1 0 0,1 0-1 0 0,-1 0 1 0 0,0 0-1 0 0,2 3 1 0 0,-1 1-24 0 0,1 1 1 0 0,-1 0-1 0 0,-1 0 1 0 0,1 0-1 0 0,-1 0 0 0 0,0 14 1 0 0,-4 43-271 0 0,1-48 171 0 0,1-1-1 0 0,0 1 0 0 0,3 16 1 0 0,1-23-515 0 0,-1-3-4101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2303 0 0,'1'3'8047'0'0,"4"39"2549"0"0,3-14-7578 0 0,-7-26-2075 0 0,9 4-369 0 0,-6-3-481 0 0,-2-2-70 0 0,0 0 1 0 0,0-1-1 0 0,0 1 1 0 0,0 0 0 0 0,0-1-1 0 0,0 0 1 0 0,0 1-1 0 0,0-1 1 0 0,0 0-1 0 0,0 0 1 0 0,0 0-1 0 0,0 0 1 0 0,0-1-1 0 0,0 1 1 0 0,0 0 0 0 0,0-1-1 0 0,0 0 1 0 0,0 1-1 0 0,0-1 1 0 0,0 0-1 0 0,0 0 1 0 0,0 0-1 0 0,-1 0 1 0 0,1 0 0 0 0,0 0-1 0 0,-1-1 1 0 0,1 1-1 0 0,-1-1 1 0 0,3-2-1 0 0,-1 0 33 0 0,1 0 0 0 0,-1 1 0 0 0,-1-1-1 0 0,1 0 1 0 0,-1-1 0 0 0,1 1 0 0 0,-1 0 0 0 0,-1-1-1 0 0,1 1 1 0 0,-1-1 0 0 0,3-9 0 0 0,-4 11-19 0 0,0 0-1 0 0,0 0 1 0 0,0 0 0 0 0,0 0 0 0 0,0-1 0 0 0,-1 1 0 0 0,0 0-1 0 0,1 0 1 0 0,-1 0 0 0 0,0 0 0 0 0,0 0 0 0 0,-1 0 0 0 0,1 1-1 0 0,0-1 1 0 0,-1 0 0 0 0,0 1 0 0 0,0-1 0 0 0,0 1 0 0 0,0-1-1 0 0,0 1 1 0 0,-5-4 0 0 0,-1 0 147 0 0,-1 0 0 0 0,-1 1 1 0 0,1 0-1 0 0,-20-8 0 0 0,21 10-49 0 0,-9-5-2864 0 0</inkml:trace>
  <inkml:trace contextRef="#ctx0" brushRef="#br0" timeOffset="1">242 53 4143 0 0,'0'0'319'0'0,"1"2"-210"0"0,2 3 2723 0 0,0 1 0 0 0,-1 0 0 0 0,0 0-1 0 0,3 12 1 0 0,-2-8-2053 0 0,-3-8 675 0 0,7 11 1652 0 0,-7-13-3157 0 0,0 0-1 0 0,1 1 0 0 0,-1-1 0 0 0,0 1 0 0 0,0-1 0 0 0,1 1 0 0 0,-1-1 0 0 0,0 0 0 0 0,0 1 0 0 0,1-1 0 0 0,-1 0 0 0 0,1 1 0 0 0,-1-1 0 0 0,0 0 0 0 0,1 0 0 0 0,-1 1 0 0 0,1-1 0 0 0,-1 0 0 0 0,0 0 1 0 0,1 0-1 0 0,-1 1 0 0 0,1-1 0 0 0,-1 0 0 0 0,1 0 0 0 0,-1 0 0 0 0,1 0 0 0 0,-1 0 0 0 0,1 0 0 0 0,-1 0 0 0 0,0 0 0 0 0,2 0 0 0 0,7-7-1420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2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1287 10135 0 0,'-2'0'3002'0'0,"-2"0"-2660"0"0,0 0 0 0 0,0 1 1 0 0,0-1-1 0 0,0 1 0 0 0,1 0 1 0 0,-1 0-1 0 0,0 0 0 0 0,1 1 1 0 0,-1 0-1 0 0,1-1 0 0 0,-1 1 1 0 0,1 0-1 0 0,0 0 0 0 0,0 1 1 0 0,0-1-1 0 0,0 1 0 0 0,0 0 1 0 0,-2 3-1 0 0,2-3 50 0 0,0 1 0 0 0,0 1-1 0 0,0-1 1 0 0,1 0 0 0 0,0 1 0 0 0,0-1 0 0 0,0 1 0 0 0,0 0 0 0 0,1-1 0 0 0,0 1-1 0 0,0 0 1 0 0,0 0 0 0 0,0 10 0 0 0,3-2-392 0 0,-1-10 0 0 0,1-1 0 0 0,-1 1 0 0 0,0-1 0 0 0,1 1 0 0 0,0-1 0 0 0,0 0 0 0 0,-1 0 0 0 0,1 0 0 0 0,1 0 0 0 0,3 4 0 0 0,-5-6 0 0 0,0 1 0 0 0,0 0 0 0 0,0 0 0 0 0,-1-1 0 0 0,1 1 0 0 0,0 0 0 0 0,0-1 0 0 0,0 1 0 0 0,0-1 0 0 0,1 1 0 0 0,-1-1 0 0 0,0 0 0 0 0,0 0 0 0 0,0 1 0 0 0,0-1 0 0 0,0 0 0 0 0,0 0 0 0 0,1 0 0 0 0,-1 0 0 0 0,0 0 0 0 0,0 0 0 0 0,0 0 0 0 0,0-1 0 0 0,0 1 0 0 0,0 0 0 0 0,1-1 0 0 0,-1 1 0 0 0,0 0 0 0 0,0-1 0 0 0,0 0 0 0 0,0 1 0 0 0,0-1 0 0 0,0 1 0 0 0,-1-1 0 0 0,1 0 0 0 0,0 0 0 0 0,0 0 0 0 0,0 1 0 0 0,-1-1 0 0 0,1 0 0 0 0,1-2 0 0 0,0 0 0 0 0,12-13-109 0 0,-1-1 0 0 0,-1-1 0 0 0,0 0 0 0 0,-2-1 0 0 0,0 0 0 0 0,11-31-1 0 0,-11 19-113 0 0,-1-1 0 0 0,-1 0-1 0 0,5-53 1 0 0,-7-2-106 0 0,-3 0 1 0 0,-16-152 0 0 0,-47-168 2818 0 0,48 339-131 0 0,-6-124 1 0 0,16 184-1990 0 0,1 8 12 0 0,10 55-375 0 0,3 93 0 0 0,-10-95-15 0 0,12 291-22 0 0,6 93 7 0 0,19 57-1637 0 0,-32-395 752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3223 0 0,'0'0'5728'0'0,"3"-1"-5328"0"0,47-8 875 0 0,83-6-1 0 0,56 11-1145 0 0,-103 5-24 0 0,66-1 56 0 0,-124-3-161 0 0,26-1 75 0 0,-42 2 2014 0 0,-13 2-2057 0 0,-2 0 31 0 0,-15 6-6 0 0,-3 0-20 0 0,-1-2 0 0 0,1-1 0 0 0,-40 2 0 0 0,-368-7-181 0 0,418 2 144 0 0,3-2-12 0 0,7 0 1035 0 0,7 1-418 0 0,19 0-251 0 0,34 1-292 0 0,42 5 356 0 0,190 31-1 0 0,-273-32-383 0 0,43 11-4 0 0,-59-15 1421 0 0,-3-1-1349 0 0,-3-5-28 0 0,1 3 0 0 0,-2-3-271 0 0,4 5-919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410 700 5527 0 0,'0'0'498'0'0,"-2"0"-406"0"0,-8-6 971 0 0,-1 0 0 0 0,1 1 0 0 0,-2 1 0 0 0,-11-4 1 0 0,-41-6 152 0 0,51 13-1230 0 0,0-2 0 0 0,1 1 0 0 0,-1-2 0 0 0,1 1 0 0 0,0-2 0 0 0,0 1 0 0 0,0-2 0 0 0,-17-10 0 0 0,20 9 200 0 0,1 0 0 0 0,0-1 0 0 0,0 0 0 0 0,1 0-1 0 0,0 0 1 0 0,0-1 0 0 0,1 0 0 0 0,0-1 0 0 0,1 1-1 0 0,-8-19 1 0 0,-5-16 145 0 0,-23-83 0 0 0,39 118-337 0 0,0 1 1 0 0,1-1-1 0 0,0 0 1 0 0,1 0 0 0 0,0 0-1 0 0,0 0 1 0 0,3-14-1 0 0,1 2-28 0 0,1 1 0 0 0,9-23 0 0 0,-12 36 23 0 0,2 0 0 0 0,-1 0-1 0 0,1 0 1 0 0,9-12-1 0 0,-3 4 9 0 0,18-17 3 0 0,-22 27-8 0 0,-1 0 0 0 0,1 0 0 0 0,0 1 0 0 0,0 0 0 0 0,0 0 0 0 0,1 0 0 0 0,-1 1 0 0 0,8-3 0 0 0,1 1-28 0 0,0 1 0 0 0,19-2 0 0 0,-16 3 22 0 0,-4 0-10 0 0,0 0 1 0 0,1 1-1 0 0,0 1 1 0 0,-1 1-1 0 0,1 0 1 0 0,19 3-1 0 0,-30-3 20 0 0,0 1 0 0 0,0 0 0 0 0,1 0 0 0 0,-1 1 0 0 0,0-1 0 0 0,0 1 0 0 0,0 0 0 0 0,0 0 0 0 0,-1 0 0 0 0,1 1 0 0 0,0-1 0 0 0,-1 1 0 0 0,0 0 0 0 0,1 0 0 0 0,-1 0 0 0 0,-1 1 0 0 0,1-1 0 0 0,0 1 0 0 0,-1-1 0 0 0,0 1-1 0 0,1 0 1 0 0,-1 0 0 0 0,-1 0 0 0 0,1 0 0 0 0,1 5 0 0 0,3 18 40 0 0,-1 0 0 0 0,2 34 0 0 0,-1-14 98 0 0,0 9 297 0 0,-3 0 1 0 0,-6 96-1 0 0,3-141-391 0 0,-2 0 0 0 0,1-1-1 0 0,-1 1 1 0 0,-1-1 0 0 0,0 0 0 0 0,0 1-1 0 0,-1-2 1 0 0,-1 1 0 0 0,1 0-1 0 0,-2-1 1 0 0,1 0 0 0 0,-1 0 0 0 0,-12 14-1 0 0,10-15-51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7711 0 0,'0'0'880'0'0,"2"0"-593"0"0,14-5 717 0 0,-12 3-814 0 0,0 1 1 0 0,1-1-1 0 0,-1 1 0 0 0,1 1 0 0 0,5-2 0 0 0,714-8 2928 0 0,-468 24-3082 0 0,113 3 2 0 0,-200-12 230 0 0,42 0 200 0 0,-176-8-270 0 0,3 0 3684 0 0,-38 2-3828 0 0,1 1 0 0 0,-1 0 0 0 0,0 0 0 0 0,0 0 0 0 0,0-1 0 0 0,0 1 0 0 0,0 0 0 0 0,1 0 0 0 0,-1-1-1 0 0,0 1 1 0 0,0 0 0 0 0,0 0 0 0 0,0-1 0 0 0,0 1 0 0 0,0 0 0 0 0,0 0 0 0 0,0-1 0 0 0,0 1 0 0 0,0 0 0 0 0,0-1 0 0 0,0 1 0 0 0,0 0-1 0 0,0 0 1 0 0,0-1 0 0 0,0 1 0 0 0,0 0 0 0 0,0 0 0 0 0,0-1 0 0 0,-1 1 0 0 0,1 0 0 0 0,0 0 0 0 0,0-1 0 0 0,-4-10 676 0 0,3 10-672 0 0,-1-1 39 0 0,0-1 0 0 0,0 1 0 0 0,-1 0 0 0 0,1 0 0 0 0,-1 0-1 0 0,0 0 1 0 0,1 0 0 0 0,-1 0 0 0 0,0 1 0 0 0,-5-2 0 0 0,-31-10 162 0 0,27 9-254 0 0,0 2 0 0 0,0 0 0 0 0,0 0 0 0 0,0 2 0 0 0,-17-1 0 0 0,-9 6-2381 0 0,23-1 1101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14335 0 0,'0'0'1306'0'0,"0"-2"-1077"0"0,-2-7 4490 0 0,-7 19-3673 0 0,6-4-1018 0 0,-1-1 1 0 0,1 1-1 0 0,0 0 0 0 0,1 1 0 0 0,0-1 0 0 0,-3 13 1 0 0,-5 41-61 0 0,8-47 46 0 0,0-1-12 0 0,1 0 0 0 0,1 0 0 0 0,0 0-1 0 0,1 0 1 0 0,0 1 0 0 0,0-1 0 0 0,6 19 0 0 0,-5-26 1 0 0,-1-1 1 0 0,1 1-1 0 0,0-1 1 0 0,0 0 0 0 0,1 1-1 0 0,-1-1 1 0 0,1 0-1 0 0,0-1 1 0 0,6 7 0 0 0,-7-8-3 0 0,1 0 1 0 0,0 0 0 0 0,0 0 0 0 0,0 0 0 0 0,0 0-1 0 0,0-1 1 0 0,0 1 0 0 0,0-1 0 0 0,1 0 0 0 0,-1 0-1 0 0,0 0 1 0 0,1 0 0 0 0,-1-1 0 0 0,6 1 0 0 0,-3-1 18 0 0,0 0 0 0 0,-1 0 1 0 0,1 0-1 0 0,0-1 0 0 0,-1 0 1 0 0,1 0-1 0 0,-1 0 0 0 0,0-1 1 0 0,1 0-1 0 0,-1 0 0 0 0,0 0 1 0 0,0-1-1 0 0,0 0 0 0 0,0 0 1 0 0,0 0-1 0 0,-1 0 0 0 0,0-1 1 0 0,5-4-1 0 0,-4 2 8 0 0,-1 0-1 0 0,1 1 0 0 0,-1-1 1 0 0,-1 0-1 0 0,1-1 1 0 0,-1 1-1 0 0,0-1 1 0 0,-1 0-1 0 0,1 1 0 0 0,-1-1 1 0 0,-1 0-1 0 0,1 0 1 0 0,0-13-1 0 0,-1 13-10 0 0,-1 0 0 0 0,1 1 0 0 0,-1-1-1 0 0,-1 1 1 0 0,1-1 0 0 0,-1 1 0 0 0,-1-1 0 0 0,1 1-1 0 0,-1-1 1 0 0,0 1 0 0 0,0 0 0 0 0,-1 0 0 0 0,1 0-1 0 0,-2 0 1 0 0,1 0 0 0 0,0 1 0 0 0,-1-1 0 0 0,0 1-1 0 0,-9-8 1 0 0,-3-1 77 0 0,-1 0 1 0 0,-20-12-1 0 0,34 25-73 0 0,3 1-17 0 0,0 0-1 0 0,0 0 1 0 0,0-1-1 0 0,-1 1 1 0 0,1 0-1 0 0,0 0 0 0 0,0 0 1 0 0,0 0-1 0 0,0 0 1 0 0,-1 0-1 0 0,1 0 1 0 0,0-1-1 0 0,0 1 1 0 0,0 0-1 0 0,0 0 1 0 0,0 0-1 0 0,0 0 1 0 0,-1 0-1 0 0,1-1 1 0 0,0 1-1 0 0,0 0 1 0 0,0 0-1 0 0,0 0 0 0 0,0-1 1 0 0,0 1-1 0 0,0 0 1 0 0,0 0-1 0 0,0 0 1 0 0,0-1-1 0 0,0 1 1 0 0,0 0-1 0 0,0 0 1 0 0,0 0-1 0 0,0-1 1 0 0,0 1-1 0 0,0 0 1 0 0,0 0-1 0 0,0 0 1 0 0,0 0-1 0 0,0-1 1 0 0,0 1-1 0 0,1 0 0 0 0,-1 0 1 0 0,0 0-1 0 0,0-1 1 0 0,0 1-1 0 0,0 0 1 0 0,0 0-1 0 0,0 0 1 0 0,1 0-1 0 0,13-7-19 0 0,20 1-105 0 0,11 4 20 0 0,77 6 1 0 0,10 0-19 0 0,-77-2 119 0 0,-40 1 0 0 0,-12-2 0 0 0,0-1 0 0 0,0 1 0 0 0,0 0 0 0 0,0 0 0 0 0,0 1 0 0 0,-1-1 0 0 0,1 1 0 0 0,0-1 0 0 0,-1 1 0 0 0,3 2 0 0 0,2 1-11 0 0,-3-2 1 0 0,0 1 0 0 0,0 0 0 0 0,-1-1 0 0 0,1 1 0 0 0,-1 1-1 0 0,0-1 1 0 0,0 0 0 0 0,0 1 0 0 0,-1 0 0 0 0,4 6 0 0 0,1 7 38 0 0,6 30 1 0 0,-5-20-28 0 0,-5-16-17 0 0,1-1 0 0 0,1 0 0 0 0,-1 0 0 0 0,2 0 0 0 0,-1-1 0 0 0,9 12 0 0 0,-12-19 11 0 0,1 1 0 0 0,0-1 0 0 0,0 0 0 0 0,0 0 0 0 0,0 0 0 0 0,0-1 0 0 0,1 1-1 0 0,-1-1 1 0 0,1 0 0 0 0,-1 0 0 0 0,1 0 0 0 0,0 0 0 0 0,0-1 0 0 0,0 1 0 0 0,0-1 0 0 0,0 0 0 0 0,0 0-1 0 0,0-1 1 0 0,0 1 0 0 0,1-1 0 0 0,3 0 0 0 0,-3 0 26 0 0,0 0 0 0 0,-1 0 0 0 0,1-1 0 0 0,0 1 0 0 0,-1-1 0 0 0,1 0 0 0 0,-1 0 0 0 0,1-1 0 0 0,-1 0 1 0 0,0 1-1 0 0,1-1 0 0 0,-1-1 0 0 0,0 1 0 0 0,0-1 0 0 0,-1 1 0 0 0,1-1 0 0 0,0 0 0 0 0,-1 0 0 0 0,0-1 0 0 0,0 1 0 0 0,0-1 0 0 0,0 0 0 0 0,0 1 0 0 0,-1-1 0 0 0,0-1 0 0 0,4-6 0 0 0,-3 3 85 0 0,1-1-1 0 0,-1 0 1 0 0,0 1-1 0 0,-1-1 1 0 0,0 0 0 0 0,-1 0-1 0 0,0 0 1 0 0,0-1-1 0 0,-1 1 1 0 0,0 0-1 0 0,0 0 1 0 0,-1 0-1 0 0,0 0 1 0 0,-1 0 0 0 0,0 0-1 0 0,-1 0 1 0 0,0 0-1 0 0,0 0 1 0 0,0 1-1 0 0,-1 0 1 0 0,-1 0-1 0 0,1 0 1 0 0,-1 0 0 0 0,-1 1-1 0 0,1-1 1 0 0,-1 1-1 0 0,-1 1 1 0 0,-12-12-1 0 0,9 10 128 0 0,-1 1-1 0 0,0 0 0 0 0,-1 0 0 0 0,-18-7 0 0 0,24 12-435 0 0,-1 0 0 0 0,1 0-1 0 0,-1 1 1 0 0,-9-2-1 0 0,12 3-674 0 0,-1 0 1 0 0,1 0-1 0 0,0 0 0 0 0,-1 1 0 0 0,1-1 0 0 0,-1 1 1 0 0,-5 2-1 0 0,-13 7-7497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1621 5039 0 0,'-6'-5'65'0'0,"0"1"-1"0"0,1-1 1 0 0,0 0-1 0 0,0 0 1 0 0,0 0-1 0 0,-6-9 1 0 0,6 6 142 0 0,-2 1 0 0 0,-11-12 1 0 0,7 9 448 0 0,0 2 1 0 0,-1-1 0 0 0,0 2 0 0 0,0-1-1 0 0,0 2 1 0 0,-1-1 0 0 0,0 2 0 0 0,-20-7-1 0 0,-23-2 522 0 0,30 9-939 0 0,1-2-1 0 0,0-1 1 0 0,0 0-1 0 0,-36-20 1 0 0,49 20-34 0 0,0-2 0 0 0,1 1 0 0 0,0-2 0 0 0,-15-18 0 0 0,24 28-193 0 0,-6-10 125 0 0,0 0 1 0 0,1 0-1 0 0,0-1 0 0 0,0 1 0 0 0,1-2 1 0 0,-7-23-1 0 0,4 7 198 0 0,-10-58 0 0 0,13 46-293 0 0,2-1 1 0 0,2 1-1 0 0,2-44 1 0 0,3 57-22 0 0,0 1 0 0 0,2 0 0 0 0,0 0 1 0 0,2 0-1 0 0,17-41 0 0 0,-9 32-21 0 0,30-49 0 0 0,-11 26 0 0 0,-15 23 0 0 0,48-63 0 0 0,-38 60-18 0 0,-17 23 5 0 0,0 0-1 0 0,0 1 1 0 0,17-15-1 0 0,-18 21 8 0 0,1 0 0 0 0,0 0 0 0 0,0 2 0 0 0,1-1 0 0 0,19-7 0 0 0,-1 3-12 0 0,42-10 0 0 0,111-36-11 0 0,-44 13-6 0 0,-64 27 11 0 0,1 3 0 0 0,88-6 0 0 0,-84 12 22 0 0,-28 3-28 0 0,1 2 1 0 0,0 2 0 0 0,104 11-1 0 0,-79 2 14 0 0,180 31-82 0 0,-226-34 84 0 0,0 1 0 0 0,-1 2 0 0 0,-1 1 1 0 0,0 2-1 0 0,51 30 0 0 0,-68-34 42 0 0,0 0 1 0 0,0 1-1 0 0,-1 1 0 0 0,-1 1 0 0 0,15 17 1 0 0,46 75 152 0 0,-55-79-124 0 0,1 4 84 0 0,-1 0 0 0 0,22 53 0 0 0,-33-65-43 0 0,-1 0 0 0 0,0 1-1 0 0,-2-1 1 0 0,0 1 0 0 0,-1 0 0 0 0,0 28 0 0 0,-3-14 56 0 0,-2 0 0 0 0,-1 0 1 0 0,-2 0-1 0 0,-1 0 0 0 0,-1-1 1 0 0,-18 47-1 0 0,10-41 149 0 0,-2-1-1 0 0,-2 0 1 0 0,-1-2 0 0 0,-46 63-1 0 0,25-44 28 0 0,-79 96 89 0 0,89-116-390 0 0,-90 91-555 0 0,68-79-182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1340 2759 0 0,'-32'0'696'0'0,"-1"-1"0"0"0,1-1 0 0 0,-1-2 0 0 0,1-1 0 0 0,0-2 0 0 0,-38-13 0 0 0,-41-14 1319 0 0,56 18-1324 0 0,-29-4-121 0 0,-10-4-232 0 0,48 8-158 0 0,0-2 1 0 0,-62-34-1 0 0,79 35 134 0 0,1-1 0 0 0,1-1 0 0 0,0-1-1 0 0,-37-38 1 0 0,54 47-167 0 0,1 0-1 0 0,0-1 0 0 0,0-1 1 0 0,2 0-1 0 0,-1 0 1 0 0,1 0-1 0 0,1-1 0 0 0,1 0 1 0 0,0 0-1 0 0,0 0 1 0 0,2-1-1 0 0,0 0 0 0 0,0 1 1 0 0,1-1-1 0 0,1 0 1 0 0,1-18-1 0 0,2 5-90 0 0,0-1 1 0 0,2 1-1 0 0,1 0 1 0 0,1 0-1 0 0,2 1 0 0 0,1-1 1 0 0,19-40-1 0 0,-20 52-76 0 0,1 1-1 0 0,1-1 1 0 0,0 1-1 0 0,1 1 1 0 0,0 0-1 0 0,2 1 1 0 0,-1 0-1 0 0,2 1 1 0 0,-1 0-1 0 0,2 1 1 0 0,23-14-1 0 0,13-3-194 0 0,2 2-1 0 0,64-23 1 0 0,-84 36 137 0 0,48-18-177 0 0,2 3 0 0 0,108-21 1 0 0,91-2 83 0 0,-191 39 127 0 0,110-1 1 0 0,-100 13 152 0 0,-1 5-1 0 0,125 22 1 0 0,-171-17 6 0 0,0 3 1 0 0,0 2-1 0 0,-2 2 1 0 0,0 3-1 0 0,85 45 1 0 0,-105-46 17 0 0,-2 0 1 0 0,52 44-1 0 0,-64-47-78 0 0,-2 0 0 0 0,0 1 0 0 0,-1 1 0 0 0,-1 0 0 0 0,18 33 1 0 0,-17-26 1 0 0,-2 2 1 0 0,-1 0-1 0 0,-1 0 1 0 0,-1 1-1 0 0,-1 1 1 0 0,8 53-1 0 0,-15-66 6 0 0,-1 0-1 0 0,0 0 0 0 0,-1 1 1 0 0,-1-1-1 0 0,0 0 1 0 0,-1 0-1 0 0,-1 1 0 0 0,-1-2 1 0 0,0 1-1 0 0,-1 0 0 0 0,-1-1 1 0 0,0 0-1 0 0,-17 28 1 0 0,7-18 88 0 0,-2-2 0 0 0,-1 0 0 0 0,-42 40 0 0 0,-77 52 319 0 0,91-78-338 0 0,2-1-98 0 0,-38 32-389 0 0,-102 62-1 0 0,112-88-6007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4196 752 3223 0 0,'-120'-225'1656'0'0,"69"136"-1082"0"0,24 43-129 0 0,8 12 1665 0 0,1 0 0 0 0,-23-65 1 0 0,39 92-1940 0 0,0 1 1 0 0,-1-1-1 0 0,0 1 0 0 0,0 0 1 0 0,-1 0-1 0 0,1 0 1 0 0,-8-7-1 0 0,9 10-124 0 0,-1 0 0 0 0,0 1 0 0 0,0-1 0 0 0,0 1 0 0 0,0 0-1 0 0,-1 0 1 0 0,1 0 0 0 0,0 0 0 0 0,-1 0 0 0 0,0 1 0 0 0,1 0 0 0 0,-1 0 0 0 0,0 0-1 0 0,-5-1 1 0 0,-133-6 1400 0 0,40 4-635 0 0,-75-15 140 0 0,-10-1-8 0 0,-14 18-82 0 0,100 4-487 0 0,-291 20 585 0 0,269 0-565 0 0,22-4-126 0 0,91-17-247 0 0,-250 39 534 0 0,-4 24-290 0 0,168-35-254 0 0,-176 60 46 0 0,226-71-56 0 0,0 3-1 0 0,1 1 1 0 0,-73 50-1 0 0,27-5-1 0 0,-88 60 0 0 0,-64 27 0 0 0,14 19 0 0 0,190-140 0 0 0,2 1 0 0 0,-56 68 0 0 0,53-45 0 0 0,-59 111 0 0 0,80-128 17 0 0,2 0-1 0 0,1 0 1 0 0,3 2-1 0 0,-11 50 1 0 0,20-69 1 0 0,0 1-1 0 0,2 0 1 0 0,0-1 0 0 0,3 31-1 0 0,15 94 83 0 0,-14-133-86 0 0,1 1 6 0 0,0 0-1 0 0,1-1 0 0 0,1 1 0 0 0,0-1 0 0 0,1 0 0 0 0,1 0 0 0 0,0-1 0 0 0,1 0 0 0 0,0 0 1 0 0,1 0-1 0 0,1-2 0 0 0,0 1 0 0 0,1-1 0 0 0,18 16 0 0 0,13 8 88 0 0,64 44-1 0 0,55 21 95 0 0,-157-98-198 0 0,72 46 80 0 0,-26-16-28 0 0,64 31-1 0 0,258 91 193 0 0,-329-140-228 0 0,2-2 0 0 0,0-1 0 0 0,0-3 0 0 0,49 5 0 0 0,-2-7 24 0 0,1-3 0 0 0,133-12 0 0 0,-219 7-40 0 0,264-31 85 0 0,-199 20-61 0 0,120-37 0 0 0,58-29 93 0 0,185-90-48 0 0,-225 78 59 0 0,-137 61-103 0 0,12-3 22 0 0,146-80 0 0 0,21-58 93 0 0,-148 97-78 0 0,202-157 203 0 0,-25-33 88 0 0,-1-51 29 0 0,-251 279-305 0 0,-2 0 0 0 0,34-59 0 0 0,-47 68-17 0 0,-1-1-1 0 0,-1 0 0 0 0,-1-1 0 0 0,12-50 0 0 0,-14 38 47 0 0,-3 1-1 0 0,-1-1 1 0 0,-1 0-1 0 0,-4-73 1 0 0,-1 94-61 0 0,-1 0 0 0 0,-1 0 0 0 0,-1 1 0 0 0,-1 0 0 0 0,0 0 0 0 0,-1 0 0 0 0,-1 0 1 0 0,-1 1-1 0 0,0 0 0 0 0,-1 1 0 0 0,-1 0 0 0 0,-19-24 0 0 0,9 18-11 0 0,-1 2 0 0 0,-1 0 0 0 0,-38-26 0 0 0,-81-41-40 0 0,114 73-284 0 0,-1 0-1 0 0,0 2 0 0 0,-32-9 0 0 0,41 16-1614 0 0,0 0 0 0 0,0 2 0 0 0,-27-2 0 0 0,-20 5-6196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644 150 1839 0 0,'2'-2'83'0'0,"54"-55"656"0"0,-1-6 6458 0 0,-34 35-549 0 0,-23 29-6536 0 0,0 0 0 0 0,0 0 0 0 0,0 0 0 0 0,1 0-1 0 0,-1 0 1 0 0,1 1 0 0 0,-1-1 0 0 0,1 0 0 0 0,-1 1 0 0 0,1-1 0 0 0,-2 3 0 0 0,-2 2 109 0 0,-19 18 11 0 0,2 2 1 0 0,0 0-1 0 0,-20 34 0 0 0,-33 79 106 0 0,50-87-155 0 0,-2-2 1 0 0,-48 66-1 0 0,-77 50 304 0 0,23-29 8 0 0,110-114-358 0 0,0 1 0 0 0,2 1 1 0 0,1 1-1 0 0,-15 31 0 0 0,27-46-98 0 0,-9 15 134 0 0,2 1 0 0 0,-14 46 0 0 0,23-67-156 0 0,1 20 63 0 0,1-26-78 0 0,0 0-1 0 0,-1 0 1 0 0,1 0 0 0 0,0 0-1 0 0,0 0 1 0 0,0 0 0 0 0,0 0-1 0 0,0 0 1 0 0,0 1 0 0 0,0-1-1 0 0,0 0 1 0 0,0 0 0 0 0,1 0-1 0 0,-1 0 1 0 0,0 0 0 0 0,0 0-1 0 0,0 0 1 0 0,0 0 0 0 0,0 0-1 0 0,0 0 1 0 0,0 0 0 0 0,0 1-1 0 0,0-1 1 0 0,0 0 0 0 0,0 0-1 0 0,0 0 1 0 0,0 0 0 0 0,0 0-1 0 0,0 0 1 0 0,0 0 0 0 0,0 0-1 0 0,0 0 1 0 0,1 0 0 0 0,-1 0-1 0 0,0 0 1 0 0,0 0 0 0 0,0 0-1 0 0,0 0 1 0 0,0 0 0 0 0,0 0-1 0 0,0 0 1 0 0,0 0 0 0 0,0 0-1 0 0,0 0 1 0 0,1 0 0 0 0,-1 0-1 0 0,0 0 1 0 0,0 0 0 0 0,0 0-1 0 0,0 0 1 0 0,0 0 0 0 0,0 0-1 0 0,0 0 1 0 0,0 0 0 0 0,0 0-1 0 0,0 0 1 0 0,0 0 0 0 0,1 0-1 0 0,-1 0 1 0 0,0 0 0 0 0,0 0-1 0 0,0 0 1 0 0,0 0 0 0 0,0 0 0 0 0,0-1-1 0 0,0 1 1 0 0,7-2 25 0 0,-1 0-1 0 0,1 0 1 0 0,-1-1 0 0 0,0 0-1 0 0,0-1 1 0 0,0 1 0 0 0,0-1-1 0 0,0 0 1 0 0,5-6 0 0 0,8-9 42 0 0,19-21 0 0 0,-12 11 3 0 0,47-45 3 0 0,-26 28-9 0 0,71-92 1 0 0,-56 49-149 0 0,62-120 0 0 0,-83 134 65 0 0,37-75-39 0 0,-77 148 237 0 0,-4 3-52 0 0,0 0-107 0 0,-1 1 0 0 0,1-1 0 0 0,0 1 0 0 0,0 0-1 0 0,-1 0 1 0 0,1 0 0 0 0,1 0 0 0 0,-1 1 0 0 0,0 0-1 0 0,1-1 1 0 0,-1 1 0 0 0,-1 3 0 0 0,-8 10 6 0 0,-9 18-1 0 0,12-20-15 0 0,-63 121 106 0 0,-15 24-92 0 0,-10-24 11 0 0,17-24-10 0 0,50-69-16 0 0,-45 71 68 0 0,67-99-71 0 0,1 1-1 0 0,1-1 1 0 0,0 1 0 0 0,0 0 0 0 0,2 0-1 0 0,-4 21 1 0 0,7-31 3 0 0,0 1-1 0 0,1-1 1 0 0,0 1 0 0 0,0 6-1 0 0,4 0 1 0 0,-3-12-10 0 0,-1 1 0 0 0,1 0 0 0 0,0-1 0 0 0,-1 1 0 0 0,1-1 0 0 0,0 1 0 0 0,0-1 0 0 0,0 1 0 0 0,-1-1 0 0 0,1 1 0 0 0,0-1 0 0 0,0 0 0 0 0,0 0 0 0 0,0 1 0 0 0,0-1 0 0 0,0 0 1 0 0,0 0-1 0 0,0 0 0 0 0,0 0 0 0 0,-1 0 0 0 0,1 0 0 0 0,0 0 0 0 0,0 0 0 0 0,0 0 0 0 0,0-1 0 0 0,1 1 0 0 0,27-11 79 0 0,-25 9-61 0 0,14-7 29 0 0,0-1 0 0 0,0 0 0 0 0,-1-1 0 0 0,0-1 0 0 0,0-1 0 0 0,-2 0 0 0 0,0-1 0 0 0,18-21 0 0 0,5-16 44 0 0,-1-2 1 0 0,32-64 0 0 0,-23 37-37 0 0,-27 45-22 0 0,28-72-1 0 0,-85 156-33 0 0,-59 116 0 0 0,43-66 0 0 0,-79 108 0 0 0,68-109 0 0 0,2 8 22 0 0,55-89-12 0 0,1-1 0 0 0,0 2 0 0 0,1-1 0 0 0,-7 30 0 0 0,13-43-8 0 0,-1-1 1 0 0,1 1-1 0 0,0-1 1 0 0,-1 0-1 0 0,2 1 0 0 0,-1-1 1 0 0,0 1-1 0 0,1-1 0 0 0,-1 1 1 0 0,1-1-1 0 0,0 0 0 0 0,0 1 1 0 0,2 3-1 0 0,-2-5 0 0 0,1 0-1 0 0,-1 0 0 0 0,1 0 1 0 0,-1-1-1 0 0,1 1 1 0 0,-1 0-1 0 0,1-1 0 0 0,0 0 1 0 0,0 1-1 0 0,-1-1 1 0 0,1 0-1 0 0,0 0 0 0 0,0 0 1 0 0,0 0-1 0 0,1 0 1 0 0,-1 0-1 0 0,0-1 1 0 0,0 1-1 0 0,0-1 0 0 0,1 1 1 0 0,2-1-1 0 0,3 0 5 0 0,0 0 0 0 0,0 0 0 0 0,1-1 0 0 0,-1 0-1 0 0,0-1 1 0 0,0 0 0 0 0,13-4 0 0 0,0-2 70 0 0,32-18 0 0 0,-23 8-39 0 0,0-2 1 0 0,-2 0-1 0 0,0-2 1 0 0,-1-2-1 0 0,-1 0 0 0 0,-2-2 1 0 0,0 0-1 0 0,-2-2 1 0 0,-1 0-1 0 0,-1-1 1 0 0,-2-2-1 0 0,17-35 0 0 0,-27 48-26 0 0,-5 9-11 0 0,-5 8 0 0 0,-4 6 0 0 0,6-5 0 0 0,-13 15 0 0 0,0 0 0 0 0,-15 27 0 0 0,-2 2 0 0 0,-142 217 0 0 0,161-242-287 0 0,2 1 1 0 0,0 0-1 0 0,1 0 0 0 0,1 1 1 0 0,-6 26-1 0 0,10-29-493 0 0,0 0-1 0 0,2 0 0 0 0,0 1 1 0 0,1-1-1 0 0,0 1 1 0 0,6 28-1 0 0,3-1-7155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61 3679 0 0,'-5'-2'52'0'0,"-27"-2"395"0"0,14 0 3653 0 0,16 4-2833 0 0,-5-2 4662 0 0,29-4-5486 0 0,0 0 0 0 0,1 2-1 0 0,39-4 1 0 0,73 6-135 0 0,-10 0-294 0 0,21 2 79 0 0,-41 2-7 0 0,-39-2-38 0 0,67-3 35 0 0,-115 1-66 0 0,55-7 75 0 0,1 4 0 0 0,103 5 0 0 0,27 9-43 0 0,-174-8-45 0 0,154-7-4 0 0,-163 5 0 0 0,-8 0 0 0 0,151-5 0 0 0,-33 19 0 0 0,-114-10 0 0 0,39 2 0 0 0,73-3 0 0 0,-85-2 0 0 0,57-4 13 0 0,-48 2 45 0 0,67 4-1 0 0,64 9-57 0 0,-70-6 0 0 0,7-2 0 0 0,46 4 0 0 0,3 7-35 0 0,-31-4 60 0 0,139 15-111 0 0,-162-20 86 0 0,-13-2 0 0 0,203 2 0 0 0,-291-5 0 0 0,239-17 43 0 0,-224 14 4 0 0,196-3 211 0 0,-163 7-230 0 0,81 1-28 0 0,65-1 0 0 0,186 16 0 0 0,-284-9 0 0 0,27-5 46 0 0,-121-3-38 0 0,579 39 18 0 0,-519-35 158 0 0,120-7 0 0 0,-169 2-160 0 0,317-25 1552 0 0,-33 12-1432 0 0,-152 7-50 0 0,-22 1 300 0 0,-114 5-260 0 0,37-7 0 0 0,-11 1-22 0 0,338-13-28 0 0,-274 18 160 0 0,79 2 320 0 0,-150 3-524 0 0,28 1 0 0 0,134-8 24 0 0,114 14 264 0 0,-274-9-5 0 0,56-7-1 0 0,35 2 569 0 0,-22 2-132 0 0,-10-2-345 0 0,-102 4-283 0 0,-16 2-2788 0 0,-9 1-5726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2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5063 0 0,'0'0'5179'0'0,"0"-9"-3087"0"0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 9215 0 0,'-1'0'707'0'0,"-6"-1"-340"0"0,-4-2 2176 0 0,-1 0 0 0 0,-19-9 1 0 0,28 11-2161 0 0,2 0 506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2177 510 1375 0 0,'0'0'283'0'0,"-3"-12"4313"0"0,1 9-4400 0 0,0 1 1 0 0,-1-1-1 0 0,1 0 0 0 0,-1 1 1 0 0,0 0-1 0 0,1-1 0 0 0,-1 1 1 0 0,0 0-1 0 0,0 0 0 0 0,0 1 1 0 0,0-1-1 0 0,-1 1 0 0 0,1-1 1 0 0,0 1-1 0 0,-1 0 0 0 0,1 0 0 0 0,-1 1 1 0 0,-3-1-1 0 0,-12-1-11 0 0,0 0 0 0 0,-23 2 0 0 0,24 0 25 0 0,-226 7 342 0 0,-246-9-552 0 0,371 5-197 0 0,-45-1 108 0 0,-177-29 332 0 0,283 16 179 0 0,-97-30 1 0 0,107 27-124 0 0,-68-29 720 0 0,82 32-697 0 0,-1-1 1 0 0,-42-23-1 0 0,66 29-191 0 0,0-1 0 0 0,0 0-1 0 0,1 0 1 0 0,0-1 0 0 0,0 0-1 0 0,0-1 1 0 0,1 0 0 0 0,1 0 0 0 0,0-1-1 0 0,-10-14 1 0 0,15 17-155 0 0,0 1 0 0 0,1-1 1 0 0,-1 1-1 0 0,1-1 0 0 0,1 0 0 0 0,-1 0 0 0 0,1 1 1 0 0,0-12-1 0 0,0 3-837 0 0,1 0 1 0 0,4-26-1 0 0,3 11-250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1604 700 4607 0 0,'7'-4'407'0'0,"1"1"-366"0"0,-2-3 4639 0 0,-9 6-4522 0 0,-11 1 69 0 0,-1 1 1 0 0,1 0-1 0 0,0 1 1 0 0,-19 7 0 0 0,-34 7 774 0 0,-81-6 1191 0 0,-1 0-652 0 0,70 0-1298 0 0,0-4 0 0 0,-153-7-1 0 0,154-3 31 0 0,-81-7 570 0 0,128 7-518 0 0,1-2 0 0 0,0-1 0 0 0,-33-12 0 0 0,6-7 356 0 0,15 6-82 0 0,10 4 64 0 0,-40-24 1 0 0,24 11-263 0 0,36 22-318 0 0,-1-1-1 0 0,2-1 1 0 0,-1 0-1 0 0,1-1 0 0 0,1 0 1 0 0,-1-1-1 0 0,-8-11 1 0 0,15 16-54 0 0,0 0 0 0 0,0 0 0 0 0,1-1 0 0 0,-1 0 0 0 0,2 1 0 0 0,-1-1 0 0 0,0 0 0 0 0,1 0 0 0 0,0-1 0 0 0,1 1 0 0 0,0 0 0 0 0,-1-1 0 0 0,2 1 0 0 0,-1 0 0 0 0,1-1 0 0 0,0 1 0 0 0,1-10-1 0 0,1 6-19 0 0,0 1-1 0 0,0 0 1 0 0,1 0-1 0 0,0 0 1 0 0,1 0-1 0 0,0 0 1 0 0,0 1-1 0 0,1 0 1 0 0,0 0-1 0 0,10-13 1 0 0,1 4 10 0 0,1 0 0 0 0,0 1 1 0 0,23-15-1 0 0,-20 16-30 0 0,0 1 1 0 0,1 0-1 0 0,1 2 0 0 0,36-16 1 0 0,-5 9-42 0 0,0 3-1 0 0,0 1 1 0 0,2 3 0 0 0,91-8-1 0 0,453-19-136 0 0,-533 37 201 0 0,289 4-99 0 0,-244 6 75 0 0,368 38-29 0 0,-454-42 38 0 0,145 31-58 0 0,-103-17 53 0 0,-14-4-10 0 0,0 2-1 0 0,72 32 0 0 0,-100-35 34 0 0,-1 0 0 0 0,0 1-1 0 0,29 23 1 0 0,-44-29-7 0 0,0 0 0 0 0,0 1 0 0 0,-1 0 1 0 0,0 0-1 0 0,0 1 0 0 0,-1 0 0 0 0,-1 0 0 0 0,1 0 0 0 0,-2 1 0 0 0,5 11 0 0 0,-5-8 73 0 0,0 0 0 0 0,-1 1 0 0 0,-1-1 0 0 0,0 0 0 0 0,-1 1 0 0 0,0 29 0 0 0,-2-36-4 0 0,-1 1-1 0 0,0-1 1 0 0,0 0-1 0 0,-1 1 0 0 0,0-1 1 0 0,0 0-1 0 0,-1 0 1 0 0,0 0-1 0 0,-1 0 1 0 0,0-1-1 0 0,0 1 1 0 0,0-1-1 0 0,-8 9 0 0 0,0-2 47 0 0,-1 0-1 0 0,0-1 0 0 0,-1-1 0 0 0,0 0 0 0 0,-1-1 0 0 0,0-1 0 0 0,-1 0 0 0 0,0-1 0 0 0,-1-1 0 0 0,-32 12 0 0 0,-164 42 200 0 0,23-8-680 0 0,128-34-1541 0 0,-13 3-6622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1801 1409 919 0 0,'-2'-3'553'0'0,"0"0"0"0"0,1-1 0 0 0,-1 1 0 0 0,0 0 0 0 0,-5-6 0 0 0,6 8 17 0 0,0 0 0 0 0,0 0 0 0 0,0 0 0 0 0,0 0 0 0 0,1 0 1 0 0,-1 0-1 0 0,0 0 0 0 0,1 0 0 0 0,-1-1 0 0 0,1 1 0 0 0,-1 0 1 0 0,1 0-1 0 0,0-1 0 0 0,-1 1 0 0 0,1-3 0 0 0,-9-5 263 0 0,7 7-702 0 0,-14-14 554 0 0,8 7-317 0 0,0 0 1 0 0,-1 1 0 0 0,0 0 0 0 0,0 0 0 0 0,-1 1 0 0 0,0 1 0 0 0,0-1-1 0 0,-16-6 1 0 0,-4 2 275 0 0,0 2 0 0 0,-1 1-1 0 0,-44-7 1 0 0,18 7-147 0 0,-120-16 470 0 0,-120-20 416 0 0,255 37-1150 0 0,-167-22 737 0 0,-26-5-602 0 0,189 27-320 0 0,-50-13 52 0 0,81 16-35 0 0,0 0-1 0 0,0-2 1 0 0,1 0 0 0 0,-19-11-1 0 0,9 2 86 0 0,1-1 0 0 0,-23-19 0 0 0,34 25-96 0 0,0-1 0 0 0,1-1 0 0 0,1 0 1 0 0,0-1-1 0 0,-9-14 0 0 0,14 19-30 0 0,-4-4 8 0 0,2-1 1 0 0,0 1 0 0 0,0-1 0 0 0,1-1 0 0 0,1 1 0 0 0,0-1 0 0 0,-4-22-1 0 0,7 25-14 0 0,1 0-1 0 0,0 1 1 0 0,0-1-1 0 0,1 0 1 0 0,1 0-1 0 0,0 0 0 0 0,1 1 1 0 0,0-1-1 0 0,0 0 1 0 0,1 1-1 0 0,0 0 1 0 0,6-13-1 0 0,1 3-8 0 0,0 1 0 0 0,1 0 1 0 0,0 0-1 0 0,2 1 0 0 0,0 1 0 0 0,28-28 0 0 0,-1 7-9 0 0,62-45 0 0 0,-80 68 0 0 0,0 1 0 0 0,1 1 0 0 0,0 0 0 0 0,1 2 0 0 0,28-8 0 0 0,196-66 0 0 0,-88 29 0 0 0,-133 48-8 0 0,1 1 0 0 0,43-5 0 0 0,57 1-31 0 0,-61 6 30 0 0,-19 1 7 0 0,305-15-60 0 0,-6 30 30 0 0,1 34 0 0 0,-227-20 8 0 0,120 41 1 0 0,-194-50 18 0 0,0 2 0 0 0,-2 3 0 0 0,0 1 1 0 0,-1 2-1 0 0,60 44 0 0 0,-63-36-39 0 0,64 66-1 0 0,-87-79 38 0 0,-1 2 0 0 0,0 0 0 0 0,-2 1-1 0 0,-1 0 1 0 0,15 32 0 0 0,-17-28 7 0 0,-1 1 0 0 0,-1 0 0 0 0,-1 1 0 0 0,-2 0 0 0 0,4 31 0 0 0,-9-46 0 0 0,-1 1 0 0 0,0 0 0 0 0,-1-1 0 0 0,-1 1 0 0 0,0 0 0 0 0,-1-1 0 0 0,0 1 0 0 0,-1-1 0 0 0,0 0 0 0 0,-1 0 0 0 0,-1 0 0 0 0,-12 23 0 0 0,5-17 0 0 0,0 0 0 0 0,-2-1 0 0 0,-30 31 0 0 0,-56 41 0 0 0,69-63 0 0 0,-91 71-381 0 0,96-80-25 0 0,0-1 0 0 0,-1-2 0 0 0,-32 13 0 0 0,-44 11-669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286 117 4607 0 0,'-1'-11'-10'0'0,"0"-1"0"0"0,-1 0 0 0 0,-5-15-1 0 0,-6-2 1802 0 0,11 25-123 0 0,-1 0 0 0 0,0 0 1 0 0,0 0-1 0 0,-5-5 3084 0 0,5 10-4533 0 0,1 0 1 0 0,0 0-1 0 0,0 1 1 0 0,0-1-1 0 0,-1 1 1 0 0,2-1-1 0 0,-1 1 1 0 0,0 0-1 0 0,0 0 1 0 0,0 0-1 0 0,1 0 1 0 0,-2 3-1 0 0,-6 11-23 0 0,0 1 1 0 0,1 0-1 0 0,1 0 0 0 0,1 1 1 0 0,-5 20-1 0 0,2-9-43 0 0,-45 126 71 0 0,-7 23-234 0 0,48-134 29 0 0,3 0 0 0 0,-6 50-1 0 0,14-74 10 0 0,1-1-1 0 0,1 0 0 0 0,1 1 0 0 0,1-1 1 0 0,0 0-1 0 0,2 0 0 0 0,9 31 0 0 0,-9-38-441 0 0,0 0 0 0 0,1 0 1 0 0,0 0-1 0 0,1-1 0 0 0,1 0 0 0 0,0 0 0 0 0,0-1 0 0 0,1 0 0 0 0,0 0 1 0 0,1-1-1 0 0,0 0 0 0 0,16 12 0 0 0,1-5-5981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7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535 164 919 0 0,'-1'-3'67'0'0,"0"-14"421"0"0,-1-1 0 0 0,-6-21 0 0 0,7 37 66 0 0,0 0-1 0 0,-1 0 1 0 0,1 0-1 0 0,0 0 1 0 0,-1 0 0 0 0,1 0-1 0 0,-1 0 1 0 0,0 1-1 0 0,1-1 1 0 0,-5-2 0 0 0,3 1 261 0 0,3 3-762 0 0,0 0 0 0 0,0 0-1 0 0,0 0 1 0 0,0 0 0 0 0,0-1-1 0 0,0 1 1 0 0,-1 0 0 0 0,1 0 0 0 0,0 0-1 0 0,0 0 1 0 0,0 0 0 0 0,0 0-1 0 0,0 0 1 0 0,-1 0 0 0 0,1 0-1 0 0,0 0 1 0 0,0 0 0 0 0,0 0-1 0 0,0 0 1 0 0,0 0 0 0 0,-1 0-1 0 0,1 0 1 0 0,0 0 0 0 0,0 0-1 0 0,0 0 1 0 0,0 0 0 0 0,0 0 0 0 0,-1 0-1 0 0,1 0 1 0 0,0 0 0 0 0,0 0-1 0 0,0 0 1 0 0,0 0 0 0 0,-1 0-1 0 0,-3 2 313 0 0,-1 0 0 0 0,1 0 0 0 0,-1 1 0 0 0,1 0 0 0 0,0 0 0 0 0,0 0 0 0 0,0 0 0 0 0,0 0 0 0 0,1 1 0 0 0,-1 0 0 0 0,-3 4 0 0 0,-7 11 5 0 0,-13 23 0 0 0,17-26-42 0 0,-29 47 477 0 0,3 2-1 0 0,3 1 0 0 0,-43 121 1 0 0,67-159-558 0 0,-100 288 1711 0 0,105-307-1904 0 0,-35 101 503 0 0,36-97-492 0 0,0 0-1 0 0,0 0 1 0 0,1 0-1 0 0,1 0 1 0 0,0 1-1 0 0,1 17 0 0 0,0-30-60 0 0,0 0 0 0 0,1-1-1 0 0,-1 1 1 0 0,0 0-1 0 0,0-1 1 0 0,0 1-1 0 0,0 0 1 0 0,1-1 0 0 0,-1 1-1 0 0,0 0 1 0 0,0-1-1 0 0,1 1 1 0 0,-1-1-1 0 0,1 1 1 0 0,-1-1 0 0 0,0 1-1 0 0,1-1 1 0 0,0 1-1 0 0,0 1 7 0 0,0-2-8 0 0,-1 1 0 0 0,1-1 0 0 0,-1 1 0 0 0,1-1 0 0 0,-1 0 0 0 0,0 1 0 0 0,1-1 0 0 0,0 0 0 0 0,-1 1 0 0 0,1-1 0 0 0,-1 0 0 0 0,1 0 0 0 0,-1 0 0 0 0,1 1 0 0 0,0-1 1 0 0,-1 0-1 0 0,1 0 0 0 0,-1 0 0 0 0,1 0 0 0 0,0 0 0 0 0,-1 0 0 0 0,1 0 0 0 0,-1 0 0 0 0,1 0 0 0 0,0 0 0 0 0,-1-1 0 0 0,2 1 0 0 0,13-7 6 0 0,-3-2 12 0 0,0-1 0 0 0,-1-1 0 0 0,-1 1 0 0 0,0-2 0 0 0,13-18 0 0 0,-5 8-5 0 0,13-16-26 0 0,-1-2 0 0 0,-2-1 1 0 0,44-88-1 0 0,18-77-205 0 0,-50 106 154 0 0,7-13 49 0 0,-5 14-18 0 0,-40 94 36 0 0,-1 3 488 0 0,-1 12-387 0 0,-1-1 0 0 0,-1 1 0 0 0,-3 14 0 0 0,0-1-42 0 0,-10 47 56 0 0,-4-2 0 0 0,-34 88 0 0 0,-80 121 344 0 0,126-264-439 0 0,-85 170 436 0 0,83-162-395 0 0,1 0-1 0 0,1 1 1 0 0,1-1-1 0 0,1 1 0 0 0,1 1 1 0 0,-2 42-1 0 0,6-59-52 0 0,1 0 0 0 0,-1 0 0 0 0,1 0 0 0 0,0 0 0 0 0,0 0 0 0 0,1 0 0 0 0,0 0 0 0 0,4 9 0 0 0,-5-13-13 0 0,0 0 1 0 0,0 0 0 0 0,0-1 0 0 0,0 1-1 0 0,0 0 1 0 0,1-1 0 0 0,-1 1 0 0 0,0-1 0 0 0,1 1-1 0 0,0-1 1 0 0,-1 0 0 0 0,1 0 0 0 0,0 0-1 0 0,0 0 1 0 0,-1 0 0 0 0,1 0 0 0 0,0 0-1 0 0,0 0 1 0 0,0-1 0 0 0,0 1 0 0 0,0-1-1 0 0,0 1 1 0 0,0-1 0 0 0,0 0 0 0 0,0 0-1 0 0,1 0 1 0 0,-1 0 0 0 0,2-1 0 0 0,7-1 9 0 0,-1-1-1 0 0,0 0 1 0 0,0 0 0 0 0,0-1 0 0 0,0-1-1 0 0,-1 0 1 0 0,0 0 0 0 0,0-1 0 0 0,0 0 0 0 0,12-10-1 0 0,7-10 38 0 0,39-44-1 0 0,-39 36-37 0 0,-2 0 1 0 0,-1-1 0 0 0,-2-2-1 0 0,-2 0 1 0 0,-1-2 0 0 0,-2 0-1 0 0,23-75 1 0 0,70-290-82 0 0,-110 399 72 0 0,4-13 0 0 0,-2 0 0 0 0,2-20 0 0 0,-7 28 20 0 0,-1 10-7 0 0,-3 6 7 0 0,-5 8-18 0 0,1 1 0 0 0,1 1 0 0 0,0-1 0 0 0,1 2-1 0 0,-7 19 1 0 0,-38 136-2 0 0,27-80 0 0 0,-8 18 22 0 0,-31 109 94 0 0,17 1-25 0 0,42-157-29 0 0,6-56-60 0 0,0 0 0 0 0,1 0 1 0 0,-1-1-1 0 0,1 1 0 0 0,1 0 0 0 0,3 12 1 0 0,-5-18-2 0 0,1 0-1 0 0,-1 0 1 0 0,0 0 0 0 0,0-1 0 0 0,1 1 0 0 0,-1 0 0 0 0,1 0 0 0 0,-1-1-1 0 0,0 1 1 0 0,1 0 0 0 0,-1 0 0 0 0,1-1 0 0 0,0 1 0 0 0,-1-1-1 0 0,1 1 1 0 0,-1 0 0 0 0,1-1 0 0 0,0 0 0 0 0,0 1 0 0 0,-1-1 0 0 0,1 1-1 0 0,0-1 1 0 0,0 0 0 0 0,-1 1 0 0 0,1-1 0 0 0,0 0 0 0 0,0 0-1 0 0,0 0 1 0 0,-1 1 0 0 0,1-1 0 0 0,0 0 0 0 0,0 0 0 0 0,0 0 0 0 0,0 0-1 0 0,0-1 1 0 0,-1 1 0 0 0,1 0 0 0 0,0 0 0 0 0,0 0 0 0 0,1-1-1 0 0,1-1 3 0 0,1 0-1 0 0,-1-1 0 0 0,0 1 1 0 0,0 0-1 0 0,0-1 0 0 0,0 0 1 0 0,5-5-1 0 0,74-98 77 0 0,-28 35-19 0 0,-5 6-58 0 0,-2-3 0 0 0,-4-1 0 0 0,-3-3 1 0 0,-2-1-1 0 0,39-113 0 0 0,-60 142-2 0 0,-2 4 0 0 0,-2 1 0 0 0,14-70 0 0 0,-27 108 0 0 0,0 0 0 0 0,0 0 0 0 0,1 1 0 0 0,-1-1 0 0 0,0 0 0 0 0,0 0 0 0 0,0 0 0 0 0,0 0 0 0 0,0 1 0 0 0,0-1 0 0 0,-1 0 0 0 0,1 0 0 0 0,0 0 0 0 0,0 0 0 0 0,-1 0 0 0 0,1 0 0 0 0,-1 1 0 0 0,0 0 0 0 0,1 0 0 0 0,-1 0 0 0 0,1 0 0 0 0,-1 0 0 0 0,0 0 0 0 0,1 0 0 0 0,-1 0 0 0 0,1 0 0 0 0,-1 0 0 0 0,0 0 0 0 0,1 1 0 0 0,-1-1 0 0 0,1 0 0 0 0,-1 0 0 0 0,1 0 0 0 0,-1 1 0 0 0,1-1 0 0 0,-1 0 0 0 0,1 1 0 0 0,-1-1 0 0 0,0 1 0 0 0,-15 12 0 0 0,-3 7 0 0 0,1 0 0 0 0,1 1 0 0 0,1 1 0 0 0,-13 23 0 0 0,-48 101 0 0 0,45-83 0 0 0,-36 74 41 0 0,5 2 1 0 0,7 4-1 0 0,-39 150 0 0 0,92-283-2 0 0,1 0 0 0 0,0 0-1 0 0,-1 17 1 0 0,3-26-35 0 0,0 0 0 0 0,0 0-1 0 0,0 0 1 0 0,0 0 0 0 0,1 0 0 0 0,-1 0-1 0 0,0 0 1 0 0,0-1 0 0 0,0 1 0 0 0,1 0-1 0 0,-1 0 1 0 0,1 0 0 0 0,-1 0 0 0 0,0-1-1 0 0,1 2 1 0 0,0-2-3 0 0,0 1-1 0 0,-1-1 1 0 0,1 1 0 0 0,-1-1-1 0 0,1 0 1 0 0,-1 0 0 0 0,1 1-1 0 0,0-1 1 0 0,-1 0 0 0 0,1 0-1 0 0,0 0 1 0 0,-1 0 0 0 0,1 0-1 0 0,0 0 1 0 0,-1 0 0 0 0,1 0-1 0 0,-1 0 1 0 0,1 0-1 0 0,0 0 1 0 0,-1 0 0 0 0,1 0-1 0 0,1-1 1 0 0,16-8-4 0 0,-7 1 17 0 0,0-1 0 0 0,-1 0 0 0 0,0-1 0 0 0,15-18 0 0 0,34-53 112 0 0,-27 37-74 0 0,97-118 39 0 0,34-48 0 0 0,-142 178-88 0 0,-1 0 1 0 0,-2-2 0 0 0,-1 0-1 0 0,24-73 1 0 0,-40 104-4 0 0,4-13 0 0 0,0 0 0 0 0,-1-1 0 0 0,-1 1 0 0 0,2-30 0 0 0,-5 45 0 0 0,0 0 0 0 0,0 0 0 0 0,0 0 0 0 0,0 0 0 0 0,0 0 0 0 0,0 1 0 0 0,0-1 0 0 0,-1 0 0 0 0,1 0 0 0 0,0 0 0 0 0,0 0 0 0 0,-1 0 0 0 0,1 0 0 0 0,-1 0 0 0 0,0 0 0 0 0,1 1 0 0 0,-1 0 0 0 0,0 0 0 0 0,1 0 0 0 0,-1 0 0 0 0,0 0 0 0 0,1-1 0 0 0,-1 1 0 0 0,1 1 0 0 0,-1-1 0 0 0,0 0 0 0 0,1 0 0 0 0,-1 0 0 0 0,0 0 0 0 0,1 0 0 0 0,-1 0 0 0 0,0 1 0 0 0,1-1 0 0 0,-1 0 0 0 0,1 1 0 0 0,-1-1 0 0 0,1 0 0 0 0,-2 1 0 0 0,-16 12 0 0 0,-4 8 0 0 0,-40 45 0 0 0,25-25 0 0 0,-113 138 0 0 0,117-134 0 0 0,3 2 0 0 0,-30 60 0 0 0,-121 311 0 0 0,178-409 0 0 0,-1-1 0 0 0,1 0 0 0 0,0 0 0 0 0,1 0 0 0 0,0 0 0 0 0,0 0 0 0 0,1 0 0 0 0,0 1 0 0 0,0 10 0 0 0,1-19 0 0 0,0 1 0 0 0,0-1 0 0 0,0 1 0 0 0,0 0 0 0 0,0-1 0 0 0,0 1 0 0 0,1-1 0 0 0,-1 1 0 0 0,0 0 0 0 0,0-1 0 0 0,0 1 0 0 0,1-1 0 0 0,-1 1 0 0 0,0-1 0 0 0,1 1 0 0 0,-1-1 0 0 0,0 1 0 0 0,1-1 0 0 0,-1 1 0 0 0,1-1 0 0 0,-1 0 0 0 0,1 1 0 0 0,1 0 0 0 0,-1-1 0 0 0,0 0 0 0 0,1 0 0 0 0,-1 0 0 0 0,0 0 0 0 0,0 0 0 0 0,1 0 0 0 0,-1 0 0 0 0,0 0 0 0 0,1 0 0 0 0,-1-1 0 0 0,0 1 0 0 0,0 0 0 0 0,0-1 0 0 0,3-1 0 0 0,20-12 11 0 0,-4-1 8 0 0,-1-1 0 0 0,27-28 0 0 0,31-45 1 0 0,-47 54 9 0 0,42-47-7 0 0,122-154 31 0 0,-172 203-53 0 0,-3 0 0 0 0,0-1 0 0 0,-2-1 0 0 0,15-44 0 0 0,-9 8 0 0 0,16-89 0 0 0,-35 143 0 0 0,11-65-3 0 0,-14 73 5 0 0,-1-1 0 0 0,1 1 0 0 0,-1-1 0 0 0,-1 1 0 0 0,0-1 0 0 0,-2-11 0 0 0,3 21-1 0 0,-1-1 1 0 0,1 0-1 0 0,0 0 1 0 0,0 0-1 0 0,0 1 1 0 0,0-1-1 0 0,-1 0 1 0 0,1 0-1 0 0,0 1 1 0 0,-1-1-1 0 0,1 0 1 0 0,-1 1-1 0 0,1-1 1 0 0,0 0-1 0 0,-1 1 1 0 0,1-1-1 0 0,-1 1 1 0 0,0-1-1 0 0,1 1 1 0 0,-1-1-1 0 0,0 1 1 0 0,1-1 0 0 0,-1 1-1 0 0,0-1 1 0 0,1 1-1 0 0,-1 0 1 0 0,0 0-1 0 0,0-1 1 0 0,1 1-1 0 0,-1 0 1 0 0,0 0-1 0 0,0 0 1 0 0,1 0-1 0 0,-1 0 1 0 0,0 0-1 0 0,0 0 1 0 0,0 0-1 0 0,1 0 1 0 0,-1 0-1 0 0,0 0 1 0 0,-1 1-1 0 0,-1 0 6 0 0,-1 1 0 0 0,1 0 0 0 0,-1 0 0 0 0,1 0 1 0 0,0 0-1 0 0,0 0 0 0 0,-5 5 0 0 0,-49 53 41 0 0,-58 78 0 0 0,101-121-51 0 0,-141 195 39 0 0,122-160-9 0 0,2 1 0 0 0,-30 74 0 0 0,-32 128 37 0 0,90-246-55 0 0,-1 4-10 0 0,-5 23 1 0 0,9-33 3 0 0,0-1 0 0 0,-1 0 1 0 0,1 1-1 0 0,0-1 0 0 0,0 1 1 0 0,0-1-1 0 0,0 0 0 0 0,0 1 1 0 0,1-1-1 0 0,-1 0 0 0 0,1 1 1 0 0,0-1-1 0 0,-1 0 0 0 0,1 0 1 0 0,0 1-1 0 0,3 2 0 0 0,-4-4-2 0 0,1-1-1 0 0,-1 1 1 0 0,1-1-1 0 0,-1 1 0 0 0,1-1 1 0 0,-1 1-1 0 0,1-1 1 0 0,-1 0-1 0 0,1 1 0 0 0,0-1 1 0 0,-1 0-1 0 0,1 1 1 0 0,-1-1-1 0 0,1 0 0 0 0,0 0 1 0 0,-1 0-1 0 0,1 0 1 0 0,0 1-1 0 0,0-1 0 0 0,-1 0 1 0 0,1 0-1 0 0,0 0 1 0 0,-1-1-1 0 0,1 1 1 0 0,0 0-1 0 0,-1 0 0 0 0,1 0 1 0 0,0 0-1 0 0,-1-1 1 0 0,1 1-1 0 0,-1 0 0 0 0,2-1 1 0 0,1-1-2 0 0,1 0 1 0 0,-1-1-1 0 0,0 1 1 0 0,5-6-1 0 0,22-24 32 0 0,-2-1 0 0 0,27-41 0 0 0,42-79 68 0 0,-92 146-99 0 0,58-109 36 0 0,-55 97-29 0 0,-1 0 0 0 0,0-1 1 0 0,-1 0-1 0 0,4-28 0 0 0,-5 9 1 0 0,-2 0 0 0 0,-2 1-1 0 0,-1-1 1 0 0,-2 0 0 0 0,-1 1 0 0 0,-12-53 0 0 0,10 68-8 0 0,-2 1 1 0 0,0-1 0 0 0,-1 1 0 0 0,-1 1 0 0 0,-1-1-1 0 0,-1 1 1 0 0,0 1 0 0 0,-2 0 0 0 0,-1 1-1 0 0,0 1 1 0 0,-29-30 0 0 0,37 43-1 0 0,0 0 1 0 0,0 0-1 0 0,0 1 1 0 0,-1 0-1 0 0,1 0 1 0 0,-1 0-1 0 0,0 1 0 0 0,0 0 1 0 0,0 0-1 0 0,0 1 1 0 0,-1 0-1 0 0,1 0 0 0 0,-12-1 1 0 0,12 3-6 0 0,0 0 1 0 0,0 1-1 0 0,0-1 1 0 0,0 1-1 0 0,0 0 1 0 0,1 1-1 0 0,-1 0 1 0 0,0 0-1 0 0,1 0 1 0 0,0 1-1 0 0,-1 0 0 0 0,1 0 1 0 0,0 1-1 0 0,0-1 1 0 0,-6 6-1 0 0,-13 14-32 0 0,0 0 0 0 0,2 2-1 0 0,1 0 1 0 0,-30 45 0 0 0,33-41 11 0 0,1 0 0 0 0,-23 57 0 0 0,39-81 19 0 0,0-1-1 0 0,1 1 1 0 0,-1 0-1 0 0,1-1 0 0 0,0 1 1 0 0,0 6-1 0 0,1-66 19 0 0,-3 0-1 0 0,-2 1 1 0 0,-2 0 0 0 0,-3 0-1 0 0,-18-61 1 0 0,9 52-11 0 0,4 5 0 0 0,-4 1 0 0 0,-36-79 0 0 0,52 130 0 0 0,0 0 0 0 0,0 1 0 0 0,0-1 0 0 0,-1 0 0 0 0,0 1 0 0 0,0 0 0 0 0,-8-8 0 0 0,11 13 0 0 0,1 0 0 0 0,0 0-1 0 0,0 0 1 0 0,0-1 0 0 0,0 1 0 0 0,-1 0-1 0 0,1 0 1 0 0,0 0 0 0 0,0 0-1 0 0,0 0 1 0 0,-1 0 0 0 0,1 0 0 0 0,0-1-1 0 0,0 1 1 0 0,-1 0 0 0 0,1 0 0 0 0,0 0-1 0 0,0 0 1 0 0,0 0 0 0 0,-1 0 0 0 0,1 0-1 0 0,0 0 1 0 0,0 0 0 0 0,-1 0 0 0 0,1 0-1 0 0,0 1 1 0 0,0-1 0 0 0,-1 0 0 0 0,1 0-1 0 0,0 0 1 0 0,0 0 0 0 0,0 0-1 0 0,-1 0 1 0 0,1 0 0 0 0,0 0 0 0 0,0 1-1 0 0,0-1 1 0 0,0 0 0 0 0,-1 0 0 0 0,1 1-1 0 0,-2 1-5 0 0,1 1 1 0 0,-1 0-1 0 0,0 0 0 0 0,1 0 0 0 0,0 0 0 0 0,0 0 0 0 0,0 1 0 0 0,0-1 0 0 0,0 6 0 0 0,-3 36-33 0 0,4-32 17 0 0,-1 60-19 0 0,3 1 0 0 0,4-1-1 0 0,21 101 1 0 0,35 133 41 0 0,25-3 0 0 0,-67-242 0 0 0,21 56 0 0 0,-32-98 0 0 0,0 0 0 0 0,2 0 0 0 0,19 28 0 0 0,2-4 11 0 0,-30-57 95 0 0,-3-1-50 0 0,0 1-1 0 0,-1-1 0 0 0,-1 0 1 0 0,-6-20-1 0 0,-22-50 102 0 0,-41-63-69 0 0,42 91-56 0 0,-26-68 1 0 0,-42-192-33 0 0,29 85 0 0 0,62 210-20 0 0,-1 0 0 0 0,-14-27 0 0 0,22 47 19 0 0,0 1 0 0 0,0-1 0 0 0,0 1 0 0 0,-1-1 0 0 0,1 1 0 0 0,0 0 0 0 0,0-1 0 0 0,-1 1 0 0 0,1-1 0 0 0,0 1 0 0 0,-1 0 0 0 0,1-1 0 0 0,-1 1 0 0 0,1-1 0 0 0,0 1 0 0 0,-1 0 0 0 0,1 0 0 0 0,-1-1 0 0 0,1 1 0 0 0,-1 0 0 0 0,1 0 0 0 0,-1-1 0 0 0,0 2-2 0 0,0 0 0 0 0,-1 0 0 0 0,1 0 0 0 0,1 0 0 0 0,-1 0 0 0 0,0 0 0 0 0,0 0 0 0 0,0 0 0 0 0,0 0 0 0 0,1 0-1 0 0,-1 0 1 0 0,0 0 0 0 0,1 1 0 0 0,-1-1 0 0 0,1 0 0 0 0,0 0 0 0 0,-1 1 0 0 0,1 1 0 0 0,-6 30-45 0 0,5-25 34 0 0,1 1 1 0 0,0-1-1 0 0,0 1 1 0 0,1 0 0 0 0,0-1-1 0 0,1 1 1 0 0,-1-1-1 0 0,2 1 1 0 0,-1-1-1 0 0,1 0 1 0 0,1 0 0 0 0,-1 0-1 0 0,7 10 1 0 0,-6-13 10 0 0,-1 0 0 0 0,1 0-1 0 0,-1 0 1 0 0,1-1 0 0 0,1 1 0 0 0,-1-1 0 0 0,1 0 0 0 0,0 0 0 0 0,-1-1-1 0 0,2 1 1 0 0,-1-1 0 0 0,0 0 0 0 0,1-1 0 0 0,-1 1 0 0 0,1-1 0 0 0,0 0-1 0 0,0 0 1 0 0,0-1 0 0 0,11 2 0 0 0,1-3 7 0 0,0 0 0 0 0,1-2 0 0 0,-1 0 0 0 0,0-1 0 0 0,1 0 0 0 0,-1-2 0 0 0,26-10 0 0 0,3-4 12 0 0,68-39 0 0 0,-99 48-8 0 0,0-1 1 0 0,-1-1-1 0 0,-1-1 0 0 0,0 0 0 0 0,20-24 1 0 0,10-9 5 0 0,-39 41-14 0 0,1 0 1 0 0,-1 1-1 0 0,1 0 0 0 0,0 0 1 0 0,0 0-1 0 0,1 0 0 0 0,-1 1 0 0 0,1 0 1 0 0,7-2-1 0 0,-10 4-1 0 0,0 0 0 0 0,1 0 0 0 0,-1 1 1 0 0,0-1-1 0 0,0 1 0 0 0,0 0 0 0 0,1 0 0 0 0,-1 1 0 0 0,0-1 0 0 0,0 1 0 0 0,0 0 0 0 0,0 0 1 0 0,0 0-1 0 0,0 0 0 0 0,0 1 0 0 0,7 3 0 0 0,-4 0-9 0 0,0-1 0 0 0,-1 1 0 0 0,0 1 0 0 0,0-1 0 0 0,0 1 0 0 0,0 0 0 0 0,-1 0 0 0 0,0 0 0 0 0,-1 1 0 0 0,1 0 0 0 0,-1 0 0 0 0,5 11 0 0 0,0 8-14 0 0,0-1 1 0 0,7 40 0 0 0,7 20-58 0 0,-9-48-325 0 0,30 56 0 0 0,-6-24-65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5.6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88 167 5527 0 0,'-4'-4'301'0'0,"-4"-3"140"0"0,0 0 0 0 0,0 1 1 0 0,0 0-1 0 0,-11-5 0 0 0,16 9 198 0 0,0 0 1 0 0,0 0-1 0 0,1 0 1 0 0,-1 0-1 0 0,-15-15 10758 0 0,27 5-9845 0 0,-3 7-1506 0 0,0 1-1 0 0,0-1 0 0 0,0 1 0 0 0,1 0 1 0 0,-1 1-1 0 0,1-1 0 0 0,0 1 0 0 0,0 1 1 0 0,13-4-1 0 0,9-1 111 0 0,34-2 1 0 0,-26 3-120 0 0,39-5-1545 0 0,1 3-1 0 0,143 3 1 0 0,-209 6-1004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5.9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47 520 2759 0 0,'-3'-1'207'0'0,"-40"-8"14380"0"0,45 8-14055 0 0,27-5-191 0 0,-1 2 1 0 0,47-2 0 0 0,9-1-243 0 0,63-4-148 0 0,-76 8-208 0 0,-54 1-544 0 0,24-5 0 0 0,-20 3-821 0 0</inkml:trace>
  <inkml:trace contextRef="#ctx0" brushRef="#br0" timeOffset="1">440 193 4607 0 0,'-5'-6'131'0'0,"0"0"-1"0"0,1 0 0 0 0,0-1 0 0 0,0 1 0 0 0,0-1 0 0 0,1 0 0 0 0,0 0 0 0 0,-4-14 1 0 0,6 14 607 0 0,-1 1-1 0 0,1 0 1 0 0,0 0 0 0 0,1 0 0 0 0,0 0 0 0 0,0-1 0 0 0,0 1 0 0 0,1 0 0 0 0,-1 0 0 0 0,2 0 0 0 0,1-8 0 0 0,-2 12-607 0 0,-1 0-1 0 0,1 0 1 0 0,0 0 0 0 0,0 0-1 0 0,0 0 1 0 0,0 0 0 0 0,0 0-1 0 0,0 0 1 0 0,1 1 0 0 0,-1-1-1 0 0,0 1 1 0 0,1-1 0 0 0,-1 1-1 0 0,1-1 1 0 0,0 1 0 0 0,0 0-1 0 0,-1 0 1 0 0,1 0 0 0 0,0 0-1 0 0,0 0 1 0 0,0 0 0 0 0,0 0-1 0 0,0 1 1 0 0,0-1 0 0 0,0 1-1 0 0,0-1 1 0 0,0 1-1 0 0,1 0 1 0 0,-1 0 0 0 0,0 0-1 0 0,0 0 1 0 0,0 0 0 0 0,0 0-1 0 0,0 1 1 0 0,0-1 0 0 0,3 1-1 0 0,4 2 144 0 0,-1 0 0 0 0,0 1 0 0 0,0 0 0 0 0,0 0 0 0 0,0 0 0 0 0,0 1-1 0 0,8 7 1 0 0,7 9 83 0 0,-1 0 0 0 0,0 1-1 0 0,-2 1 1 0 0,-1 1-1 0 0,25 40 1 0 0,-35-49-298 0 0,0 0 1 0 0,-2 0-1 0 0,0 1 0 0 0,0 0 1 0 0,-2 0-1 0 0,0 1 0 0 0,-1-1 1 0 0,3 21-1 0 0,-6-24-44 0 0,0 0 1 0 0,-1 0-1 0 0,0 0 1 0 0,-1 1-1 0 0,-1-1 1 0 0,0 0 0 0 0,-1 0-1 0 0,0 0 1 0 0,-1-1-1 0 0,0 1 1 0 0,-7 12-1 0 0,0-4-200 0 0,-2 0 0 0 0,0 0 0 0 0,-2-1 0 0 0,0-1 0 0 0,-1 0 0 0 0,-1-1 0 0 0,0-1-1 0 0,-2-1 1 0 0,0 0 0 0 0,-41 25 0 0 0,12-12-7899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7.1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292 37 2759 0 0,'0'0'126'0'0,"-2"-1"-5"0"0,-15-3-391 0 0,-26-15 17777 0 0,45 18-17016 0 0,3-1-443 0 0,-1 0 0 0 0,1 0 0 0 0,0 1 0 0 0,-1 0 0 0 0,1 0 0 0 0,0 0 0 0 0,0 0 0 0 0,0 1 0 0 0,0 0 0 0 0,0 0 0 0 0,0 0 0 0 0,0 0 0 0 0,8 3 0 0 0,-4-1 13 0 0,0 1 1 0 0,0 0 0 0 0,0 1 0 0 0,0 0 0 0 0,-1 0 0 0 0,12 9 0 0 0,-11-8-63 0 0,2 3-10 0 0,0-1 0 0 0,0 2 0 0 0,0-1 1 0 0,-1 1-1 0 0,-1 1 0 0 0,10 12 0 0 0,-17-20-29 0 0,2 4 18 0 0,-1 9-104 0 0,-2-13-95 0 0,-1 0 171 0 0,-1 0 1 0 0,1 0 0 0 0,0 0 0 0 0,-1 0 0 0 0,1 0-1 0 0,-1-1 1 0 0,1 1 0 0 0,-1 0 0 0 0,0 0 0 0 0,0-1-1 0 0,0 1 1 0 0,0 0 0 0 0,0-1 0 0 0,0 1 0 0 0,-1-1-1 0 0,1 1 1 0 0,0-1 0 0 0,-1 0 0 0 0,1 0 0 0 0,-1 1-1 0 0,1-1 1 0 0,-1 0 0 0 0,0 0 0 0 0,-3 1 0 0 0,-3 2-150 0 0,-1-1 0 0 0,-1 0 0 0 0,-15 3 1 0 0,11-3 31 0 0,-51 12-415 0 0,0-4 1 0 0,-108 6 0 0 0,154-15 670 0 0,16-1-23 0 0,0 0 1 0 0,-1-1 0 0 0,1 0 0 0 0,0 0 0 0 0,-1 0 0 0 0,1 0 0 0 0,-1 0-1 0 0,-3-2 1 0 0,1-1 1162 0 0,8 1 369 0 0,9 2-925 0 0,102 1-689 0 0,29-5 16 0 0,-102 2 0 0 0,-25 2 0 0 0,-25 2-5 0 0,0 0 0 0 0,-15 6-1 0 0,-24 6-42 0 0,44-13 48 0 0,-3 0 0 0 0,1 0 0 0 0,0 1 0 0 0,0 0 0 0 0,0 0 0 0 0,0 0 0 0 0,0 1 0 0 0,0 1 0 0 0,0-1 0 0 0,1 1 0 0 0,0 0 0 0 0,-7 5 0 0 0,-33 29-64 0 0,45-37 64 0 0,0 1 0 0 0,0-1 0 0 0,0 0 0 0 0,0 0 0 0 0,0 0 0 0 0,0 1 0 0 0,0-1 0 0 0,0 1 0 0 0,0-1 0 0 0,1 1 0 0 0,-1-1 0 0 0,0 3 0 0 0,0 8-12 0 0,6 1-36 0 0,4-3 46 0 0,0-1 0 0 0,1 1 0 0 0,0-1-1 0 0,20 13 1 0 0,-23-17 1 0 0,94 62 1 0 0,-98-65 0 0 0,0 0 0 0 0,0 0 0 0 0,-1 0 0 0 0,1 1 1 0 0,-1-1-1 0 0,1 0 0 0 0,-1 1 0 0 0,0 0 0 0 0,0 0 0 0 0,0-1 0 0 0,-1 1 0 0 0,1 0 0 0 0,0 0 0 0 0,-1 1 0 0 0,0-1 0 0 0,0 0 0 0 0,0 0 0 0 0,0 1 1 0 0,-1-1-1 0 0,1 7 0 0 0,-1-6-1 0 0,0 0 0 0 0,0 0 0 0 0,-1 0 0 0 0,0 0-1 0 0,0 0 1 0 0,0 0 0 0 0,0 0 0 0 0,-1 0 0 0 0,1 0 0 0 0,-1 0 0 0 0,0-1 0 0 0,0 1 0 0 0,0-1 0 0 0,-1 1 0 0 0,1-1 0 0 0,-1 0 0 0 0,-3 3 0 0 0,-13 10-89 0 0,0 0 1 0 0,-2-2-1 0 0,1 0 1 0 0,-1-2 0 0 0,-1 0-1 0 0,0-1 1 0 0,-1-2-1 0 0,0 0 1 0 0,-29 7-1 0 0,49-16 92 0 0,-1 1 0 0 0,1 0 0 0 0,0-1 0 0 0,0 0 0 0 0,-1 1-1 0 0,1-1 1 0 0,0 0 0 0 0,0-1 0 0 0,-7 0 0 0 0,8 0 195 0 0,-2-11 217 0 0,4 12-390 0 0,-1-1-1 0 0,1 1 1 0 0,0-1-1 0 0,0 1 1 0 0,-1-1-1 0 0,1 1 1 0 0,0-1-1 0 0,0 1 1 0 0,0-1-1 0 0,-1 1 0 0 0,1-1 1 0 0,0 1-1 0 0,0-1 1 0 0,0 1-1 0 0,0-1 1 0 0,0 1-1 0 0,0-1 1 0 0,0 0-1 0 0,0 1 1 0 0,0-1-1 0 0,1 1 1 0 0,-1-1-1 0 0,0 1 1 0 0,0-1-1 0 0,0 1 1 0 0,0-1-1 0 0,1 1 1 0 0,-1-1-1 0 0,0 1 1 0 0,1 0-1 0 0,-1-1 1 0 0,0 1-1 0 0,1-1 1 0 0,-1 1-1 0 0,0 0 1 0 0,1-1-1 0 0,-1 1 1 0 0,1 0-1 0 0,0-1 1 0 0,2-2-5 0 0,1 1 1 0 0,-1 0 0 0 0,1 0 0 0 0,0 0 0 0 0,0 0 0 0 0,0 0 0 0 0,0 1 0 0 0,0-1 0 0 0,6 0 0 0 0,42-6-17 0 0,-39 7-35 0 0,131-8-118 0 0,-86 7-1295 0 0,70-11-1 0 0,-94 6 43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8.0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 52 3679 0 0,'0'0'284'0'0,"0"-2"-186"0"0,-2-22 11814 0 0,12 15-10736 0 0,-7 7-1123 0 0,0 0 1 0 0,0 0-1 0 0,0 1 1 0 0,0-1-1 0 0,0 1 0 0 0,1 0 1 0 0,-1-1-1 0 0,1 2 1 0 0,-1-1-1 0 0,1 0 1 0 0,5 0-1 0 0,6 0 293 0 0,23 2 0 0 0,-12 0-205 0 0,25 1 749 0 0,-67 7-230 0 0,9-5-490 0 0,-3 1 87 0 0,-7 4-42 0 0,0 1 1 0 0,-20 14 0 0 0,32-19-220 0 0,-1 0 1 0 0,1 0-1 0 0,0 0 1 0 0,1 0-1 0 0,-1 1 0 0 0,1-1 1 0 0,0 1-1 0 0,1 0 0 0 0,-1 0 1 0 0,-2 8-1 0 0,-7 22 4 0 0,2 0 0 0 0,-12 62 0 0 0,20-83 0 0 0,1-1 0 0 0,1 1 0 0 0,1 18 0 0 0,0-26 0 0 0,1 1 0 0 0,0-1 0 0 0,1 1 0 0 0,-1-1 0 0 0,2 0 0 0 0,-1 0 0 0 0,1 0 0 0 0,4 8 0 0 0,0-3 0 0 0,3-3 0 0 0,-8-8-4 0 0,1 0 0 0 0,-1-1-1 0 0,1 1 1 0 0,0-1 0 0 0,-1 1 0 0 0,1-1 0 0 0,-1 0-1 0 0,1 0 1 0 0,0 0 0 0 0,-1-1 0 0 0,1 1-1 0 0,-1-1 1 0 0,1 1 0 0 0,0-1 0 0 0,-1 0 0 0 0,5-2-1 0 0,5-2-106 0 0,0-1 0 0 0,10-8 0 0 0,-17 11 68 0 0,1-1-182 0 0,1-1 0 0 0,-1-1 0 0 0,0 1-1 0 0,-1-1 1 0 0,1 0 0 0 0,-1 0 0 0 0,0 0-1 0 0,-1-1 1 0 0,1 0 0 0 0,-2 0 0 0 0,1 0 0 0 0,0 0-1 0 0,-1-1 1 0 0,-1 1 0 0 0,1-1 0 0 0,1-11 0 0 0,-2 8-236 0 0,0 0 0 0 0,-1-1 0 0 0,0 1 0 0 0,-1 0 0 0 0,-1 0 1 0 0,1-1-1 0 0,-2 1 0 0 0,0 0 0 0 0,0 0 0 0 0,-1 0 0 0 0,-4-11 1 0 0,-3-4 169 0 0,-25-41 2284 0 0,24 56 4095 0 0,189 0-5315 0 0,-66 2-570 0 0,-104 8-188 0 0,-5 0-10 0 0,-1 1 0 0 0,0 0 0 0 0,0 0 0 0 0,0 0 0 0 0,0 0 0 0 0,0 0 0 0 0,0 0 0 0 0,0 1 0 0 0,0-1 0 0 0,0 1 0 0 0,3 0 0 0 0,-3 0 908 0 0,-13-1-804 0 0,-1 0-1 0 0,0 1 0 0 0,1 1 1 0 0,-1 0-1 0 0,1 0 0 0 0,0 1 1 0 0,0 1-1 0 0,0 0 0 0 0,0 0 1 0 0,0 1-1 0 0,-10 6 0 0 0,-13 8-108 0 0,26-16 0 0 0,-1 2 0 0 0,1-1 0 0 0,0 1 0 0 0,0 1 0 0 0,0-1 0 0 0,-12 13 0 0 0,9-6 0 0 0,8-10 0 0 0,1 1 0 0 0,-1-1 0 0 0,1 1 0 0 0,0-1 0 0 0,0 1 0 0 0,0 0 0 0 0,0 0 0 0 0,0 0 0 0 0,-2 6 0 0 0,2 4 0 0 0,3 0 0 0 0,5 13 0 0 0,1-9 0 0 0,-4-13 0 0 0,1 0 0 0 0,1 3 0 0 0,12 15 0 0 0,26 28 0 0 0,-27-32 0 0 0,-11-12 0 0 0,1 0 0 0 0,0 0 0 0 0,0 0 0 0 0,0-1 0 0 0,15 9 0 0 0,-17-12 1 0 0,-3-1-1 0 0,1 0 1 0 0,-1 0 0 0 0,1 0 0 0 0,-1 0 0 0 0,0 0 0 0 0,0 1 0 0 0,1-1 0 0 0,-1 0 0 0 0,0 1 0 0 0,1 1 0 0 0,0 1 55 0 0,-2-4-53 0 0,0 1 0 0 0,1-1 0 0 0,-1 0 1 0 0,0 1-1 0 0,0-1 0 0 0,0 1 0 0 0,1 0 0 0 0,-1-1 1 0 0,0 1-1 0 0,0-1 0 0 0,0 1 0 0 0,0-1 0 0 0,0 1 0 0 0,0-1 1 0 0,0 1-1 0 0,0-1 0 0 0,0 1 0 0 0,0-1 0 0 0,0 1 1 0 0,-1 0-1 0 0,1-1 0 0 0,0 1 0 0 0,0-1 0 0 0,0 0 1 0 0,-1 1-1 0 0,1-1 0 0 0,0 1 0 0 0,-1-1 0 0 0,1 1 1 0 0,0-1-1 0 0,-1 1 0 0 0,1-1 0 0 0,-1 0 0 0 0,1 1 0 0 0,0-1 1 0 0,-2 1-1 0 0,1-1 9 0 0,-8 7 11 0 0,1 0 0 0 0,-2-1-1 0 0,1 0 1 0 0,-1-1-1 0 0,1 0 1 0 0,-2 0-1 0 0,-15 4 1 0 0,-25 13 10 0 0,38-16 4 0 0,-24 7 0 0 0,25-9 48 0 0,0 1-1 0 0,-15 7 1 0 0,26-12-45 0 0,1 1 1 0 0,0-1-1 0 0,-1 0 1 0 0,1 0-1 0 0,0 0 1 0 0,0 0-1 0 0,-1 0 0 0 0,1 0 1 0 0,0 0-1 0 0,0 0 1 0 0,-1 1-1 0 0,1-1 1 0 0,0 0-1 0 0,0 0 1 0 0,0 0-1 0 0,-1 1 1 0 0,1-1-1 0 0,0 0 1 0 0,0 0-1 0 0,0 1 0 0 0,0-1 1 0 0,-1 0-1 0 0,1 0 1 0 0,0 1-1 0 0,0-1 1 0 0,0 0-1 0 0,0 0 1 0 0,0 1-1 0 0,0-1 1 0 0,0 0-1 0 0,0 0 0 0 0,0 1 1 0 0,0-1-1 0 0,0 0 1 0 0,0 1-1 0 0,0-1 1 0 0,10 5 231 0 0,19-1-343 0 0,147 1 210 0 0,-14-4-2275 0 0,-139-2 1793 0 0,4 1-970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41.5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1375 0 0,'0'0'128'0'0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49.5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 26 11111 0 0,'-4'-2'169'0'0,"-22"-21"11466"0"0,28 25-11464 0 0,17 17 44 0 0,-13-13-203 0 0,1 0 0 0 0,-1 0-1 0 0,0 1 1 0 0,-1 0 0 0 0,0 0-1 0 0,6 9 1 0 0,1 14-12 0 0,-5-14-551 0 0,-5-12 66 0 0,0 0 0 0 0,-1 0 0 0 0,1 0 1 0 0,-1 1-1 0 0,0-1 0 0 0,1 6 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49.9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 5063 0 0,'-10'3'10387'0'0,"35"-4"-8734"0"0,-10 2-1462 0 0,218 1 1274 0 0,-223-1-1445 0 0,0 0 0 0 0,0 1 0 0 0,18 5 0 0 0,-10 0-20 0 0,-16-2 0 0 0,-2-3 0 0 0,1-1 2 0 0,-1 1-1 0 0,0-1 1 0 0,1 1-1 0 0,-1-1 1 0 0,0 1-1 0 0,0-1 1 0 0,0 0-1 0 0,0 1 1 0 0,0-1-1 0 0,-1 1 1 0 0,1-1 0 0 0,0 0-1 0 0,-1 1 1 0 0,1-1-1 0 0,-1 0 1 0 0,1 1-1 0 0,-2 1 1 0 0,-13 22 89 0 0,13-23-76 0 0,-5 8 73 0 0,-1 0 0 0 0,0-1 1 0 0,-1 0-1 0 0,0 0 1 0 0,-14 10-1 0 0,0-3 124 0 0,-33 17 0 0 0,20-13-59 0 0,4-1-33 0 0,0-2 0 0 0,-47 17-1 0 0,72-33-160 0 0,10-4-250 0 0,15-4-26 0 0,8 0 85 0 0,-17 4 179 0 0,0 1 0 0 0,0 0 0 0 0,0 0-1 0 0,1 1 1 0 0,10 0 0 0 0,45 2 53 0 0,35 2 0 0 0,-52-4 51 0 0,1 0-223 0 0,-47 1-793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0.2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42 5527 0 0,'3'0'5639'0'0,"31"-2"-604"0"0,2-3-3503 0 0,33-1-1190 0 0,19 8-41 0 0,-52 0-331 0 0,72-6 1 0 0,-80 1-160 0 0,2-1-1227 0 0,-10 1-2439 0 0,0 0-1675 0 0</inkml:trace>
  <inkml:trace contextRef="#ctx0" brushRef="#br0" timeOffset="1">467 26 2303 0 0,'-2'-1'167'0'0,"-22"-11"-440"0"0,3 3 13237 0 0,20 9-12719 0 0,0-1 0 0 0,0 1 0 0 0,0-1 1 0 0,0 1-1 0 0,0 0 0 0 0,0-1 1 0 0,0 1-1 0 0,0 0 0 0 0,0 0 0 0 0,0 0 1 0 0,0 0-1 0 0,0 0 0 0 0,0 0 0 0 0,0 0 1 0 0,0 0-1 0 0,0 0 0 0 0,0 1 1 0 0,0-1-1 0 0,0 0 0 0 0,0 1 0 0 0,0-1 1 0 0,-2 1-1 0 0,2 1-137 0 0,-1 0-1 0 0,1 0 1 0 0,0 0-1 0 0,0 0 1 0 0,-1 0 0 0 0,1 0-1 0 0,0 0 1 0 0,1 0 0 0 0,-1 0-1 0 0,-1 4 1 0 0,-5 20 48 0 0,1 1-1 0 0,1-1 1 0 0,1 2 0 0 0,1-1 0 0 0,1 40-1 0 0,6-5 197 0 0,13 79-1 0 0,-12-118-573 0 0,-3-20-293 0 0,-1 2-153 0 0,12-11-6132 0 0,-1-5 149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0.6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70 4143 0 0,'0'0'319'0'0,"0"-2"-210"0"0,-1-9 5559 0 0,-3-10 1571 0 0,4 19-5542 0 0,1 0-1514 0 0,4-1-191 0 0,-1-1 1 0 0,1 1 0 0 0,0 0-1 0 0,0 0 1 0 0,0 0 0 0 0,0 0-1 0 0,1 1 1 0 0,-1 0-1 0 0,7-1 1 0 0,-7 2-388 0 0,-1 0-1 0 0,0 1 1 0 0,1-1 0 0 0,-1 1-1 0 0,1 1 1 0 0,-1-1 0 0 0,0 0-1 0 0,6 2 1 0 0,1 1-1356 0 0,-9-2-9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5063 0 0,'-1'1'232'0'0,"0"-1"-220"0"0,1 0 0 0 0,-1 0-1 0 0,1 1 1 0 0,-1-1 0 0 0,0 0-1 0 0,1 0 1 0 0,-1 0-1 0 0,1 1 1 0 0,-1-1 0 0 0,1 0-1 0 0,-1 0 1 0 0,0 0 0 0 0,1 0-1 0 0,-1 0 1 0 0,1 0-1 0 0,-1 0 1 0 0,1 0 0 0 0,-2-1-1 0 0,0 1 35 0 0,-1-1 0 0 0,0 1-1 0 0,1 0 1 0 0,-1 0 0 0 0,1 0-1 0 0,-1 0 1 0 0,0 1-1 0 0,1-1 1 0 0,-5 2 0 0 0,4-1 590 0 0,-1 0 1 0 0,1 0-1 0 0,0 1 1 0 0,0-1-1 0 0,0 1 1 0 0,0 0 0 0 0,0 0-1 0 0,0 0 1 0 0,1 0-1 0 0,-1 1 1 0 0,1-1-1 0 0,-1 1 1 0 0,1-1-1 0 0,0 1 1 0 0,-3 5-1 0 0,-1 1-74 0 0,1 1-1 0 0,0 1 0 0 0,-5 13 0 0 0,4-8-284 0 0,1 1 0 0 0,1-1 0 0 0,0 1 0 0 0,1 0 0 0 0,-1 27 0 0 0,4-37-199 0 0,0-1 0 0 0,0 1 0 0 0,1 0 0 0 0,0 0 0 0 0,0-1 0 0 0,0 1 1 0 0,1-1-1 0 0,0 1 0 0 0,0-1 0 0 0,1 0 0 0 0,0 0 0 0 0,0 0 0 0 0,0 0 0 0 0,1 0 0 0 0,0-1 1 0 0,0 1-1 0 0,5 4 0 0 0,-5-6-49 0 0,0-2 0 0 0,0 1 0 0 0,0 0 1 0 0,0-1-1 0 0,0 1 0 0 0,1-1 0 0 0,-1-1 1 0 0,1 1-1 0 0,0 0 0 0 0,-1-1 0 0 0,1 0 0 0 0,0 0 1 0 0,0-1-1 0 0,-1 1 0 0 0,10-1 0 0 0,-8 0 19 0 0,1-1 0 0 0,-1 0 0 0 0,0 0 0 0 0,1 0 0 0 0,-1-1 0 0 0,0 1 0 0 0,0-2 0 0 0,0 1 0 0 0,0-1 0 0 0,-1 1 0 0 0,9-7-1 0 0,-7 4 17 0 0,0 0 0 0 0,0-1 0 0 0,-1 1 0 0 0,1-1 0 0 0,-2-1 0 0 0,1 1 0 0 0,-1-1 0 0 0,1 0 0 0 0,-2-1 0 0 0,1 1 0 0 0,-1-1 0 0 0,-1 0 0 0 0,1 0 0 0 0,-1 0 0 0 0,4-16 0 0 0,-6 16-17 0 0,1 0-1 0 0,-1-1 0 0 0,-1 1 0 0 0,1-1 0 0 0,-2 1 0 0 0,1-1 0 0 0,-1 1 0 0 0,0-1 0 0 0,-1 1 0 0 0,0 0 0 0 0,0 0 1 0 0,-5-11-1 0 0,5 14-41 0 0,0 1 0 0 0,-1-1 1 0 0,1 1-1 0 0,-1 0 0 0 0,0 0 1 0 0,0 1-1 0 0,-1-1 1 0 0,1 0-1 0 0,-1 1 0 0 0,1 0 1 0 0,-1 0-1 0 0,0 0 0 0 0,-1 0 1 0 0,1 1-1 0 0,0 0 1 0 0,-1 0-1 0 0,1 0 0 0 0,-1 0 1 0 0,0 0-1 0 0,1 1 0 0 0,-1 0 1 0 0,-7-1-1 0 0,9 2 238 0 0,2 0-485 0 0,0-1 1 0 0,0 1-1 0 0,0 0 1 0 0,0 0-1 0 0,0 0 0 0 0,-1-1 1 0 0,1 1-1 0 0,0 0 1 0 0,0 1-1 0 0,0-1 0 0 0,0 0 1 0 0,0 0-1 0 0,0 0 1 0 0,0 1-1 0 0,0-1 0 0 0,0 0 1 0 0,0 1-1 0 0,0-1 1 0 0,0 1-1 0 0,0-1 1 0 0,0 1-1 0 0,0 0 0 0 0,0-1 1 0 0,0 1-1 0 0,-1 1 1 0 0,-3 8-2021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0.9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 1 5063 0 0,'0'0'16052'0'0,"2"2"-15905"0"0,2 1-132 0 0,1 1 0 0 0,-1-1 0 0 0,1 0 0 0 0,0 0 0 0 0,0-1-1 0 0,0 1 1 0 0,0-1 0 0 0,1 0 0 0 0,8 2 0 0 0,-3-1-18 0 0,1-1 0 0 0,0 0 0 0 0,20 0 0 0 0,-27-3 3 0 0,-4 1 0 0 0,0 0 0 0 0,1-1 0 0 0,-1 1 0 0 0,0 0 0 0 0,1 1 0 0 0,-1-1 0 0 0,0 0 0 0 0,1 0 0 0 0,-1 0 0 0 0,0 1 0 0 0,0-1 0 0 0,1 1 0 0 0,-1-1 0 0 0,2 2 0 0 0,16 5-68 0 0,-17-5 39 0 0,-1-2-47 0 0,-1 3-35 0 0,0-1 93 0 0,-1 0-1 0 0,1 0 0 0 0,-1 0 1 0 0,0 1-1 0 0,0-1 1 0 0,0 0-1 0 0,0 0 0 0 0,0 0 1 0 0,0-1-1 0 0,0 1 0 0 0,-1 0 1 0 0,1 0-1 0 0,0 0 1 0 0,-1-1-1 0 0,-2 3 0 0 0,-3 2-1 0 0,0-1 0 0 0,-12 8 0 0 0,8-6 14 0 0,1 1 1 0 0,-15 14-1 0 0,0 1 9 0 0,10-11 0 0 0,3-2 14 0 0,0 0 0 0 0,-26 15 0 0 0,35-24-33 0 0,1 0 7 0 0,0 0 1 0 0,0 0 0 0 0,1 0-1 0 0,-1 0 1 0 0,0 0 0 0 0,0 0-1 0 0,1 1 1 0 0,-1-1 0 0 0,1 0-1 0 0,-1 1 1 0 0,1-1 0 0 0,0 1-1 0 0,-1 0 1 0 0,1-1 0 0 0,-1 3-1 0 0,3-2-19 0 0,0 0 0 0 0,0 0 0 0 0,0 0 0 0 0,0-1 0 0 0,1 1 0 0 0,-1 0 0 0 0,1-1 0 0 0,-1 1 0 0 0,1-1 0 0 0,0 1 0 0 0,2 1 0 0 0,0-1-16 0 0,13 12-162 0 0,-2 0 123 0 0,-8-8 51 0 0,0 1 1 0 0,1-1-1 0 0,9 6 0 0 0,-15-11 19 0 0,1 1 0 0 0,-1-1 0 0 0,1 1 0 0 0,-1-1-1 0 0,1 1 1 0 0,-1 0 0 0 0,0 0 0 0 0,4 4 0 0 0,-3-2 12 0 0,0-1 0 0 0,0 0 0 0 0,0 0 0 0 0,0 0 0 0 0,5 3 0 0 0,16 12-9 0 0,-23-17-42 0 0,0 0 0 0 0,1 0 0 0 0,-1 0 0 0 0,1 0 0 0 0,0 0 0 0 0,-1 0 0 0 0,1 0 0 0 0,0-1 0 0 0,0 1 0 0 0,-1 0 0 0 0,1-1 0 0 0,0 0 0 0 0,0 1 0 0 0,0-1 0 0 0,0 0 1 0 0,3 0-1 0 0,0 0-683 0 0,-1 0-1013 0 0,7 0-76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1.3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8 377 5983 0 0,'0'0'274'0'0,"-1"-2"-6"0"0,-4-9 2522 0 0,4 11-2609 0 0,1 0 0 0 0,0 0 0 0 0,0 0 0 0 0,0-1-1 0 0,0 1 1 0 0,0 0 0 0 0,0 0 0 0 0,0-1 0 0 0,0 1 0 0 0,0 0-1 0 0,0 0 1 0 0,0-1 0 0 0,0 1 0 0 0,0 0 0 0 0,0-1-1 0 0,0 1 1 0 0,0 0 0 0 0,0 0 0 0 0,0-1 0 0 0,2-1 2350 0 0,-1 1-2350 0 0,11-3 3038 0 0,12 2-2171 0 0,27 4-765 0 0,1-3 0 0 0,52-8 1 0 0,-94 6-528 0 0,0 1 0 0 0,1-1 0 0 0,-2-1 1 0 0,1 0-1 0 0,0 0 0 0 0,-1-1 0 0 0,0 0 1 0 0,14-11-1 0 0,-5 4-1106 0 0,-13 10 632 0 0,-2-1 0 0 0,1 0 0 0 0,0 0 0 0 0,0-1 0 0 0,4-5 0 0 0,4-6-4264 0 0</inkml:trace>
  <inkml:trace contextRef="#ctx0" brushRef="#br0" timeOffset="1">489 44 2303 0 0,'-1'-2'167'0'0,"-18"-34"12218"0"0,12 31-6949 0 0,3 17-5303 0 0,0 1 0 0 0,1-1-1 0 0,1 1 1 0 0,0 0-1 0 0,-1 23 1 0 0,6 70 645 0 0,-1-63-676 0 0,1 29-338 0 0,2 126-1510 0 0,-7-174 632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1.7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0 18023 0 0,'0'0'1632'0'0,"-2"2"-1242"0"0,0 1-147 0 0,-1 1 0 0 0,1 0 0 0 0,-1 0 0 0 0,1 0 1 0 0,1 0-1 0 0,-1 0 0 0 0,0 0 0 0 0,1 0 0 0 0,0 1 1 0 0,0-1-1 0 0,0 6 0 0 0,-5 53 1557 0 0,6-59-1699 0 0,0 3-11 0 0,-1 0-1 0 0,1 0 0 0 0,1 0 0 0 0,-1 0 1 0 0,1 1-1 0 0,0-1 0 0 0,1 0 0 0 0,0 0 0 0 0,0 0 1 0 0,1-1-1 0 0,6 13 0 0 0,0-9-14 0 0,4-3-17 0 0,-9-6-51 0 0,1 0-1 0 0,-1 0 1 0 0,0-1-1 0 0,0 0 1 0 0,0 0-1 0 0,0 0 1 0 0,1 0-1 0 0,-1-1 0 0 0,0 0 1 0 0,6-1-1 0 0,7-4 18 0 0,19-8 1 0 0,-10 3 2 0 0,47-17-27 0 0,-55 23 0 0 0,-14 5 0 0 0,0 1 0 0 0,16 2-10 0 0,-13 2-63 0 0,-5-3 57 0 0,0 0 6 0 0,0-1 0 0 0,0 1 0 0 0,-1 0 0 0 0,1 0 0 0 0,0 0 0 0 0,-1 0 0 0 0,0 0 1 0 0,1 0-1 0 0,-1 0 0 0 0,0 0 0 0 0,1 3 0 0 0,-1-2 2 0 0,1 0 0 0 0,-1 0 0 0 0,1 1 0 0 0,0-1-1 0 0,0-1 1 0 0,0 1 0 0 0,1 0 0 0 0,-1 0 0 0 0,1-1 0 0 0,4 5 0 0 0,2-1-1192 0 0,0-2-4799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9.4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51 26 2759 0 0,'-3'-2'51'0'0,"2"2"-45"0"0,1 0 0 0 0,0-1 0 0 0,-1 1 0 0 0,1 0 0 0 0,0 0 0 0 0,-1-1 1 0 0,1 1-1 0 0,0 0 0 0 0,-1 0 0 0 0,1 0 0 0 0,0-1 0 0 0,-1 1 0 0 0,1 0 0 0 0,-1 0 0 0 0,1 0 0 0 0,0 0 0 0 0,-1 0 1 0 0,1 0-1 0 0,-1 0 0 0 0,1 0 0 0 0,0 0 0 0 0,-1 0 0 0 0,1 0 0 0 0,-1 0 0 0 0,1 0 0 0 0,0 0 0 0 0,-1 0 1 0 0,1 1-1 0 0,0-1 0 0 0,-1 0 0 0 0,1 0 0 0 0,-1 1 0 0 0,-34 13 14557 0 0,41-12-14051 0 0,6 0-478 0 0,1 0 0 0 0,-1-1 0 0 0,1 0 0 0 0,0-1-1 0 0,0 0 1 0 0,19-3 0 0 0,69-9 413 0 0,195-14 606 0 0,-223 27-998 0 0,43-2-22 0 0,-103 0-55 0 0,1-1-122 0 0,-1 2 0 0 0,24 1 1 0 0,-35 0-117 0 0,-1-1-598 0 0,7 0-1346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59.7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30 114 4607 0 0,'-2'-1'208'0'0,"-24"-22"456"0"0,25 16 3469 0 0,7-11-39 0 0,-5 17-3785 0 0,0-1 0 0 0,0 1 0 0 0,0 0 0 0 0,0-1 0 0 0,1 1 0 0 0,-1 0 0 0 0,0 0 0 0 0,1 0 0 0 0,-1 0 0 0 0,1 0 0 0 0,-1 0 0 0 0,1 0 0 0 0,2 0 0 0 0,25-8 305 0 0,-19 6-198 0 0,11-3-33 0 0,3-1 154 0 0,1 1-1 0 0,48-6 1 0 0,1 6-122 0 0,113 7 0 0 0,-149 2-426 0 0,23 1-131 0 0,99 21 0 0 0,-76-11-2429 0 0,-58-11-3598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0.1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119 31 14399 0 0,'-3'-4'224'0'0,"0"0"-98"0"0,2-15 5446 0 0,18 17-3547 0 0,-15 2-1946 0 0,0-1 0 0 0,0 1 0 0 0,0 0 0 0 0,0 0 0 0 0,0 0 0 0 0,0 0 0 0 0,0 0 1 0 0,0 0-1 0 0,0 0 0 0 0,0 1 0 0 0,0-1 0 0 0,-1 1 0 0 0,1-1 0 0 0,4 3 0 0 0,5 4 98 0 0,-1 1 0 0 0,1 0 0 0 0,-1 1-1 0 0,-1 0 1 0 0,15 17 0 0 0,-6-6 21 0 0,-9-10-136 0 0,0 1-1 0 0,-1 1 1 0 0,0 0-1 0 0,-1 0 1 0 0,-1 0-1 0 0,0 1 1 0 0,0 0 0 0 0,-2 0-1 0 0,1 0 1 0 0,-2 1-1 0 0,4 19 1 0 0,-6-23-52 0 0,-1-1 0 0 0,1 0 0 0 0,-1 1 0 0 0,-1-1 0 0 0,0 1 0 0 0,0-1 0 0 0,-1 0 0 0 0,0 0 0 0 0,-1 0 0 0 0,0 0 0 0 0,0 0 0 0 0,-1 0 0 0 0,-5 9 0 0 0,-4 4 21 0 0,-1-1-1 0 0,-1 0 0 0 0,-27 30 0 0 0,19-25-431 0 0,-2-2-1 0 0,0 0 1 0 0,-2-2 0 0 0,-50 34-1 0 0,33-32-735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0.8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65 5063 0 0,'-11'1'1766'0'0,"-16"-4"-4534"0"0,-1 0 21002 0 0,118-4-17582 0 0,90-12-688 0 0,-155 15 33 0 0,103-22 82 0 0,-125 25-20 0 0,-16-1 17 0 0,5 2-58 0 0,1 0-1 0 0,0 1 1 0 0,0 0 0 0 0,0 0 0 0 0,-11 4-1 0 0,5-2-6 0 0,-13 3-30 0 0,-1 2 0 0 0,2 1 0 0 0,-1 1 0 0 0,1 0 0 0 0,1 3 0 0 0,0 0 0 0 0,-31 23 0 0 0,49-32 9 0 0,0 1-1 0 0,1 0 1 0 0,0 1 0 0 0,0-1-1 0 0,0 1 1 0 0,1 0-1 0 0,-1 0 1 0 0,2 0 0 0 0,-7 13-1 0 0,8-15 6 0 0,1 0 0 0 0,0 0 0 0 0,-1 0-1 0 0,2 0 1 0 0,-1 0 0 0 0,0 0 0 0 0,1 0 0 0 0,-1 0-1 0 0,1 0 1 0 0,1 0 0 0 0,-1 0 0 0 0,0 1 0 0 0,1-1-1 0 0,0 0 1 0 0,0 0 0 0 0,0 0 0 0 0,0 0 0 0 0,1-1-1 0 0,2 5 1 0 0,-3-5-10 0 0,0-1 0 0 0,1 1-1 0 0,-1-1 1 0 0,1 1 0 0 0,0-1-1 0 0,-1 0 1 0 0,1 0 0 0 0,0 0-1 0 0,1 0 1 0 0,-1 0 0 0 0,0 0 0 0 0,1-1-1 0 0,-1 1 1 0 0,0-1 0 0 0,1 0-1 0 0,0 1 1 0 0,-1-1 0 0 0,1 0-1 0 0,0 0 1 0 0,0-1 0 0 0,-1 1-1 0 0,5 0 1 0 0,-6-1 11 0 0,15 3-623 0 0,26 2 1 0 0,-36-5 390 0 0,0-1 0 0 0,0 1 0 0 0,0-1 0 0 0,0 0 0 0 0,0 0 0 0 0,0-1 0 0 0,9-3 0 0 0,-1-1-519 0 0,-1-1 0 0 0,0-1 0 0 0,0 0-1 0 0,0 0 1 0 0,14-15 0 0 0,-1 0-1033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1.2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82 3679 0 0,'4'-48'394'0'0,"8"14"18357"0"0,-13 34-18659 0 0,3 14 3331 0 0,-2 3-4728 0 0,-1 11 1345 0 0,-8 44 0 0 0,0-2-3 0 0,8-63-38 0 0,1 6-1 0 0,10 17 17 0 0,-6-18 44 0 0,-3-7-5 0 0,5 5-43 0 0,-4-9-11 0 0,-1 1 0 0 0,1-1 0 0 0,0 0 0 0 0,0 0 0 0 0,0 0 0 0 0,0 0 0 0 0,0 0 0 0 0,1 0 0 0 0,-1-1 0 0 0,0 1 0 0 0,0-1 0 0 0,0 0 0 0 0,1 1 0 0 0,-1-1 0 0 0,0 0 0 0 0,0 0 0 0 0,1 0 0 0 0,3-1 0 0 0,5-1 0 0 0,1-1 0 0 0,15-5 0 0 0,-11 3 0 0 0,6-3-25 0 0,5-5-225 0 0,-25 12-395 0 0,3-1-271 0 0,-1 0-370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1.5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89 548 4143 0 0,'-14'18'-453'0'0,"-1"1"3081"0"0,-23 40 1 0 0,34-53-1939 0 0,1 1-1 0 0,0 0 1 0 0,1 0 0 0 0,-1 0 0 0 0,1 0 0 0 0,1 1 0 0 0,-1-1 0 0 0,1 1 0 0 0,1-1-1 0 0,-1 12 1 0 0,2-17-557 0 0,-1 1 0 0 0,0-1 0 0 0,1 0 0 0 0,0 1 0 0 0,-1-1 0 0 0,1 0 0 0 0,0 1 1 0 0,0-1-1 0 0,0 0 0 0 0,0 0 0 0 0,1 0 0 0 0,-1 0 0 0 0,0 0 0 0 0,1 0 0 0 0,0 0 0 0 0,-1-1 0 0 0,1 1 0 0 0,0-1 0 0 0,0 1 0 0 0,0-1 0 0 0,0 1 0 0 0,0-1 0 0 0,0 0 0 0 0,0 0 0 0 0,4 1 0 0 0,-2-1-47 0 0,-1 0 0 0 0,1 0 0 0 0,-1 0 0 0 0,1-1 0 0 0,-1 1 0 0 0,1-1 0 0 0,-1 0-1 0 0,1 0 1 0 0,-1 0 0 0 0,1-1 0 0 0,-1 1 0 0 0,1-1 0 0 0,-1 0 0 0 0,1 0 0 0 0,-1 0 0 0 0,0 0 0 0 0,4-2 0 0 0,11-8 191 0 0,-1-1 1 0 0,-1-1-1 0 0,29-28 1 0 0,-42 39-251 0 0,-1-1 1 0 0,1 1-1 0 0,-1-1 0 0 0,0 0 0 0 0,0 1 1 0 0,0-1-1 0 0,-1 0 0 0 0,1 0 0 0 0,-1 0 1 0 0,1-1-1 0 0,-1 1 0 0 0,0 0 0 0 0,0 0 1 0 0,-1-1-1 0 0,1 1 0 0 0,-1-1 0 0 0,1 1 1 0 0,-1 0-1 0 0,0-1 0 0 0,0 1 1 0 0,-1-1-1 0 0,1 1 0 0 0,-1 0 0 0 0,0-1 1 0 0,0 1-1 0 0,0 0 0 0 0,0 0 0 0 0,0-1 1 0 0,-1 1-1 0 0,1 0 0 0 0,-1 0 0 0 0,0 0 1 0 0,0 1-1 0 0,0-1 0 0 0,0 0 0 0 0,0 1 1 0 0,-1-1-1 0 0,1 1 0 0 0,-1 0 0 0 0,0 0 1 0 0,1 0-1 0 0,-7-3 0 0 0,-62-22 492 0 0,68 25-479 0 0,-1 0-469 0 0</inkml:trace>
  <inkml:trace contextRef="#ctx0" brushRef="#br0" timeOffset="1">431 56 8751 0 0,'0'0'674'0'0,"-4"-10"4972"0"0,4 9-5242 0 0,0-1 0 0 0,1 1-1 0 0,-1-1 1 0 0,1 1-1 0 0,-1 0 1 0 0,1-1 0 0 0,0 1-1 0 0,0 0 1 0 0,0-1 0 0 0,-1 1-1 0 0,1 0 1 0 0,0 0 0 0 0,0 0-1 0 0,1 0 1 0 0,-1 0-1 0 0,1-1 1 0 0,1 0-118 0 0,1 0 0 0 0,-1 0 0 0 0,1 0 1 0 0,0 1-1 0 0,7-3 0 0 0,1 1-290 0 0,2 0 0 0 0,21-1 0 0 0,-27 4-231 0 0,0 0 0 0 0,0 0 1 0 0,0 0-1 0 0,0 1 0 0 0,0 0 0 0 0,0 1 0 0 0,0-1 1 0 0,-1 2-1 0 0,1-1 0 0 0,-1 1 0 0 0,1 0 1 0 0,8 5-1 0 0,-16-7 86 0 0,1-1 1 0 0,-1 1 0 0 0,1-1-1 0 0,-1 1 1 0 0,1-1 0 0 0,-1 1-1 0 0,1-1 1 0 0,-1 1-1 0 0,1-1 1 0 0,-1 1 0 0 0,0 0-1 0 0,1-1 1 0 0,-1 1-1 0 0,0 0 1 0 0,0-1 0 0 0,1 1-1 0 0,-1 0 1 0 0,0-1-1 0 0,0 2 1 0 0,1 1-405 0 0,2 12-1409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1.8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1 105 15175 0 0,'0'0'1372'0'0,"1"-2"-1130"0"0,1-4-74 0 0,1 0 0 0 0,0 0 0 0 0,1 0 0 0 0,-1 1 0 0 0,1-1 0 0 0,0 1 0 0 0,1 0 0 0 0,-1 0 0 0 0,1 0 0 0 0,0 1 0 0 0,0 0 0 0 0,0 0 0 0 0,1 0 0 0 0,-1 0 0 0 0,9-3 0 0 0,-7 4-82 0 0,-1 0 1 0 0,1 0 0 0 0,0 1 0 0 0,0-1 0 0 0,0 2 0 0 0,0-1 0 0 0,0 1 0 0 0,0 0 0 0 0,0 0 0 0 0,1 1 0 0 0,-1 0 0 0 0,0 0 0 0 0,0 1 0 0 0,9 1 0 0 0,-3 3-65 0 0,-4 2 26 0 0,-7-4-34 0 0,0-1 0 0 0,-1 0-1 0 0,1 1 1 0 0,-1-1 0 0 0,0 1-1 0 0,0-1 1 0 0,0 1 0 0 0,0 0 0 0 0,0-1-1 0 0,-1 1 1 0 0,1 0 0 0 0,-1 0-1 0 0,0-1 1 0 0,0 1 0 0 0,0 0 0 0 0,0 0-1 0 0,0 0 1 0 0,0-1 0 0 0,-1 1-1 0 0,1 0 1 0 0,-1 0 0 0 0,0-1 0 0 0,0 1-1 0 0,0-1 1 0 0,-3 5 0 0 0,-2 5 141 0 0,-2 0 0 0 0,1 0 0 0 0,-20 19 0 0 0,20-22-65 0 0,-120 139 591 0 0,123-143-670 0 0,-11 12-70 0 0,13-15-273 0 0,5-2-1081 0 0,4-1 1094 0 0,1 0-1 0 0,-1 0 1 0 0,1-1 0 0 0,9-3-1 0 0,-10 3 150 0 0,1 0-1 0 0,-1 0 1 0 0,1 1-1 0 0,0-1 0 0 0,11 1 1 0 0,54 1-337 0 0,-69 0 498 0 0,0 0-1 0 0,0 1 0 0 0,1 0 0 0 0,-1 0 1 0 0,0 0-1 0 0,0 1 0 0 0,0-1 1 0 0,0 1-1 0 0,0 0 0 0 0,0 0 0 0 0,-1 0 1 0 0,6 5-1 0 0,-3-3-1 0 0,-1-1 0 0 0,1 0 0 0 0,0 0 0 0 0,9 4 0 0 0,30 5-1116 0 0,-32-11-4709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4607 0 0,'32'-18'2046'0'0,"0"-2"0"0"0,-1-2-1 0 0,32-29 1 0 0,-29 23 1260 0 0,68-43 0 0 0,-91 65-2907 0 0,0 0-1 0 0,0 1 1 0 0,1 0 0 0 0,0 0-1 0 0,22-4 1 0 0,-28 8-319 0 0,0 0 1 0 0,-1 0-1 0 0,1 1 0 0 0,0 0 1 0 0,0 0-1 0 0,0 1 0 0 0,-1 0 1 0 0,1 0-1 0 0,0 0 0 0 0,-1 1 1 0 0,1-1-1 0 0,-1 1 0 0 0,1 1 0 0 0,-1-1 1 0 0,5 4-1 0 0,2 1 55 0 0,0 1 0 0 0,-1 1 0 0 0,0 0 0 0 0,0 1 0 0 0,-1-1 0 0 0,0 2 0 0 0,-1 0 0 0 0,11 17 0 0 0,-16-22-94 0 0,5 7-6 0 0,0 1-1 0 0,0-1 1 0 0,2 0 0 0 0,16 16-1 0 0,-24-27-23 0 0,0 0 0 0 0,1 0 0 0 0,0 0 0 0 0,-1-1-1 0 0,1 1 1 0 0,0-1 0 0 0,0 0 0 0 0,4 1-1 0 0,17 6-31 0 0,0 4-659 0 0,-13-5-389 0 0,1-1-1 0 0,14 4 0 0 0,-11-5-690 0 0</inkml:trace>
  <inkml:trace contextRef="#ctx0" brushRef="#br0" timeOffset="1">1005 49 6911 0 0,'0'-2'315'0'0,"-2"-8"238"0"0,-1-6-433 0 0,2 7 4301 0 0,1-3 3989 0 0,-2 51-7374 0 0,-2-1 1 0 0,-11 52-1 0 0,6-45-917 0 0,-2 46 1 0 0,9-68-502 0 0,0 9 785 0 0,2 35 0 0 0,1-55-1034 0 0,0 0 1 0 0,4 13-1 0 0,-2-17-633 0 0,-1-1-1 0 0,1 1 1 0 0,0-1 0 0 0,4 8 0 0 0,4 1-5754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2.2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0 346 1839 0 0,'3'0'643'0'0,"28"-11"7688"0"0,1 1-3384 0 0,68-21-981 0 0,-92 28-3925 0 0,0 0 1 0 0,0 0-1 0 0,0-1 0 0 0,0 0 1 0 0,-1-1-1 0 0,1 1 0 0 0,-1-1 1 0 0,0-1-1 0 0,-1 1 0 0 0,1-1 1 0 0,-1 0-1 0 0,8-11 0 0 0,-11 13-446 0 0,0 0 0 0 0,-1 0-1 0 0,1 0 1 0 0,-1-1 0 0 0,0 1 0 0 0,0-1-1 0 0,0 1 1 0 0,0-1 0 0 0,-1 0 0 0 0,0 0-1 0 0,0 1 1 0 0,0-1 0 0 0,0-10 0 0 0,-2-1-946 0 0,0-1 1 0 0,-6-29 0 0 0,0 1 3264 0 0,3 20 8648 0 0,2 40-10054 0 0,-25 254-449 0 0,23-154-7428 0 0,4-84 387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2.6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139 2 17647 0 0,'0'0'1603'0'0,"-1"-1"-1318"0"0,-2 1-129 0 0,0 0 0 0 0,0-1-1 0 0,0 1 1 0 0,0 0 0 0 0,0 1-1 0 0,0-1 1 0 0,0 0 0 0 0,0 1-1 0 0,0 0 1 0 0,1-1 0 0 0,-1 1 0 0 0,0 0-1 0 0,0 1 1 0 0,1-1 0 0 0,-1 0-1 0 0,1 1 1 0 0,-1 0 0 0 0,1-1-1 0 0,-1 1 1 0 0,1 0 0 0 0,-2 3-1 0 0,-4 1 130 0 0,2 1 0 0 0,-1 1 0 0 0,1-1 0 0 0,0 1 0 0 0,0 1 0 0 0,1-1 0 0 0,0 1 0 0 0,0-1-1 0 0,1 1 1 0 0,0 1 0 0 0,1-1 0 0 0,0 1 0 0 0,1-1 0 0 0,-3 15 0 0 0,5-23-276 0 0,0 0-1 0 0,0-1 1 0 0,0 1 0 0 0,0 0 0 0 0,0 0 0 0 0,0-1 0 0 0,0 1 0 0 0,0 0 0 0 0,0 0-1 0 0,0-1 1 0 0,0 1 0 0 0,0 0 0 0 0,1-1 0 0 0,-1 1 0 0 0,0 0 0 0 0,1-1-1 0 0,0 2 1 0 0,2 4 85 0 0,-3-5-89 0 0,1 1-1 0 0,-1-1 0 0 0,1 1 1 0 0,0-1-1 0 0,0 1 1 0 0,-1-1-1 0 0,1 0 1 0 0,0 1-1 0 0,0-1 0 0 0,0 0 1 0 0,1 0-1 0 0,-1 0 1 0 0,0 0-1 0 0,0 0 1 0 0,1 0-1 0 0,-1 0 0 0 0,0 0 1 0 0,1 0-1 0 0,-1 0 1 0 0,1-1-1 0 0,-1 1 1 0 0,1-1-1 0 0,1 1 1 0 0,1 0 13 0 0,0 0-11 0 0,1-1-1 0 0,-1 1 1 0 0,0-1-1 0 0,1 0 1 0 0,-1 0-1 0 0,0 0 1 0 0,0-1-1 0 0,1 0 0 0 0,-1 1 1 0 0,0-1-1 0 0,8-4 1 0 0,0 0 13 0 0,1 0 1 0 0,16-12-1 0 0,-6 1-18 0 0,-10 8-6 0 0,0-1-1 0 0,17-7 0 0 0,-26 15-43 0 0,4 2 25 0 0,-5 1-19 0 0,3 7 31 0 0,0 5 11 0 0,-5-8 19 0 0,7 16 26 0 0,-4-13-125 0 0,-3-7-341 0 0,7-9-4346 0 0,-3 1 3723 0 0,1 0-1 0 0,6-9 1 0 0,1-4-1099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2.9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77 64 6911 0 0,'1'-2'8451'0'0,"3"-3"-7919"0"0,-1 1 0 0 0,1 0 0 0 0,0-1 0 0 0,0 1 0 0 0,0 1 1 0 0,0-1-1 0 0,1 1 0 0 0,0-1 0 0 0,0 1 0 0 0,-1 0 0 0 0,2 1 0 0 0,-1-1 0 0 0,0 1 0 0 0,10-2 1 0 0,-6 1-336 0 0,0 1 1 0 0,0 1 0 0 0,0 0 0 0 0,0 0 0 0 0,0 1 0 0 0,0 0 0 0 0,0 1 0 0 0,18 2-1 0 0,-22-2-162 0 0,1 1-1 0 0,-1-1 0 0 0,1 1 0 0 0,-1 0 0 0 0,0 0 0 0 0,0 1 0 0 0,0-1 0 0 0,0 1 0 0 0,0 0 0 0 0,-1 1 0 0 0,1-1 1 0 0,-1 1-1 0 0,5 4 0 0 0,-9-6-24 0 0,0-1 0 0 0,0 1 0 0 0,0-1 1 0 0,0 1-1 0 0,-1-1 0 0 0,1 1 0 0 0,0-1 1 0 0,-1 1-1 0 0,1-1 0 0 0,-1 0 0 0 0,1 1 1 0 0,-1-1-1 0 0,0 1 0 0 0,0-1 0 0 0,1 0 1 0 0,-3 3-1 0 0,2-4-3 0 0,-11 17 2 0 0,-1-1 0 0 0,0-1 1 0 0,-2 0-1 0 0,-16 13 0 0 0,-32 34-408 0 0,-86 134-4920 0 0,129-171 3345 0 0,19-23 1046 0 0,22-16-1988 0 0,-9 11 3085 0 0,-1 0 0 0 0,1 0 0 0 0,-1 1-1 0 0,1 0 1 0 0,0 1 0 0 0,0 1 0 0 0,-1 0 0 0 0,1 1 0 0 0,0 0 0 0 0,16 3 0 0 0,23 9 1062 0 0,80 32 0 0 0,-41-13-359 0 0,-68-26-915 0 0,-21-5-533 0 0,12-7-1100 0 0,-3-1 797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3.3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0 10135 0 0,'-1'3'11114'0'0,"-3"11"-10024"0"0,0 1 0 0 0,2 1 0 0 0,-3 26 0 0 0,2-14-523 0 0,-8 123 1008 0 0,6-58-1135 0 0,3 134-85 0 0,4-203-441 0 0,2 43-1144 0 0,3-25-3738 0 0</inkml:trace>
  <inkml:trace contextRef="#ctx0" brushRef="#br0" timeOffset="0.49">0 478 21535 0 0,'0'-12'992'0'0,"0"10"-27"0"0,1 0-623 0 0,0-1-318 0 0,0 0 1 0 0,0 0 0 0 0,0 0-1 0 0,0 0 1 0 0,1 1-1 0 0,0-1 1 0 0,-1 0 0 0 0,1 1-1 0 0,0 0 1 0 0,3-4-1 0 0,0 2 202 0 0,0 0-1 0 0,0 1 0 0 0,0-1 1 0 0,10-4-1 0 0,4-2 64 0 0,0 2 0 0 0,0 0 1 0 0,1 0-1 0 0,0 2 0 0 0,1 1 0 0 0,33-5 0 0 0,-24 6-2054 0 0,0 1-4002 0 0,2 0-2709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3.8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117 107 12583 0 0,'0'0'1135'0'0,"-12"-4"1706"0"0,11 4-2631 0 0,0 0 0 0 0,-1 0 0 0 0,1 0 1 0 0,-1 0-1 0 0,1 1 0 0 0,0-1 0 0 0,-1 0 0 0 0,1 1 0 0 0,0-1 0 0 0,0 0 0 0 0,-1 1 0 0 0,1 0 0 0 0,0-1 0 0 0,0 1 0 0 0,0 0 0 0 0,0-1 0 0 0,-2 2 1 0 0,1 0 42 0 0,-1 1 0 0 0,1 0 0 0 0,0-1 0 0 0,-1 1 1 0 0,1 0-1 0 0,-2 4 0 0 0,-2 6 85 0 0,1-1 0 0 0,-7 21 0 0 0,11-28-210 0 0,-8 24 104 0 0,1 0 0 0 0,1 1 0 0 0,-3 46 0 0 0,9-59-137 0 0,0-1-1 0 0,2 1 1 0 0,0 0 0 0 0,1-1 0 0 0,1 1 0 0 0,0-1 0 0 0,1 0 0 0 0,7 18-1 0 0,-9-28-57 0 0,1 1 0 0 0,0 0-1 0 0,1 0 1 0 0,-1-1-1 0 0,1 0 1 0 0,0 0-1 0 0,6 6 1 0 0,-8-10-24 0 0,0 0-1 0 0,0 0 1 0 0,0 0 0 0 0,1 0 0 0 0,-1-1 0 0 0,1 1 0 0 0,0-1 0 0 0,-1 1 0 0 0,1-1-1 0 0,0 0 1 0 0,0 0 0 0 0,0-1 0 0 0,0 1 0 0 0,-1-1 0 0 0,1 1 0 0 0,0-1 0 0 0,0 0-1 0 0,0 0 1 0 0,0 0 0 0 0,4-1 0 0 0,7-1 33 0 0,0-1 0 0 0,-1 0 0 0 0,1-1 0 0 0,0-1 0 0 0,-1 0 0 0 0,0-1 0 0 0,0 0 0 0 0,19-13-1 0 0,-18 10-7 0 0,-1-1-1 0 0,0-1 0 0 0,-1 0 0 0 0,0 0 0 0 0,-1-1 0 0 0,0-1 1 0 0,10-15-1 0 0,-13 15-9 0 0,0-1 1 0 0,0 0-1 0 0,-1 0 1 0 0,-1 0-1 0 0,5-17 1 0 0,-9 24-8 0 0,0-1 1 0 0,-1 0 0 0 0,0 0 0 0 0,0 0 0 0 0,0 0 0 0 0,-1 0 0 0 0,0 0 0 0 0,-1 0-1 0 0,0-1 1 0 0,0 2 0 0 0,-5-14 0 0 0,1 7 17 0 0,0 1 0 0 0,-1 1-1 0 0,-1-1 1 0 0,0 1 0 0 0,-1 1 0 0 0,0-1-1 0 0,-1 1 1 0 0,0 1 0 0 0,0-1 0 0 0,-1 2 0 0 0,-1-1-1 0 0,-14-9 1 0 0,9 7 19 0 0,-2 2 0 0 0,1-1 0 0 0,-1 2 0 0 0,-1 1 0 0 0,0 0 0 0 0,0 1 0 0 0,-37-8 0 0 0,49 14-637 0 0,-1 1-1 0 0,0 0 0 0 0,1 0 1 0 0,-1 1-1 0 0,0 0 1 0 0,1 0-1 0 0,-1 1 1 0 0,1 0-1 0 0,-1 0 1 0 0,1 1-1 0 0,-11 5 1 0 0,15-5-1909 0 0,-6 8-22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4.2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364 85 5063 0 0,'-6'-3'172'0'0,"1"-1"0"0"0,-1 1 0 0 0,0 0 0 0 0,0 1 0 0 0,0 0 0 0 0,0 0 0 0 0,-1 0 0 0 0,1 1-1 0 0,0-1 1 0 0,-1 2 0 0 0,1-1 0 0 0,-13 1 0 0 0,11 1 785 0 0,0 0 1 0 0,0 0-1 0 0,0 1 0 0 0,0 1 1 0 0,0-1-1 0 0,1 1 0 0 0,-1 0 1 0 0,1 1-1 0 0,-13 8 0 0 0,9-5-730 0 0,0 1 0 0 0,1 0 0 0 0,0 1 0 0 0,0 0 0 0 0,1 0 0 0 0,0 1 0 0 0,1 0 0 0 0,0 1 0 0 0,0 0 0 0 0,1 0 0 0 0,1 0 0 0 0,-8 19 0 0 0,2 2 153 0 0,0 1 1 0 0,2 1-1 0 0,-10 59 1 0 0,17-71-229 0 0,1 0 1 0 0,1 1 0 0 0,1-1 0 0 0,1 0 0 0 0,0 0 0 0 0,2 0 0 0 0,5 23 0 0 0,-5-35-301 0 0,1 0 0 0 0,0 0-1 0 0,0-1 1 0 0,1 1 0 0 0,0-1 0 0 0,0 0-1 0 0,1 0 1 0 0,0-1 0 0 0,1 1-1 0 0,0-1 1 0 0,0-1 0 0 0,1 1 0 0 0,0-1-1 0 0,0-1 1 0 0,1 1 0 0 0,0-2-1 0 0,0 1 1 0 0,0-1 0 0 0,1 0 0 0 0,-1-1-1 0 0,1 0 1 0 0,0-1 0 0 0,12 3 0 0 0,26 3-6814 0 0</inkml:trace>
  <inkml:trace contextRef="#ctx0" brushRef="#br0" timeOffset="1">921 53 13359 0 0,'3'-4'170'0'0,"1"-1"0"0"0,-1 1 0 0 0,1 0-1 0 0,0 0 1 0 0,0 0 0 0 0,0 1 0 0 0,1 0 0 0 0,-1-1-1 0 0,1 2 1 0 0,-1-1 0 0 0,1 0 0 0 0,0 1 0 0 0,8-3-1 0 0,-9 4 115 0 0,0 1-1 0 0,0-1 0 0 0,0 1 1 0 0,0-1-1 0 0,0 1 0 0 0,-1 1 1 0 0,1-1-1 0 0,0 0 0 0 0,0 1 0 0 0,0 0 1 0 0,0 0-1 0 0,-1 0 0 0 0,1 0 1 0 0,0 1-1 0 0,-1-1 0 0 0,1 1 1 0 0,-1 0-1 0 0,1 0 0 0 0,-1 0 1 0 0,3 3-1 0 0,6 5 169 0 0,-1 1 0 0 0,-1 0 0 0 0,0 0 0 0 0,0 1 0 0 0,-1 1 0 0 0,11 19 1 0 0,39 87 876 0 0,-47-93-1094 0 0,-1 1-144 0 0,-1 0 1 0 0,-1 0-1 0 0,-1 1 0 0 0,-1 0 0 0 0,-2 1 1 0 0,-1-1-1 0 0,1 54 0 0 0,-5-57-38 0 0,-2 1 1 0 0,-1-1-1 0 0,0 0 1 0 0,-2-1-1 0 0,-1 1 0 0 0,-1-1 1 0 0,-1 0-1 0 0,-1 0 1 0 0,-16 27-1 0 0,16-36-272 0 0,0 0 1 0 0,-2-2-1 0 0,0 1 0 0 0,0-1 1 0 0,-1-1-1 0 0,-1 0 0 0 0,0 0 1 0 0,-1-2-1 0 0,-19 13 0 0 0,2-9-1362 0 0,-3-5-363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4.6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291 91 7831 0 0,'-30'-30'940'0'0,"21"20"-804"0"0,-1 1-1 0 0,-15-13 1 0 0,20 19 1179 0 0,0 0 0 0 0,0 0 0 0 0,0 0 0 0 0,0 1-1 0 0,-7-3 1 0 0,10 5-1079 0 0,0 0-1 0 0,0-1 1 0 0,-1 1-1 0 0,1 0 1 0 0,0 1 0 0 0,0-1-1 0 0,0 0 1 0 0,0 0-1 0 0,0 1 1 0 0,0-1-1 0 0,0 1 1 0 0,0 0-1 0 0,0 0 1 0 0,0-1-1 0 0,1 1 1 0 0,-1 0 0 0 0,0 1-1 0 0,0-1 1 0 0,1 0-1 0 0,-1 0 1 0 0,1 1-1 0 0,-1-1 1 0 0,1 1-1 0 0,-3 2 1 0 0,-3 6-2 0 0,-1 0 0 0 0,-11 20 0 0 0,14-21-6 0 0,-9 16-196 0 0,1 1 1 0 0,1 1-1 0 0,1 0 1 0 0,1 0-1 0 0,2 1 1 0 0,-6 35-1 0 0,10-40-24 0 0,1 0 0 0 0,1 1-1 0 0,1-1 1 0 0,1 1 0 0 0,1-1 0 0 0,1 1 0 0 0,1-1-1 0 0,8 27 1 0 0,-8-39-4 0 0,1 0 1 0 0,0 0-1 0 0,0 0 0 0 0,1-1 1 0 0,1 1-1 0 0,0-1 0 0 0,14 18 1 0 0,-16-23-78 0 0,1 0 1 0 0,0 0 0 0 0,1 0 0 0 0,-1-1-1 0 0,1 0 1 0 0,-1 0 0 0 0,1 0 0 0 0,0-1-1 0 0,1 0 1 0 0,-1 0 0 0 0,1-1 0 0 0,-1 1-1 0 0,1-1 1 0 0,11 1 0 0 0,2 0-1020 0 0,0-2 1 0 0,39-2-1 0 0,-8-5-6208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05.1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553 181 18399 0 0,'-3'-3'264'0'0,"2"2"-156"0"0,0 0 0 0 0,1 1 0 0 0,-1-1 0 0 0,0 0 0 0 0,1 0 0 0 0,-1 0 0 0 0,1 0 0 0 0,-1 0 0 0 0,1 1 0 0 0,-1-1 0 0 0,1 0 0 0 0,-1-2 0 0 0,-13 2 354 0 0,8 1-218 0 0,1 0 0 0 0,0 0 0 0 0,-1 1 0 0 0,1-1 1 0 0,0 1-1 0 0,0 1 0 0 0,-1-1 0 0 0,1 1 0 0 0,0 0 1 0 0,0 0-1 0 0,1 0 0 0 0,-1 1 0 0 0,0 0 0 0 0,1-1 1 0 0,0 2-1 0 0,-7 5 0 0 0,-6 6 90 0 0,2 1 0 0 0,-23 28 0 0 0,33-37-213 0 0,-25 34 26 0 0,1 1 0 0 0,2 1 0 0 0,-24 54 0 0 0,31-58-42 0 0,3 0 1 0 0,1 1-1 0 0,-14 52 0 0 0,18-39-217 0 0,12-52-521 0 0</inkml:trace>
  <inkml:trace contextRef="#ctx0" brushRef="#br0" timeOffset="0.49">1 237 8287 0 0,'0'0'756'0'0,"1"-1"-232"0"0,1 0-81 0 0,0 0 0 0 0,-1 1 0 0 0,1-1 0 0 0,0 1 0 0 0,-1-1 0 0 0,1 1 0 0 0,0-1 0 0 0,0 1 0 0 0,0 0-1 0 0,-1 0 1 0 0,1 0 0 0 0,0 0 0 0 0,0 0 0 0 0,0 0 0 0 0,2 1 0 0 0,0 0 91 0 0,0 1-1 0 0,0-1 1 0 0,0 1-1 0 0,0 0 1 0 0,0 0-1 0 0,4 3 1 0 0,4 4 148 0 0,0 1 1 0 0,17 19-1 0 0,19 25 258 0 0,78 119-1 0 0,-72-94-2206 0 0,-40-60-4330 0 0,1-4-1903 0 0</inkml:trace>
  <inkml:trace contextRef="#ctx0" brushRef="#br0" timeOffset="1.49">685 68 7367 0 0,'-1'-27'568'0'0,"3"13"-373"0"0,17-12 13477 0 0,-10 36-13148 0 0,0 0 0 0 0,-1 1 1 0 0,0 1-1 0 0,-1-1 0 0 0,-1 1 0 0 0,0 1 1 0 0,0-1-1 0 0,5 19 0 0 0,2 12 240 0 0,8 55 0 0 0,-16-68-560 0 0,-2 0-1 0 0,-1 0 0 0 0,-1-1 1 0 0,-6 57-1 0 0,-2-41-80 0 0,-1-1 0 0 0,-23 68 0 0 0,25-93-137 0 0,-2-1-1 0 0,0 0 1 0 0,0 0 0 0 0,-2 0 0 0 0,0-2 0 0 0,-1 1 0 0 0,-1-1 0 0 0,0-1 0 0 0,-25 24-1 0 0,-23 12-795 0 0,-10 2-305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4.3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18 875 3223 0 0,'-5'11'217'0'0,"1"1"-1"0"0,-3 19 15346 0 0,6-34-14462 0 0,1-6-533 0 0,0 0 0 0 0,0 0 0 0 0,1-1 1 0 0,0 1-1 0 0,4-14 0 0 0,17-48 76 0 0,-9 29-441 0 0,57-269 75 0 0,-59 249-188 0 0,3 2 0 0 0,2 0 0 0 0,36-85 0 0 0,-15 45 376 0 0,-37 99-461 0 0,0 1 0 0 0,0 0-1 0 0,0 0 1 0 0,0 0-1 0 0,0-1 1 0 0,0 1 0 0 0,0 0-1 0 0,0 0 1 0 0,0 0-1 0 0,0-1 1 0 0,1 1 0 0 0,-1 0-1 0 0,0 0 1 0 0,0 0-1 0 0,0-1 1 0 0,0 1-1 0 0,0 0 1 0 0,0 0 0 0 0,1 0-1 0 0,-1 0 1 0 0,0 0-1 0 0,0-1 1 0 0,0 1 0 0 0,0 0-1 0 0,1 0 1 0 0,-1 0-1 0 0,0 0 1 0 0,0 0 0 0 0,0 0-1 0 0,1 0 1 0 0,-1 0-1 0 0,0 0 1 0 0,0 0-1 0 0,0 0 1 0 0,1 0 0 0 0,-1 0-1 0 0,0 0 1 0 0,0 0-1 0 0,1 0 1 0 0,-1 0 0 0 0,0 0-1 0 0,0 0 1 0 0,0 0-1 0 0,1 0 1 0 0,-1 0 0 0 0,0 0-1 0 0,0 0 1 0 0,0 1-1 0 0,9 11 304 0 0,3 23 113 0 0,-2 14-415 0 0,-2-1 1 0 0,2 81-1 0 0,-4-55 20 0 0,5 46 211 0 0,33 139-1 0 0,-41-244-235 0 0,4 31-1 0 0,-3-4-19 0 0,-4-40-82 0 0,-4-3-1054 0 0,0-1 286 0 0,-1 1 1 0 0,1-1-1 0 0,0-1 0 0 0,0 1 1 0 0,0 0-1 0 0,-6-6 0 0 0,6 5-1180 0 0,-15-11-5565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4.6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23 444 4143 0 0,'-2'-2'319'0'0,"-11"-8"980"0"0,10 4-346 0 0,1-1 3278 0 0,1 6-3791 0 0,1 0 0 0 0,0 0 0 0 0,-1-1 1 0 0,1 1-1 0 0,0 0 0 0 0,-1-1 0 0 0,1 1 0 0 0,0 0 1 0 0,0-1-1 0 0,0 1 0 0 0,0 0 0 0 0,1-1 1 0 0,-1 1-1 0 0,0 0 0 0 0,0-1 0 0 0,1 1 0 0 0,-1 0 1 0 0,1 0-1 0 0,-1-1 0 0 0,2 0 0 0 0,-1-1-180 0 0,1 1-1 0 0,0-1 1 0 0,0 1 0 0 0,0 0-1 0 0,1 0 1 0 0,-1 0-1 0 0,0 0 1 0 0,5-3-1 0 0,1 0-219 0 0,1 1 1 0 0,-1 0-1 0 0,1 0 0 0 0,0 0 0 0 0,10-1 0 0 0,-3 0 0 0 0,0 2 0 0 0,0 0 0 0 0,0 0 1 0 0,0 2-1 0 0,19 0 0 0 0,63 1-2180 0 0,-64 0 976 0 0</inkml:trace>
  <inkml:trace contextRef="#ctx0" brushRef="#br0" timeOffset="1">676 9 18343 0 0,'0'0'1792'0'0,"-11"-8"1856"0"0,20 13-3456 0 0,4-1-792 0 0,1 4-160 0 0,1 5-32 0 0,-1-2-8016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6911 0 0,'-8'-6'13552'0'0,"8"13"-12469"0"0,0-6-1038 0 0,0 0 0 0 0,-1 0 0 0 0,1 0 0 0 0,0 1-1 0 0,0-1 1 0 0,0 0 0 0 0,0 0 0 0 0,0 0 0 0 0,1 0 0 0 0,-1 0 0 0 0,1 2-1 0 0,8 11 72 0 0,-4-11-96 0 0,-2-2 4 0 0,0 0-2 0 0,-1 0-1 0 0,0 0 0 0 0,0-1 0 0 0,0 1 0 0 0,1 0 0 0 0,-1-1 0 0 0,0 1 0 0 0,1-1 0 0 0,-1 0 0 0 0,0 0 0 0 0,1 0 0 0 0,-1 0 0 0 0,0 0 0 0 0,1-1 0 0 0,3 0 0 0 0,4-1 105 0 0,-8 1-85 0 0,-1 1 0 0 0,0-1 0 0 0,0 0 0 0 0,0 0 0 0 0,1 0 0 0 0,-1 0 0 0 0,0 0 0 0 0,0 0 0 0 0,0 0 0 0 0,0 0 0 0 0,-1 0 0 0 0,1 0 0 0 0,0 0-1 0 0,0 0 1 0 0,-1-1 0 0 0,1 1 0 0 0,-1 0 0 0 0,1-1 0 0 0,-1 1 0 0 0,1-3 0 0 0,-1 2 48 0 0,0 1-69 0 0,0 0-1 0 0,-1 0 0 0 0,1-1 1 0 0,0 1-1 0 0,-1 0 0 0 0,0 0 0 0 0,1 0 1 0 0,-1 0-1 0 0,0 0 0 0 0,1 0 1 0 0,-1 0-1 0 0,0 0 0 0 0,0 0 0 0 0,0 0 1 0 0,0 0-1 0 0,-1-1 0 0 0,-17-10 268 0 0,8 5-167 0 0,-2 0-45 0 0,9 8-42 0 0,4-1-42 0 0,0 1-1 0 0,0-1 1 0 0,0 0 0 0 0,0 0-1 0 0,-1 0 1 0 0,1 0 0 0 0,0 0-1 0 0,0 0 1 0 0,0 0 0 0 0,0 0-1 0 0,0 0 1 0 0,-1 1 0 0 0,1-1-1 0 0,0 0 1 0 0,0 0 0 0 0,0 0-1 0 0,0 0 1 0 0,0 0 0 0 0,-1 0-1 0 0,1 0 1 0 0,0 0 0 0 0,0 0-1 0 0,0 0 1 0 0,0 0 0 0 0,0 0-1 0 0,-1 0 1 0 0,1 0 0 0 0,0 0-1 0 0,0-1 1 0 0,0 1 0 0 0,0 0-1 0 0,0 0 1 0 0,-1 0 0 0 0,1 0-1 0 0,0 0 1 0 0,0 0 0 0 0,0 0-1 0 0,0 0 1 0 0,0 0 0 0 0,0 0-1 0 0,0-1 1 0 0,-1 1 0 0 0,1 0-1 0 0,0 0 1 0 0,0 0 0 0 0,-15-17-4752 0 0,13 14 2955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5.0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62 1 4143 0 0,'0'0'408'0'0,"-8"9"-408"0"0,0-1 0 0 0,1 0 0 0 0,-3 0 8104 0 0,-1 2-3560 0 0,4 1 24 0 0,3 2-3232 0 0,2 1-648 0 0,0-4-128 0 0,1 1-24 0 0,-1 1-440 0 0,2 3-96 0 0,3-1 0 0 0,1-1-9992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6.2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151 17 3223 0 0,'-9'6'400'0'0,"-1"-1"0"0"0,0-1 0 0 0,-15 6 0 0 0,19-8 1310 0 0,0-1 0 0 0,0 0 1 0 0,0 0-1 0 0,-12-1 6730 0 0,12-2-4756 0 0,20-3-3663 0 0,0 0 0 0 0,0 1 0 0 0,1 0 0 0 0,-1 1-1 0 0,22-1 1 0 0,79 1 70 0 0,-93 3-88 0 0,-20 0-3 0 0,1 0 0 0 0,0 0 0 0 0,0 0 0 0 0,0-1 0 0 0,0 1 0 0 0,0-1 0 0 0,0 1 0 0 0,-1-1 0 0 0,6-2 0 0 0,23-8 0 0 0,-85 29 31 0 0,-56 27-1 0 0,94-37-20 0 0,0 1 0 0 0,0 0 0 0 0,1 1 0 0 0,0 0 0 0 0,1 2-1 0 0,0-1 1 0 0,-23 27 0 0 0,30-27-1 0 0,0 0-1 0 0,1 0 1 0 0,0 0-1 0 0,1 1 1 0 0,0 0 0 0 0,-6 22-1 0 0,10-30-8 0 0,0 0 0 0 0,1-1 0 0 0,0 1 0 0 0,0 0 0 0 0,0-1 0 0 0,0 1 0 0 0,1 5 0 0 0,3 13 0 0 0,0-17 0 0 0,-1-1 0 0 0,-1-2-1 0 0,-1 1-1 0 0,1-1 0 0 0,0 0 1 0 0,0 0-1 0 0,0 0 1 0 0,0 0-1 0 0,0 0 0 0 0,0 0 1 0 0,0 0-1 0 0,1-1 1 0 0,-1 1-1 0 0,1-1 0 0 0,-1 1 1 0 0,4 0-1 0 0,-1-1-43 0 0,0 1-1 0 0,0-1 1 0 0,0 0-1 0 0,0 0 1 0 0,0-1 0 0 0,1 0-1 0 0,5 0 1 0 0,6-2-238 0 0,0 0 1 0 0,0-2-1 0 0,29-9 1 0 0,-32 8-305 0 0,-1 0 0 0 0,0-1 0 0 0,0-1 0 0 0,0 0 0 0 0,18-14 0 0 0,-14 8-2456 0 0,22-23 0 0 0,-7 2-2632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6.5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 48 13183 0 0,'1'-2'604'0'0,"0"-14"-689"0"0,-2 6 1783 0 0,0-9 6072 0 0,1 25-7398 0 0,-1 0-1 0 0,-1 0 1 0 0,1 0 0 0 0,-1 0 0 0 0,-2 7 0 0 0,-2 4-194 0 0,-9 39 160 0 0,2 0 1 0 0,-8 82-1 0 0,21-99-285 0 0,3-25-53 0 0,-3-14 0 0 0,0 1 0 0 0,0 0 0 0 0,1 0 0 0 0,-1-1 0 0 0,0 1 0 0 0,1 0 0 0 0,-1-1 0 0 0,1 1 0 0 0,-1-1 0 0 0,1 1 0 0 0,-1 0 0 0 0,1-1 0 0 0,0 1 0 0 0,0 0 0 0 0,1-1 0 0 0,-1 0 0 0 0,0 1 0 0 0,1-1 0 0 0,-1 0 0 0 0,0 0 0 0 0,1 0 0 0 0,-1 0 0 0 0,1-1 0 0 0,-1 1 0 0 0,0 0 0 0 0,1-1 0 0 0,-1 1 0 0 0,0 0 0 0 0,1-1 0 0 0,-1 0 0 0 0,0 1 0 0 0,2-2 0 0 0,20-14 0 0 0,-9 2 48 0 0,21-15 0 0 0,-34 28-106 0 0,1-1 0 0 0,-1 1 0 0 0,0 0-1 0 0,1 0 1 0 0,-1 0 0 0 0,1 0 0 0 0,-1 0 0 0 0,1 1 0 0 0,-1-1 0 0 0,1 0-1 0 0,0 1 1 0 0,-1-1 0 0 0,1 1 0 0 0,0 0 0 0 0,0-1 0 0 0,-1 1-1 0 0,3 0 1 0 0,1 0-306 0 0,7-1-926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6.9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66 13247 0 0,'-6'4'141'0'0,"1"1"-1"0"0,-1 0 1 0 0,1 1-1 0 0,0-1 1 0 0,0 1-1 0 0,0 0 1 0 0,1 0-1 0 0,0 0 0 0 0,-5 10 1 0 0,8-13 14 0 0,-1 0 0 0 0,1 0 0 0 0,-1 0 0 0 0,1 1 0 0 0,0-1 0 0 0,0 0 0 0 0,0 1 0 0 0,1-1 0 0 0,-1 0 0 0 0,1 1 0 0 0,0-1 0 0 0,0 1 0 0 0,0-1 0 0 0,0 1 0 0 0,0-1 0 0 0,1 1 0 0 0,0-1 0 0 0,0 1 0 0 0,0-1 0 0 0,0 0 0 0 0,2 5 0 0 0,-1-6-27 0 0,0-1 0 0 0,0 1 0 0 0,0-1 1 0 0,0 0-1 0 0,0 0 0 0 0,0 1 0 0 0,0-1 0 0 0,0-1 1 0 0,1 1-1 0 0,-1 0 0 0 0,0 0 0 0 0,4 0 0 0 0,-2 0 103 0 0,1 0-84 0 0,0-1 0 0 0,0 1 0 0 0,1-1 1 0 0,-1 0-1 0 0,0 0 0 0 0,0 0 0 0 0,0-1 0 0 0,0 0 0 0 0,1 0 0 0 0,-1 0 0 0 0,0-1 0 0 0,8-3 0 0 0,-1 0 101 0 0,-1-1 0 0 0,1 0 0 0 0,19-16 0 0 0,-27 19-195 0 0,0-1-1 0 0,0 0 1 0 0,0 0-1 0 0,0 0 0 0 0,-1-1 1 0 0,0 1-1 0 0,0-1 1 0 0,0 0-1 0 0,0 0 1 0 0,-1 0-1 0 0,0 0 1 0 0,0 0-1 0 0,2-7 1 0 0,-3 9-29 0 0,-1 1 0 0 0,1-1 0 0 0,-1 0 0 0 0,0 0 0 0 0,1 0 0 0 0,-1 1 0 0 0,-1-1 0 0 0,1 0 1 0 0,0 0-1 0 0,-1 0 0 0 0,1 1 0 0 0,-1-1 0 0 0,0 0 0 0 0,0 1 0 0 0,0-1 0 0 0,0 0 0 0 0,0 1 0 0 0,-1-1 1 0 0,1 1-1 0 0,-1 0 0 0 0,1-1 0 0 0,-1 1 0 0 0,0 0 0 0 0,0 0 0 0 0,0 0 0 0 0,0 0 0 0 0,-4-2 0 0 0,-2 0 53 0 0,1 0 0 0 0,-1 0 0 0 0,0 1 0 0 0,-1 0 0 0 0,-9-2-1 0 0,-6-2-29 0 0,15 4-1851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7.2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194 29 6911 0 0,'-24'-26'15396'0'0,"40"23"-13109"0"0,21 7-3826 0 0,-35-4 1270 0 0,0 1-1 0 0,0-1 0 0 0,0 1 1 0 0,0-1-1 0 0,1 1 0 0 0,-1 0 1 0 0,0 0-1 0 0,-1 0 1 0 0,1 0-1 0 0,0 0 0 0 0,0 0 1 0 0,0 1-1 0 0,-1-1 0 0 0,1 0 1 0 0,0 1-1 0 0,-1-1 1 0 0,1 1-1 0 0,-1 0 0 0 0,0 0 1 0 0,0-1-1 0 0,0 1 1 0 0,2 3-1 0 0,-4 0-1579 0 0,-1 1 1279 0 0,-1-1-1 0 0,0 1 1 0 0,0-1 0 0 0,0 1 0 0 0,-1-1 0 0 0,1-1 0 0 0,-2 1 0 0 0,1 0 0 0 0,0-1 0 0 0,-8 6 0 0 0,-9 6-914 0 0,-27 16 0 0 0,27-19 604 0 0,-46 27 156 0 0,31-31 16661 0 0,47-18-11545 0 0,-4 5-6040 0 0,5 0 1682 0 0,0 1 0 0 0,0 1 0 0 0,1 0 0 0 0,-1 0 0 0 0,0 1 0 0 0,1 1 0 0 0,17 1 0 0 0,-25-1-54 0 0,-3 0 12 0 0,1 0-1 0 0,-1 0 1 0 0,0 0-1 0 0,0 1 1 0 0,0-1-1 0 0,0 1 1 0 0,1-1-1 0 0,-1 1 1 0 0,0-1-1 0 0,3 3 1 0 0,2 3-14 0 0,-6-5 20 0 0,-1 1 0 0 0,1-1 0 0 0,-1 0 0 0 0,0 0-1 0 0,0 0 1 0 0,1 0 0 0 0,-1 0 0 0 0,0 0-1 0 0,0 1 1 0 0,0-1 0 0 0,0 0 0 0 0,0 0-1 0 0,-1 0 1 0 0,1 0 0 0 0,0 0 0 0 0,0 0 0 0 0,-1 1-1 0 0,1-1 1 0 0,-1 0 0 0 0,1 0 0 0 0,-1 0-1 0 0,1 0 1 0 0,-1 0 0 0 0,0 0 0 0 0,-1 1-1 0 0,-2 3 6 0 0,-1 0 0 0 0,0 0 0 0 0,-7 5 0 0 0,2-2 2 0 0,-93 92 348 0 0,99-95-339 0 0,0-1-1 0 0,1 0 0 0 0,-6 10 1 0 0,5-7-33 0 0,-1 0 0 0 0,0 0 1 0 0,-12 12-1 0 0,15-17-486 0 0,14-3-3748 0 0,-1 0 3115 0 0,16-3 0 0 0,1-1-28 0 0,-25 5 1084 0 0,1 0-1 0 0,-1 0 1 0 0,0 0-1 0 0,0 1 1 0 0,0-1-1 0 0,1 1 0 0 0,-1 0 1 0 0,0 0-1 0 0,0 0 1 0 0,0 0-1 0 0,0 0 1 0 0,0 1-1 0 0,2 1 1 0 0,6 4 54 0 0,19 17 0 0 0,-15-12-75 0 0,4 7 120 0 0,-15-15-776 0 0,0 0-1 0 0,0 0 0 0 0,0-1 0 0 0,4 4 0 0 0,8 2-3520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7.6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6 323 6911 0 0,'-1'0'83'0'0,"1"-1"-51"0"0,-1 1 1 0 0,1-1-1 0 0,0 1 1 0 0,-1-1-1 0 0,1 1 1 0 0,-1-1-1 0 0,1 1 1 0 0,0-1-1 0 0,0 1 1 0 0,-1-1-1 0 0,1 0 1 0 0,0 1-1 0 0,0-1 1 0 0,0 1-1 0 0,0-1 0 0 0,0 0 1 0 0,0 1-1 0 0,-1-1 1 0 0,2 0-1 0 0,0-1 338 0 0,0 0 0 0 0,1 0-1 0 0,-1 0 1 0 0,1 0 0 0 0,-1 1-1 0 0,1-1 1 0 0,0 1 0 0 0,0-1-1 0 0,0 1 1 0 0,-1 0 0 0 0,2-1-1 0 0,-1 1 1 0 0,0 0 0 0 0,0 0-1 0 0,0 1 1 0 0,3-2 0 0 0,5-2 1809 0 0,5-3-702 0 0,0 1-1 0 0,1 1 1 0 0,23-6 0 0 0,-22 8-1289 0 0,-1-2 0 0 0,1-1 0 0 0,15-7 0 0 0,-22 8-408 0 0,0-1 1 0 0,-1-1 0 0 0,0 0-1 0 0,0 0 1 0 0,-1-1-1 0 0,0 0 1 0 0,7-9-1 0 0,-13 16 53 0 0,10-11-653 0 0,-11 11 358 0 0,1 0 1 0 0,0-1-1 0 0,-1 1 1 0 0,1-1-1 0 0,-1 1 1 0 0,1-1-1 0 0,-1 0 1 0 0,0 0-1 0 0,0 0 1 0 0,0 1-1 0 0,0-1 1 0 0,0 0-1 0 0,0 0 1 0 0,0 0-1 0 0,-1-1 1 0 0,1 1-1 0 0,-1 0 1 0 0,1-4-1 0 0,0-10 380 0 0,-1-1 0 0 0,-4-26 1 0 0,-7 9 14138 0 0,10 36-13696 0 0,-5 17-249 0 0,1 1 1 0 0,0-1-1 0 0,2 1 0 0 0,-3 27 0 0 0,3 86-452 0 0,3-104 152 0 0,1 15-536 0 0,-2 45-2020 0 0,0-60 799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8.0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160 1 8287 0 0,'-2'0'639'0'0,"-5"1"565"0"0,-1 0 1 0 0,0 0-1 0 0,1 1 0 0 0,-1 0 1 0 0,1 1-1 0 0,-11 5 1 0 0,12-4-373 0 0,0 0 0 0 0,1 0 0 0 0,-1 1 0 0 0,1 0-1 0 0,0 0 1 0 0,-4 6 0 0 0,-2 1 63 0 0,6-7-610 0 0,0 0 0 0 0,1 0 0 0 0,0 0 0 0 0,0 1 0 0 0,0-1 0 0 0,1 1 0 0 0,0 0 1 0 0,0 0-1 0 0,-3 7 0 0 0,6-11 415 0 0,12 8-504 0 0,-8-7-185 0 0,0-1 0 0 0,1 0-1 0 0,-1 0 1 0 0,1-1 0 0 0,0 1 0 0 0,-1-1 0 0 0,1 0 0 0 0,0 0 0 0 0,0-1 0 0 0,-1 1 0 0 0,1-1 0 0 0,0 0 0 0 0,0 0 0 0 0,6-2-1 0 0,1 0 14 0 0,0 0-1 0 0,0-1 1 0 0,0 0 0 0 0,17-8-1 0 0,-5-1-54 0 0,-15 8 1 0 0,0-1 1 0 0,0 2 0 0 0,1-1-1 0 0,-1 1 1 0 0,1 0-1 0 0,0 1 1 0 0,14-2-1 0 0,-21 4-80 0 0,9 5-257 0 0,-10-3 291 0 0,-1 0 0 0 0,2 6-80 0 0,-2-6-349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8.3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169 60 8751 0 0,'-4'-4'255'0'0,"3"3"-165"0"0,0 0-1 0 0,0 0 1 0 0,-13-5 12210 0 0,16 5-11641 0 0,10-6-145 0 0,0 2-1 0 0,0 0 1 0 0,25-7 0 0 0,55-4 15 0 0,-90 16-599 0 0,-14 3-268 0 0,-64 10 358 0 0,-7 3 237 0 0,67-12-65 0 0,1 0 0 0 0,0 1 0 0 0,0 1 0 0 0,-14 8 0 0 0,28-13-175 0 0,1-1 0 0 0,-1 0 0 0 0,1 1 0 0 0,-1-1-1 0 0,1 0 1 0 0,-1 1 0 0 0,1-1 0 0 0,-1 0 0 0 0,1 1 0 0 0,-1-1-1 0 0,1 1 1 0 0,-1-1 0 0 0,1 1 0 0 0,0-1 0 0 0,-1 1 0 0 0,1-1 0 0 0,0 1-1 0 0,-1 0 1 0 0,1-1 0 0 0,0 1 0 0 0,0-1 0 0 0,0 1 0 0 0,0 0 0 0 0,-1 1-1 0 0,2 7 6 0 0,0-8-20 0 0,-1 0 1 0 0,0-1 0 0 0,0 1-1 0 0,1 0 1 0 0,-1 0 0 0 0,0-1-1 0 0,1 1 1 0 0,-1 0 0 0 0,0-1-1 0 0,1 1 1 0 0,-1 0 0 0 0,1-1-1 0 0,-1 1 1 0 0,1-1 0 0 0,0 1-1 0 0,-1-1 1 0 0,1 1 0 0 0,0 0-1 0 0,2 1 1 0 0,28 26-3 0 0,-24-23 0 0 0,1 1 0 0 0,-1 1 0 0 0,-1-1 0 0 0,1 1 0 0 0,-1 1 0 0 0,0-1 0 0 0,8 15 0 0 0,-13-20-8 0 0,0-1 0 0 0,0 1 0 0 0,0-1 0 0 0,-1 1 0 0 0,1 0-1 0 0,-1-1 1 0 0,1 1 0 0 0,-1 0 0 0 0,0 0 0 0 0,1-1 0 0 0,-1 1 0 0 0,0 0 0 0 0,0 0-1 0 0,0-1 1 0 0,0 1 0 0 0,-1 0 0 0 0,0 2 0 0 0,0 1-39 0 0,-1 0 1 0 0,-1-1-1 0 0,1 0 1 0 0,-1 1-1 0 0,-4 4 1 0 0,5-6-7 0 0,0 0 0 0 0,0 0 0 0 0,-1 0 0 0 0,1 0 0 0 0,-1 0-1 0 0,0-1 1 0 0,0 0 0 0 0,0 1 0 0 0,0-1 0 0 0,0 0 0 0 0,0 0 0 0 0,0-1 0 0 0,-5 3 0 0 0,-30 15-571 0 0,31-14 496 0 0,0-1-1 0 0,0-1 1 0 0,0 1-1 0 0,0-1 1 0 0,-11 3-1 0 0,14-5 194 0 0,6 0 122 0 0,12 0 393 0 0,21-1 271 0 0,-10-1-1413 0 0,0-2 0 0 0,0 0 0 0 0,0-1 0 0 0,-1-2 0 0 0,0 0 0 0 0,38-16 0 0 0,-31 6-4814 0 0,-1 0-1506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8.7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70 61 4143 0 0,'-11'-60'21388'0'0,"9"62"-20753"0"0,-2 5-496 0 0,-1 1 0 0 0,1-1 0 0 0,0 1 0 0 0,1 0 0 0 0,0 0 0 0 0,0 1 1 0 0,-2 10-1 0 0,-9 66-86 0 0,12-74-50 0 0,-3 44-78 0 0,2 69-1 0 0,3-37-2941 0 0,-2-59 1497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9.1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 37 12439 0 0,'-21'-18'7594'0'0,"21"18"-7443"0"0,0-1 0 0 0,0 0 1 0 0,1 1-1 0 0,-1-1 1 0 0,0 1-1 0 0,1-1 1 0 0,-1 0-1 0 0,0 1 1 0 0,1-1-1 0 0,-1 1 1 0 0,1-1-1 0 0,-1 1 1 0 0,1-1-1 0 0,-1 1 1 0 0,1-1-1 0 0,-1 1 1 0 0,1 0-1 0 0,-1-1 1 0 0,1 1-1 0 0,-1 0 0 0 0,2-1 1 0 0,13-4 239 0 0,-3 3-245 0 0,1 2 0 0 0,-1 0-1 0 0,1 0 1 0 0,-1 1-1 0 0,0 0 1 0 0,1 2 0 0 0,-1-1-1 0 0,0 1 1 0 0,14 6-1 0 0,-21-7-141 0 0,1 1 0 0 0,-1-1 0 0 0,1 1 0 0 0,-1 0 0 0 0,0 1 0 0 0,0-1 0 0 0,0 1 0 0 0,-1 0 0 0 0,1 0 0 0 0,-1 1 0 0 0,0-1 0 0 0,0 1 0 0 0,-1 0 0 0 0,7 10 0 0 0,-8-11-4 0 0,-1 0 1 0 0,1 0 0 0 0,-1 1 0 0 0,0-1-1 0 0,0 0 1 0 0,0 1 0 0 0,0-1-1 0 0,-1 0 1 0 0,0 1 0 0 0,0-1-1 0 0,0 1 1 0 0,0-1 0 0 0,-1 0 0 0 0,0 1-1 0 0,0-1 1 0 0,0 0 0 0 0,0 1-1 0 0,-1-1 1 0 0,1 0 0 0 0,-1 0-1 0 0,-3 5 1 0 0,-9 11 10 0 0,-1 0 0 0 0,0-1 0 0 0,-1-1 0 0 0,-29 25 0 0 0,-24 27 245 0 0,68-69-237 0 0,-2 2 35 0 0,1 0 0 0 0,-1 0 0 0 0,1 0-1 0 0,-1 0 1 0 0,1 1 0 0 0,0-1-1 0 0,0 1 1 0 0,0 0 0 0 0,1-1-1 0 0,-1 1 1 0 0,0 5 0 0 0,2-7-38 0 0,0 0 0 0 0,0-1 0 0 0,1 1 0 0 0,-1 0 1 0 0,0-1-1 0 0,1 1 0 0 0,0-1 0 0 0,-1 1 0 0 0,1 0 0 0 0,0-1 0 0 0,0 1 1 0 0,0-1-1 0 0,0 0 0 0 0,0 1 0 0 0,0-1 0 0 0,0 0 0 0 0,0 0 0 0 0,1 1 1 0 0,-1-1-1 0 0,0 0 0 0 0,1 0 0 0 0,-1 0 0 0 0,1-1 0 0 0,-1 1 1 0 0,1 0-1 0 0,-1 0 0 0 0,1-1 0 0 0,0 1 0 0 0,2 0 0 0 0,4 0 16 0 0,0 1-1 0 0,0-1 0 0 0,0 0 1 0 0,15-1-1 0 0,6-2-211 0 0,0-2-1 0 0,0-1 1 0 0,0-1 0 0 0,-1-1-1 0 0,0-2 1 0 0,46-20-1 0 0,-42 13-812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8287 0 0,'3'6'274'0'0,"-1"1"0"0"0,1-1-1 0 0,-2 1 1 0 0,1 0-1 0 0,-1 0 1 0 0,0 0 0 0 0,0 0-1 0 0,-1 11 1 0 0,0-7 915 0 0,0-1 0 0 0,1 0 0 0 0,4 17 0 0 0,-4-25-973 0 0,0 1 1 0 0,0 0 0 0 0,0-1 0 0 0,0 1 0 0 0,1 0 0 0 0,-1-1-1 0 0,1 1 1 0 0,-1-1 0 0 0,1 0 0 0 0,0 0 0 0 0,0 1 0 0 0,0-1-1 0 0,0 0 1 0 0,0-1 0 0 0,1 1 0 0 0,-1 0 0 0 0,4 1 0 0 0,-4-2-126 0 0,1 0 0 0 0,0 0 1 0 0,0 0-1 0 0,0 0 0 0 0,0 0 1 0 0,1-1-1 0 0,-1 1 1 0 0,0-1-1 0 0,0 0 0 0 0,0 0 1 0 0,0 0-1 0 0,0-1 0 0 0,1 1 1 0 0,-1-1-1 0 0,0 1 1 0 0,0-1-1 0 0,0 0 0 0 0,0 0 1 0 0,0-1-1 0 0,-1 1 1 0 0,6-4-1 0 0,-3 3 18 0 0,-1-1 0 0 0,0 0 0 0 0,0 0 0 0 0,0-1 1 0 0,-1 1-1 0 0,1-1 0 0 0,-1 0 0 0 0,0 0 0 0 0,0 0 0 0 0,0 0 1 0 0,0-1-1 0 0,3-8 0 0 0,-5 10-48 0 0,0-1 0 0 0,0 1 0 0 0,-1-1-1 0 0,1 0 1 0 0,-1 1 0 0 0,0-1 0 0 0,0 1 0 0 0,0-1 0 0 0,0 0 0 0 0,-1 1 0 0 0,1-1 0 0 0,-1 1 0 0 0,0-1 0 0 0,0 1 0 0 0,0-1-1 0 0,-1 1 1 0 0,1 0 0 0 0,-1-1 0 0 0,0 1 0 0 0,0 0 0 0 0,-4-4 0 0 0,-3-5 310 0 0,-2 1 0 0 0,1 0 0 0 0,-21-16 0 0 0,27 24-265 0 0,-9-10 90 0 0,11 7-3081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19.8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199 122 6447 0 0,'-5'-3'188'0'0,"4"3"-145"0"0,-1-1 1 0 0,1 0 0 0 0,-1 0 0 0 0,1 0 0 0 0,0 0 0 0 0,-1 0-1 0 0,1 0 1 0 0,0 0 0 0 0,0 0 0 0 0,-1-2 0 0 0,0 1 512 0 0,0 1 0 0 0,1-1 0 0 0,-1 1 0 0 0,1-1 1 0 0,0 0-1 0 0,0 0 0 0 0,0 0 0 0 0,-1 0 0 0 0,2 0 0 0 0,-1 0 1 0 0,0 0-1 0 0,0 0 0 0 0,1 0 0 0 0,-1 0 0 0 0,1 0 1 0 0,-1-4-1 0 0,1 4-252 0 0,1 0 0 0 0,-1-1 0 0 0,0 1 0 0 0,1 0 0 0 0,0 0 0 0 0,-1 0 0 0 0,1 0 0 0 0,0 0 0 0 0,0 0 0 0 0,0 0 1 0 0,0 0-1 0 0,0 1 0 0 0,1-1 0 0 0,1-2 0 0 0,1 0-124 0 0,0 1 1 0 0,0-1-1 0 0,0 1 1 0 0,1 0-1 0 0,-1 0 1 0 0,1 0-1 0 0,0 0 1 0 0,0 1-1 0 0,0 0 1 0 0,0 0-1 0 0,0 1 1 0 0,9-3-1 0 0,-5 4-161 0 0,-1-1 1 0 0,0 1-1 0 0,1 0 0 0 0,-1 1 1 0 0,1 0-1 0 0,-1 0 0 0 0,1 1 1 0 0,9 3-1 0 0,-5-1-10 0 0,-1 1-1 0 0,0 0 0 0 0,-1 0 1 0 0,20 14-1 0 0,-17-8-8 0 0,-3 2 11 0 0,-9-10-27 0 0,0 1 0 0 0,-1-1 0 0 0,1 0 0 0 0,-1 1 1 0 0,0-1-1 0 0,0 1 0 0 0,0-1 0 0 0,-1 1 0 0 0,1-1 1 0 0,-1 1-1 0 0,0-1 0 0 0,0 1 0 0 0,0 0 0 0 0,0-1 0 0 0,-1 1 1 0 0,1-1-1 0 0,-1 1 0 0 0,0 0 0 0 0,0-1 0 0 0,0 0 0 0 0,-1 1 1 0 0,1-1-1 0 0,-1 0 0 0 0,0 0 0 0 0,0 0 0 0 0,0 0 0 0 0,0 0 1 0 0,0 0-1 0 0,-1 0 0 0 0,-4 4 0 0 0,0-1-48 0 0,-5 4-113 0 0,0 0-1 0 0,0-1 0 0 0,-24 14 0 0 0,22-17 119 0 0,-1 0-1 0 0,0-1 1 0 0,1-1-1 0 0,-1 0 1 0 0,-24 2-1 0 0,37-6 1240 0 0,5-1-1053 0 0,16-2-105 0 0,-1 0-21 0 0,-1 0 0 0 0,34-13 0 0 0,-40 12-17 0 0,-9 4-60 0 0,-34 14 0 0 0,3 2 77 0 0,12-8 5 0 0,1 0 0 0 0,0 1 0 0 0,1 1 0 0 0,0 1 0 0 0,-18 17 0 0 0,23-19 55 0 0,1 1-1 0 0,0 0 0 0 0,0 1 1 0 0,-11 20-1 0 0,19-30-56 0 0,0 0-1 0 0,0 0 1 0 0,0 1 0 0 0,0-1-1 0 0,1 1 1 0 0,-1-1 0 0 0,1 1 0 0 0,-1-1-1 0 0,1 1 1 0 0,-1-1 0 0 0,1 1-1 0 0,0 0 1 0 0,0-1 0 0 0,0 1 0 0 0,0-1-1 0 0,0 1 1 0 0,0 1 0 0 0,1 3 9 0 0,-1-3-3 0 0,0-1 0 0 0,0 0 0 0 0,1 1-1 0 0,-1-1 1 0 0,0 0 0 0 0,1 0 0 0 0,0 1 0 0 0,0-1 0 0 0,-1 0 0 0 0,1 0 0 0 0,1 0 0 0 0,-1 0 0 0 0,0 0 0 0 0,0 0-1 0 0,1 0 1 0 0,-1 0 0 0 0,1-1 0 0 0,-1 1 0 0 0,1 0 0 0 0,0-1 0 0 0,0 1 0 0 0,0-1 0 0 0,0 0 0 0 0,3 2 0 0 0,-2-1 19 0 0,11 6 84 0 0,0-1 1 0 0,16 6-1 0 0,-22-10-93 0 0,0 0 1 0 0,0 0-1 0 0,0 1 0 0 0,0 1 1 0 0,-1-1-1 0 0,1 1 0 0 0,-1 1 1 0 0,9 7-1 0 0,-4 2 5 0 0,-10-10-4 0 0,-2 0-14 0 0,2-1-4 0 0,-1 0-1 0 0,0 0 0 0 0,-1 0 1 0 0,1 0-1 0 0,-1 0 0 0 0,0 1 1 0 0,0-1-1 0 0,0 0 1 0 0,0 0-1 0 0,-1 0 0 0 0,0 0 1 0 0,0 0-1 0 0,0 0 1 0 0,0 0-1 0 0,0 0 0 0 0,-1 0 1 0 0,0 0-1 0 0,0 0 1 0 0,0-1-1 0 0,0 1 0 0 0,-1-1 1 0 0,1 0-1 0 0,-5 5 1 0 0,-6 5 16 0 0,0 0 1 0 0,-1 0-1 0 0,-29 18 1 0 0,37-26-17 0 0,-7 4 13 0 0,0-1 1 0 0,-1 0-1 0 0,1 0 1 0 0,-2-2-1 0 0,1 0 1 0 0,-1 0-1 0 0,1-2 1 0 0,-1 0-1 0 0,-1 0 1 0 0,-19 1-1 0 0,33-4 240 0 0,5-1-189 0 0,33 5-150 0 0,1-1 0 0 0,-1-1-1 0 0,0-3 1 0 0,1-1 0 0 0,41-6 0 0 0,-65 4-329 0 0,0 0-1 0 0,-1 0 1 0 0,14-7 0 0 0,7-3-1203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0.6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14 139 15863 0 0,'-3'-5'244'0'0,"2"4"-123"0"0,0-1 0 0 0,0 1-1 0 0,0-1 1 0 0,0 1 0 0 0,1-1-1 0 0,-1 0 1 0 0,1 1 0 0 0,-1-1-1 0 0,1 0 1 0 0,-1 1 0 0 0,1-3-1 0 0,-1 1-10 0 0,1 0 0 0 0,-1 0 0 0 0,1 0 0 0 0,-1 0 0 0 0,1 0 0 0 0,0 0 0 0 0,0 0 0 0 0,1 0 0 0 0,-1 0 0 0 0,0 0 0 0 0,1 0-1 0 0,0 0 1 0 0,0 0 0 0 0,0 0 0 0 0,0 0 0 0 0,0 0 0 0 0,1 0 0 0 0,-1 1 0 0 0,1-1 0 0 0,-1 1 0 0 0,1-1 0 0 0,0 1 0 0 0,0 0 0 0 0,0-1 0 0 0,1 1 0 0 0,-1 0 0 0 0,0 0-1 0 0,1 1 1 0 0,0-1 0 0 0,-1 0 0 0 0,1 1 0 0 0,3-2 0 0 0,21-4 62 0 0,0 1 0 0 0,1 1 0 0 0,-1 1 0 0 0,1 1 0 0 0,0 2 0 0 0,0 1 0 0 0,35 4 0 0 0,-51-4-193 0 0,-5 0 7 0 0,0 0-1 0 0,-1 0 1 0 0,1 0 0 0 0,9 3 0 0 0,-14-3-21 0 0,-17 8 167 0 0,-44 19-20 0 0,39-19-55 0 0,-1 1-1 0 0,2 1 1 0 0,-1 1-1 0 0,1 1 1 0 0,-20 16-1 0 0,26-16-51 0 0,0 0-1 0 0,1 1 1 0 0,1 0 0 0 0,0 1-1 0 0,-17 27 1 0 0,24-32-1 0 0,-1 0 1 0 0,2 0-1 0 0,-1 0 0 0 0,1 0 1 0 0,0 0-1 0 0,1 1 0 0 0,0 0 1 0 0,1-1-1 0 0,0 1 0 0 0,0 0 1 0 0,2 18-1 0 0,-1-25 14 0 0,0 0 0 0 0,1 1 0 0 0,-1-1 0 0 0,1 0 0 0 0,0 0 0 0 0,0 0 0 0 0,0 0 0 0 0,0 0 0 0 0,0 0-1 0 0,1-1 1 0 0,-1 1 0 0 0,1 0 0 0 0,0-1 0 0 0,0 1 0 0 0,0-1 0 0 0,0 0 0 0 0,4 4 0 0 0,-2-4-3 0 0,-1 0 1 0 0,1 0-1 0 0,-1 0 1 0 0,1 0-1 0 0,0-1 0 0 0,0 0 1 0 0,0 0-1 0 0,0 0 1 0 0,0 0-1 0 0,0 0 0 0 0,8-1 1 0 0,3 0-40 0 0,1-2 0 0 0,-1 0 0 0 0,0 0 0 0 0,0-1 0 0 0,27-10 0 0 0,-36 10-35 0 0,-1 0-1 0 0,1 0 1 0 0,0 0-1 0 0,-1 0 1 0 0,0-1-1 0 0,0 0 1 0 0,0 0-1 0 0,0 0 1 0 0,-1-1-1 0 0,0 0 1 0 0,0 1 0 0 0,0-2-1 0 0,0 1 1 0 0,-1 0-1 0 0,3-6 1 0 0,-2 3-132 0 0,0 0 0 0 0,-1 0 0 0 0,0 0 0 0 0,-1 0 0 0 0,0 0 0 0 0,0 0 0 0 0,0-1 0 0 0,-1 1 0 0 0,-1-1 0 0 0,0-14 0 0 0,-1 14 20 0 0,-1 0-1 0 0,0 0 0 0 0,0 0 1 0 0,-1 0-1 0 0,-1 1 0 0 0,1-1 1 0 0,-6-8-1 0 0,-3-4 576 0 0,-22-29 1669 0 0,42 42-1317 0 0,-3 5-699 0 0,0 0 0 0 0,0 1-1 0 0,0-1 1 0 0,0 1 0 0 0,1 0-1 0 0,10-3 1 0 0,37-4 321 0 0,-34 6-333 0 0,4-1-38 0 0,-12 2 1 0 0,1 0 0 0 0,-1 1 0 0 0,1 0 1 0 0,0 1-1 0 0,0 0 0 0 0,17 3 0 0 0,-18-2 3 0 0,-9-1 43 0 0,-10 8 141 0 0,2-3-137 0 0,0-1 1 0 0,-1 1-1 0 0,1-2 0 0 0,-1 1 1 0 0,0-1-1 0 0,-12 4 0 0 0,11-4-9 0 0,0 1 0 0 0,0-1-1 0 0,0 1 1 0 0,0 0-1 0 0,-9 8 1 0 0,8-5-27 0 0,-6 5 42 0 0,0 0 1 0 0,-19 11 0 0 0,29-20-42 0 0,0 0 0 0 0,0 0 0 0 0,0 1 0 0 0,0 0-1 0 0,1 0 1 0 0,-7 7 0 0 0,10-10-16 0 0,0 1 0 0 0,0-1 0 0 0,0 1 0 0 0,0-1-1 0 0,0 1 1 0 0,0 0 0 0 0,0-1 0 0 0,1 1 0 0 0,-1 0 0 0 0,1 0 0 0 0,-1-1-1 0 0,1 1 1 0 0,0 0 0 0 0,-1 0 0 0 0,1 0 0 0 0,0 0 0 0 0,0 0 0 0 0,0-1-1 0 0,1 1 1 0 0,-1 0 0 0 0,0 0 0 0 0,1 0 0 0 0,-1 0 0 0 0,1-1 0 0 0,0 1-1 0 0,-1 0 1 0 0,3 2 0 0 0,8 12 69 0 0,1-1 0 0 0,1 0 0 0 0,19 16 0 0 0,-1 1 0 0 0,-20-22-54 0 0,-7-7-4 0 0,0 1 0 0 0,0-1 0 0 0,-1 1-1 0 0,1 0 1 0 0,3 7 0 0 0,-2-1-7 0 0,-4-5-10 0 0,0-1 0 0 0,0 0-1 0 0,-1 0 1 0 0,0 1 0 0 0,0-1 0 0 0,0 0-1 0 0,0 0 1 0 0,-1 1 0 0 0,1-1 0 0 0,-1 0 0 0 0,0 0-1 0 0,-1 0 1 0 0,1 0 0 0 0,-4 7 0 0 0,1-5 1 0 0,1 0 1 0 0,-1 0-1 0 0,-1-1 1 0 0,1 1 0 0 0,-1-1-1 0 0,0 0 1 0 0,0 0 0 0 0,-8 4-1 0 0,-8 5 2 0 0,-1-1 1 0 0,0-2-1 0 0,-45 18 0 0 0,10-13-34 0 0,40-11 8 0 0,-30 10 1 0 0,47-14 22 0 0,0-1-1 0 0,0 0 1 0 0,0 0 0 0 0,0 0 0 0 0,0 0 0 0 0,0 0-1 0 0,0 0 1 0 0,0 0 0 0 0,0 0 0 0 0,0 0-1 0 0,0 0 1 0 0,0 0 0 0 0,0 0 0 0 0,0 0 0 0 0,0 0-1 0 0,0 0 1 0 0,0 0 0 0 0,0 0 0 0 0,0 0-1 0 0,0 0 1 0 0,0 0 0 0 0,0 0 0 0 0,0 0 0 0 0,0 1-1 0 0,0-1 1 0 0,0 0 0 0 0,0 0 0 0 0,0 0 0 0 0,0 0-1 0 0,0 0 1 0 0,0 0 0 0 0,0 0 0 0 0,0 0-1 0 0,0 0 1 0 0,0 0 0 0 0,0 0 0 0 0,0 0 0 0 0,0 0-1 0 0,0 0 1 0 0,0 0 0 0 0,0 0 0 0 0,0 0 0 0 0,0 0-1 0 0,0 0 1 0 0,0 0 0 0 0,0 0 0 0 0,0 0-1 0 0,0 0 1 0 0,0 0 0 0 0,0 1 0 0 0,0-1 0 0 0,0 0-1 0 0,0 0 1 0 0,0 0 0 0 0,-1 0 0 0 0,1 0 0 0 0,0 0-1 0 0,0 0 1 0 0,0 0 0 0 0,0 0 0 0 0,8 1 24 0 0,15-1 8 0 0,-19 0-19 0 0,-4 0-15 0 0,296-7-1682 0 0,-281 6 923 0 0,1-1 1 0 0,20-6-1 0 0,-2-1-1032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1.1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120 13 21047 0 0,'-1'-2'962'0'0,"-3"-9"3585"0"0,2 12-4152 0 0,-3 3-354 0 0,1-1-1 0 0,-1 0 1 0 0,0 1 0 0 0,1 0-1 0 0,0 0 1 0 0,0 0 0 0 0,0 1-1 0 0,1-1 1 0 0,-1 1 0 0 0,1 0-1 0 0,-3 7 1 0 0,-6 11 126 0 0,-10 30 0 0 0,20-48-165 0 0,-12 41-1941 0 0,10-26-1879 0 0,-3 27 1 0 0</inkml:trace>
  <inkml:trace contextRef="#ctx0" brushRef="#br0" timeOffset="1">41 131 8287 0 0,'0'0'12643'0'0,"2"1"-12136"0"0,14 10 24 0 0,0 0 0 0 0,15 14 0 0 0,26 18 70 0 0,-18-19-356 0 0,-13-11-1793 0 0,-24-12-197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1.5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32 24 10591 0 0,'-6'-1'169'0'0,"-1"0"-83"0"0,-10-10 1070 0 0,15 10 303 0 0,7-1-723 0 0,-1 0 1 0 0,1 1 0 0 0,-1 0-1 0 0,1 0 1 0 0,0 0 0 0 0,0 0-1 0 0,-1 1 1 0 0,6-1 0 0 0,40 5-865 0 0,-29-3 530 0 0,13 3-261 0 0,51 11 0 0 0,-75-14-137 0 0,0 0 0 0 0,0 0 0 0 0,0-1 0 0 0,15-1 0 0 0,14 0-8 0 0,-37 1 3 0 0,1 0-19 0 0,-1 0 0 0 0,1 0 0 0 0,0 0 0 0 0,0 0 0 0 0,-1 0 0 0 0,1 0-1 0 0,0-1 1 0 0,-1 1 0 0 0,1-1 0 0 0,0 0 0 0 0,-1 1 0 0 0,4-3 0 0 0,-4 2-335 0 0,0 0 0 0 0,0 0 1 0 0,0 1-1 0 0,0-1 1 0 0,0 1-1 0 0,1-1 1 0 0,-1 1-1 0 0,4 0 0 0 0,-4 0-509 0 0</inkml:trace>
  <inkml:trace contextRef="#ctx0" brushRef="#br0" timeOffset="1">405 0 5063 0 0,'-1'3'6496'0'0,"-1"-1"-5374"0"0,0 0-1 0 0,1 0 1 0 0,-1 0-1 0 0,0 0 1 0 0,0-1-1 0 0,-3 3 1 0 0,4-3-1047 0 0,0 0-1 0 0,1-1 1 0 0,-1 1 0 0 0,1 0 0 0 0,-1-1 0 0 0,1 1-1 0 0,-1 0 1 0 0,1-1 0 0 0,-1 1 0 0 0,1 0 0 0 0,0 0-1 0 0,-1 0 1 0 0,1 0 0 0 0,0-1 0 0 0,0 1 0 0 0,-1 0-1 0 0,1 0 1 0 0,0 1 0 0 0,0 1 155 0 0,-4 9-18 0 0,1 0 0 0 0,0 0 1 0 0,1 0-1 0 0,1 1 1 0 0,-1 14-1 0 0,2-24-212 0 0,0 0 0 0 0,0 1 0 0 0,0-1 0 0 0,0 1 0 0 0,0-1 0 0 0,1 0 0 0 0,0 1 0 0 0,0-1 0 0 0,0 0 0 0 0,0 0 0 0 0,2 5 0 0 0,2 1 0 0 0,6 12-1301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1.9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288 4 11519 0 0,'0'0'1040'0'0,"-1"-1"-853"0"0,-4 0 281 0 0,1 1 0 0 0,0-1 1 0 0,0 1-1 0 0,-1 0 0 0 0,1 0 0 0 0,0 0 1 0 0,-1 0-1 0 0,1 1 0 0 0,0 0 0 0 0,0 0 1 0 0,0 0-1 0 0,0 0 0 0 0,0 1 0 0 0,0 0 1 0 0,0 0-1 0 0,0 0 0 0 0,0 0 0 0 0,-5 4 1 0 0,-3 3 1550 0 0,-21 19 0 0 0,7-3-2560 0 0,4-2 764 0 0,-29 38 0 0 0,41-47-644 0 0,0 1 0 0 0,1 0 0 0 0,1 1 1 0 0,-8 19-1 0 0,11-25-3487 0 0</inkml:trace>
  <inkml:trace contextRef="#ctx0" brushRef="#br0" timeOffset="1">108 120 14711 0 0,'0'0'1600'0'0,"10"8"-1600"0"0,1 0 0 0 0,-3 1 192 0 0,3 1 16 0 0,3-1 0 0 0,-1 1 0 0 0,-3 1 256 0 0,-1 0 48 0 0,4-1 16 0 0,0 1 0 0 0,-1-1-832 0 0,1-2-168 0 0,0-5-32 0 0,0-3-6696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2.3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7 109 15287 0 0,'-6'-19'698'0'0,"5"15"-10"0"0,1 2-444 0 0,0-5 70 0 0,0 1 0 0 0,0-1-1 0 0,1 1 1 0 0,0-1 0 0 0,2-6 0 0 0,-2 7 231 0 0,0 4-363 0 0,0 0 0 0 0,0 0 0 0 0,0 1 0 0 0,0-1 1 0 0,0 1-1 0 0,0-1 0 0 0,1 1 0 0 0,-1-1 1 0 0,0 1-1 0 0,1 0 0 0 0,-1 0 0 0 0,1 0 0 0 0,-1 0 1 0 0,1 0-1 0 0,0 0 0 0 0,-1 0 0 0 0,1 0 0 0 0,0 0 1 0 0,0 1-1 0 0,3-1 0 0 0,3-1-126 0 0,0 1-1 0 0,-1 0 1 0 0,1 0 0 0 0,0 1-1 0 0,0 0 1 0 0,0 0-1 0 0,0 1 1 0 0,-1 0 0 0 0,11 3-1 0 0,9 3-54 0 0,32 14 0 0 0,-44-15 42 0 0,-9-4-20 0 0,1 1 0 0 0,-1-1 0 0 0,0 2 0 0 0,1-1 0 0 0,-1 1 0 0 0,-1 0 0 0 0,9 7 0 0 0,-7-1 44 0 0,-6-7-47 0 0,0-1-1 0 0,-1 0 0 0 0,1 1 1 0 0,-1 0-1 0 0,0-1 1 0 0,0 1-1 0 0,0-1 1 0 0,0 1-1 0 0,0-1 0 0 0,-1 1 1 0 0,1-1-1 0 0,-1 1 1 0 0,1-1-1 0 0,-1 1 1 0 0,0-1-1 0 0,0 1 0 0 0,0-1 1 0 0,0 0-1 0 0,-3 4 1 0 0,-3 4 93 0 0,0 0 0 0 0,-17 16 0 0 0,12-13-33 0 0,0 0 15 0 0,-1-2 0 0 0,-1 0 0 0 0,0 0 0 0 0,-28 15 0 0 0,10-6 19 0 0,-65 45-1624 0 0,88-60-195 0 0,10-10-1055 0 0,14-11 1229 0 0,-12 14 1485 0 0,1 0 0 0 0,-1 0 0 0 0,1 0 0 0 0,-1 0 0 0 0,1 1 0 0 0,0-1 0 0 0,0 1 1 0 0,0 0-1 0 0,-1 0 0 0 0,1 1 0 0 0,0-1 0 0 0,0 1 0 0 0,0 0 0 0 0,0 0 0 0 0,0 0 0 0 0,0 0 0 0 0,0 1 0 0 0,0 0 0 0 0,0 0 1 0 0,4 1-1 0 0,3 1 54 0 0,-1 1 0 0 0,1 0 0 0 0,-1 1 1 0 0,0 0-1 0 0,17 13 0 0 0,55 48 53 0 0,-55-43 52 0 0,1-1 0 0 0,33 20 0 0 0,-59-40-789 0 0,1 0-1 0 0,1-1 1 0 0,-1 1 0 0 0,0-1-1 0 0,0 0 1 0 0,5 1 0 0 0,6-1-4766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2.7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116 110 8287 0 0,'-16'-86'4026'0'0,"15"77"3063"0"0,-7-6 1673 0 0,1 42-8567 0 0,1 1-1 0 0,1-1 0 0 0,-2 51 0 0 0,3-30-112 0 0,-18 493 118 0 0,29-451-344 0 0,-2-28-116 0 0,-5-57-2078 0 0,-3-6 955 0 0,-5-11 560 0 0,-9-21 471 0 0,10 14-251 0 0,-5-19-1 0 0,10 33 618 0 0,1 0 0 0 0,0 0 1 0 0,1 0-1 0 0,-1 0 0 0 0,1 0 0 0 0,0 0 0 0 0,0 0 0 0 0,1 0 1 0 0,1-8-1 0 0,-2 12 50 0 0,1 0 0 0 0,0-1 0 0 0,-1 1 1 0 0,1 0-1 0 0,0 0 0 0 0,0 0 0 0 0,0 0 0 0 0,0-1 1 0 0,0 1-1 0 0,0 1 0 0 0,0-1 0 0 0,1 0 0 0 0,-1 0 1 0 0,0 0-1 0 0,0 0 0 0 0,1 1 0 0 0,-1-1 0 0 0,0 1 0 0 0,3-1 1 0 0,27-6 297 0 0,-30 7-355 0 0,32-3 29 0 0,54 1 0 0 0,-48 3-28 0 0,47 1-1451 0 0,37-1-4720 0 0,-98-3-1151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3.1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43 1 17823 0 0,'0'0'2591'0'0,"0"3"-1875"0"0,-2 13-304 0 0,1 0 1 0 0,1 1-1 0 0,0-1 0 0 0,2 1 1 0 0,4 24-1 0 0,1 20 116 0 0,-5 22 328 0 0,-10 96 0 0 0,4-110-638 0 0,-10 90-15 0 0,-1 42-21 0 0,6-131-1999 0 0,9-67 987 0 0,-7-18-4451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3.5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1 121 7367 0 0,'1'-4'203'0'0,"-1"0"1"0"0,1 0-1 0 0,1-1 0 0 0,-1 1 0 0 0,0 0 0 0 0,1 0 0 0 0,0 0 0 0 0,0 0 0 0 0,0 1 0 0 0,1-1 0 0 0,-1 0 0 0 0,1 1 0 0 0,4-4 0 0 0,-1 1 1300 0 0,1 0 0 0 0,-1 1-1 0 0,1 0 1 0 0,1 0-1 0 0,14-6 1 0 0,-11 6-1119 0 0,0 1 0 0 0,1 0 0 0 0,-1 1 0 0 0,1 0 0 0 0,0 1 0 0 0,0 1 0 0 0,0 0 0 0 0,0 0 0 0 0,0 1 0 0 0,12 1 0 0 0,0 2-7 0 0,0 1 0 0 0,0 1 1 0 0,45 15-1 0 0,-64-18-356 0 0,1 0-1 0 0,-1 0 0 0 0,0 1 1 0 0,0 0-1 0 0,0 0 1 0 0,-1 0-1 0 0,1 0 0 0 0,-1 1 1 0 0,1 0-1 0 0,-1 0 1 0 0,-1 0-1 0 0,1 0 1 0 0,0 1-1 0 0,4 7 0 0 0,-7-9-8 0 0,1 0-1 0 0,-1 1 1 0 0,1-1-1 0 0,-1 1 0 0 0,-1-1 1 0 0,1 1-1 0 0,0-1 0 0 0,-1 1 1 0 0,1-1-1 0 0,-1 1 1 0 0,0-1-1 0 0,0 1 0 0 0,-1 0 1 0 0,1-1-1 0 0,-1 1 0 0 0,0-1 1 0 0,0 1-1 0 0,0-1 1 0 0,0 1-1 0 0,0-1 0 0 0,-1 0 1 0 0,0 0-1 0 0,1 0 0 0 0,-4 3 1 0 0,-1 3 18 0 0,-1-1 1 0 0,0 0-1 0 0,0-1 0 0 0,-1 1 1 0 0,0-2-1 0 0,0 1 1 0 0,0-1-1 0 0,-13 7 1 0 0,-11 4 71 0 0,-35 13 0 0 0,55-25-86 0 0,-52 19 53 0 0,40-16 262 0 0,0 1-1 0 0,-27 15 0 0 0,49-23-115 0 0,2 0-208 0 0,0 0-1 0 0,-1-1 1 0 0,1 1-1 0 0,0 0 1 0 0,-1 0-1 0 0,1 0 1 0 0,0 0-1 0 0,0 0 1 0 0,0 0-1 0 0,0 0 1 0 0,0 0-1 0 0,0 0 1 0 0,0 0-1 0 0,0 0 1 0 0,1 0-1 0 0,-1 0 1 0 0,0-1-1 0 0,0 1 1 0 0,1 0-1 0 0,0 1 1 0 0,0 1 14 0 0,1-1 1 0 0,-1 0-1 0 0,1 0 1 0 0,-1 0 0 0 0,1 0-1 0 0,0 0 1 0 0,3 2-1 0 0,5 2 61 0 0,-1 1 0 0 0,18 7 0 0 0,-22-12-77 0 0,88 37-5 0 0,1 0 0 0 0,-70-27-3 0 0,-5-3-8 0 0,0 1-1 0 0,32 21 0 0 0,-47-28 11 0 0,0 0-1 0 0,0 1 1 0 0,0-1-1 0 0,-1 1 1 0 0,1-1-1 0 0,-1 1 1 0 0,0 0-1 0 0,0 0 1 0 0,0 1 0 0 0,-1-1-1 0 0,1 1 1 0 0,-1-1-1 0 0,0 1 1 0 0,0 0-1 0 0,-1 0 1 0 0,1 0-1 0 0,0 5 1 0 0,-2-7 5 0 0,0 1 0 0 0,-1 0-1 0 0,1-1 1 0 0,-1 1 0 0 0,1-1 0 0 0,-1 1-1 0 0,0-1 1 0 0,0 1 0 0 0,0-1 0 0 0,-1 1 0 0 0,0-1-1 0 0,1 0 1 0 0,-1 0 0 0 0,0 0 0 0 0,0 0-1 0 0,-1 0 1 0 0,-2 3 0 0 0,-6 5 29 0 0,0 0 1 0 0,-22 15-1 0 0,25-21-25 0 0,0 1 16 0 0,-1-1 0 0 0,0 0 1 0 0,1-1-1 0 0,-2 0 0 0 0,1 0 0 0 0,-15 3 0 0 0,-60 10 153 0 0,73-15-155 0 0,-2 0 29 0 0,0-1-1 0 0,-21 0 1 0 0,30-1-77 0 0,0 0 0 0 0,0-1 0 0 0,0 1 0 0 0,0-1 0 0 0,0 0 0 0 0,0 0 0 0 0,0 0 0 0 0,0-1 0 0 0,1 1 1 0 0,-1-1-1 0 0,0 0 0 0 0,-4-3 0 0 0,6 3-206 0 0,1 0 0 0 0,-1 0 0 0 0,1 1 0 0 0,-1-1 0 0 0,1-1 0 0 0,0 1 1 0 0,0 0-1 0 0,0 0 0 0 0,0 0 0 0 0,0-1 0 0 0,-1-3 0 0 0,-2-18-8952 0 0</inkml:trace>
  <inkml:trace contextRef="#ctx0" brushRef="#br0" timeOffset="1">633 35 5983 0 0,'0'0'542'0'0,"3"0"-446"0"0,15-1 320 0 0,16 3 12442 0 0,-19 1-11309 0 0,18 5-1590 0 0,-1 2 0 0 0,45 19 0 0 0,-55-19-1689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4.0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1 19895 0 0,'0'0'1944'0'0,"-8"12"-1728"0"0,0 3-216 0 0,-5 1 0 0 0,5 1 0 0 0,3 4 280 0 0,2-2 8 0 0,0-2 8 0 0,1 1 0 0 0,5 1-24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28 3679 0 0,'0'0'167'0'0,"-2"1"-7"0"0,-6 1 288 0 0,8-2-327 0 0,-1 0 0 0 0,1 0 0 0 0,0 0 0 0 0,-1 0-1 0 0,1 1 1 0 0,0-1 0 0 0,0 0 0 0 0,-1 0 0 0 0,1 0 0 0 0,0 0 0 0 0,-1 0-1 0 0,1 0 1 0 0,0 0 0 0 0,-1 0 0 0 0,1 0 0 0 0,0 0 0 0 0,0-1 0 0 0,-1 1-1 0 0,1 0 1 0 0,0 0 0 0 0,-1 0 0 0 0,1 0 0 0 0,0 0 0 0 0,0 0 0 0 0,-1-1 0 0 0,1 1-1 0 0,0 0 1 0 0,-1 0 0 0 0,1-1 106 0 0,0 1 1 0 0,0 0-1 0 0,-1-1 0 0 0,1 1 1 0 0,-1 0-1 0 0,1 0 0 0 0,0 0 1 0 0,-1-1-1 0 0,1 1 1 0 0,-1 0-1 0 0,1 0 0 0 0,0 0 1 0 0,-1 0-1 0 0,1 0 0 0 0,-1 0 1 0 0,1 0-1 0 0,-1 0 0 0 0,1 0 1 0 0,-1 0-1 0 0,-3 0 493 0 0,0 0 1 0 0,0 0-1 0 0,0 1 1 0 0,1 0-1 0 0,-1 0 0 0 0,0 0 1 0 0,-6 2-1 0 0,6-1-463 0 0,0 0-1 0 0,0 1 1 0 0,1-1 0 0 0,-1 1-1 0 0,0 0 1 0 0,1 0 0 0 0,0 0-1 0 0,-1 1 1 0 0,1-1 0 0 0,-4 8 0 0 0,-13 18 310 0 0,6-11-194 0 0,1 1 1 0 0,1 0-1 0 0,1 1 1 0 0,-10 24-1 0 0,20-41-339 0 0,1 0 0 0 0,-1-1 0 0 0,1 1 0 0 0,-1 0 0 0 0,1 0 0 0 0,0-1 0 0 0,0 1 0 0 0,0 0 0 0 0,0 0 0 0 0,1 0 0 0 0,-1-1 0 0 0,1 1 0 0 0,-1 0 0 0 0,1-1 0 0 0,0 1 0 0 0,0-1 0 0 0,1 1 0 0 0,-1-1 0 0 0,0 1 0 0 0,1-1 0 0 0,-1 0 0 0 0,1 1 0 0 0,2 1 0 0 0,-1-1-19 0 0,-1-1 0 0 0,1 0-1 0 0,-1 1 1 0 0,1-1 0 0 0,0-1 0 0 0,0 1-1 0 0,-1 0 1 0 0,1-1 0 0 0,1 1 0 0 0,-1-1-1 0 0,0 0 1 0 0,0 0 0 0 0,0 0-1 0 0,1 0 1 0 0,-1-1 0 0 0,0 1 0 0 0,1-1-1 0 0,4 0 1 0 0,2-2 45 0 0,1 1 1 0 0,-1-2-1 0 0,0 1 0 0 0,0-1 0 0 0,0-1 0 0 0,-1 0 1 0 0,1 0-1 0 0,-1-1 0 0 0,0 0 0 0 0,0-1 0 0 0,-1 0 1 0 0,13-11-1 0 0,-16 13-33 0 0,-1-1 0 0 0,1 1 1 0 0,-1-1-1 0 0,0 0 0 0 0,0 0 1 0 0,0-1-1 0 0,-1 1 0 0 0,0-1 1 0 0,0 1-1 0 0,0-1 0 0 0,-1 0 1 0 0,0 0-1 0 0,0 0 0 0 0,0-1 1 0 0,-1 1-1 0 0,0 0 0 0 0,0-1 1 0 0,-1 1-1 0 0,0-1 0 0 0,0 1 1 0 0,-1-10-1 0 0,0 12 22 0 0,0-1 0 0 0,-1 1-1 0 0,1 0 1 0 0,-1 0 0 0 0,1 0-1 0 0,-1 0 1 0 0,0 0 0 0 0,-1 0 0 0 0,1 0-1 0 0,-1 1 1 0 0,0-1 0 0 0,-5-5-1 0 0,2 4 44 0 0,1 1 0 0 0,-1 0 0 0 0,0 0 0 0 0,0 0 0 0 0,0 1-1 0 0,-1 0 1 0 0,-8-3 0 0 0,-8-1 113 0 0,0 2 0 0 0,0 0 0 0 0,-40-2 0 0 0,60 7-209 0 0,-27-2-1025 0 0,36 15-6959 0 0,6-1-267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5.13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300 51 5063 0 0,'-32'-4'451'0'0,"9"2"80"0"0,15 0 2413 0 0,-17-5 13018 0 0,28 4-15934 0 0,-1 0 0 0 0,1 0 1 0 0,0 0-1 0 0,1 1 0 0 0,-1-1 0 0 0,0 1 0 0 0,1 0 1 0 0,-1 0-1 0 0,1 0 0 0 0,0 0 0 0 0,0 0 0 0 0,-1 1 1 0 0,1 0-1 0 0,0 0 0 0 0,0 0 0 0 0,1 0 0 0 0,-1 0 1 0 0,0 1-1 0 0,0 0 0 0 0,6 0 0 0 0,9 1-28 0 0,0 1 0 0 0,18 4 0 0 0,-32-5 0 0 0,9 2 0 0 0,-3 2-15 0 0,-6-2-43 0 0,7 5 54 0 0,5 4 57 0 0,-15-8-61 0 0,-2-2 1 0 0,2 1 0 0 0,-1 0-1 0 0,1 0 1 0 0,-1 0-1 0 0,0 0 1 0 0,0 0-1 0 0,0 0 1 0 0,-1 1-1 0 0,1-1 1 0 0,-1 0-1 0 0,0 0 0 0 0,0 0 1 0 0,0 1-1 0 0,0-1 1 0 0,0 0-1 0 0,-1 0 1 0 0,0 5-1 0 0,-2 3-49 0 0,-1-1-1 0 0,0 1 1 0 0,-6 11-1 0 0,7-17-1 0 0,-2 4-19 0 0,0 0 1 0 0,-1 0-1 0 0,-1 0 0 0 0,1-1 0 0 0,-1 0 0 0 0,-12 11 1 0 0,-52 37-307 0 0,59-48 339 0 0,-1 0 1 0 0,0-1-1 0 0,-1-1 0 0 0,1 0 0 0 0,-1-1 0 0 0,0 0 1 0 0,0-1-1 0 0,-1-1 0 0 0,1 0 0 0 0,-1-1 0 0 0,1-1 1 0 0,-1 0-1 0 0,0-1 0 0 0,-24-2 0 0 0,25 0-2 0 0,11 3 50 0 0,1-1-1 0 0,0 0 1 0 0,-1 0-1 0 0,1-1 1 0 0,0 1 0 0 0,-1 0-1 0 0,1-1 1 0 0,0 0-1 0 0,0 1 1 0 0,-1-1-1 0 0,1 0 1 0 0,0 0-1 0 0,0 0 1 0 0,0 0-1 0 0,0-1 1 0 0,0 1-1 0 0,0 0 1 0 0,-2-3-1 0 0,3 3 541 0 0,1 0-520 0 0,0 1-1 0 0,0-1 1 0 0,0 1-1 0 0,0-1 1 0 0,0 1-1 0 0,0-1 0 0 0,1 1 1 0 0,-1-1-1 0 0,0 1 1 0 0,0-1-1 0 0,0 1 1 0 0,0-1-1 0 0,1 1 1 0 0,-1-1-1 0 0,0 1 1 0 0,0-1-1 0 0,1 1 1 0 0,-1 0-1 0 0,0-1 1 0 0,1 0-1 0 0,9-2-2 0 0,0 0 0 0 0,0 0 0 0 0,0 1-1 0 0,0 0 1 0 0,0 1 0 0 0,0 0 0 0 0,12 1 0 0 0,137 16-163 0 0,-144-14 143 0 0,-1-1 0 0 0,-14-1 0 0 0,1 0 0 0 0,0 0 0 0 0,-1 0 0 0 0,1 0 0 0 0,-1 0 0 0 0,1 1 0 0 0,0-1 0 0 0,-1 0 0 0 0,1 0 0 0 0,-1 1 0 0 0,1-1 0 0 0,0 1 0 0 0,-1-1 0 0 0,1 0 0 0 0,0 1 0 0 0,-1 0 0 0 0,0 0 0 0 0,0 0 0 0 0,0 0 0 0 0,0 0 0 0 0,0 0 0 0 0,0 0 0 0 0,0 0 0 0 0,-1-1 0 0 0,1 1 0 0 0,0 0 0 0 0,0 0 0 0 0,-1 0 0 0 0,1 0 0 0 0,-1-1 0 0 0,1 1 0 0 0,0 0 0 0 0,-1 0 0 0 0,1-1 0 0 0,-1 1 0 0 0,0 0 0 0 0,1-1 0 0 0,-1 1 0 0 0,-1 0 0 0 0,-17 16 0 0 0,-122 86 200 0 0,133-95-200 0 0,2 2 0 0 0,3 1 0 0 0,4-8 0 0 0,0 1 0 0 0,-1-1 1 0 0,1 1-1 0 0,0-1 0 0 0,0 0 0 0 0,1 0 0 0 0,-1 1 0 0 0,1-1 1 0 0,0 0-1 0 0,0 0 0 0 0,0-1 0 0 0,0 1 0 0 0,0 0 0 0 0,0-1 0 0 0,5 5 1 0 0,4 2 14 0 0,1 0 1 0 0,18 11 0 0 0,-6-5-2 0 0,-11-6-19 0 0,-7-5 10 0 0,0 0 1 0 0,0 0 0 0 0,-1 1 0 0 0,1 0 0 0 0,-1 0-1 0 0,0 0 1 0 0,0 1 0 0 0,-1 0 0 0 0,1 0 0 0 0,-2 0-1 0 0,6 9 1 0 0,-4-2-6 0 0,-4 1 0 0 0,-2-11 1 0 0,1 1 0 0 0,-1-1 1 0 0,0 1-1 0 0,0-1 0 0 0,0 1 0 0 0,-1-1 0 0 0,1 0 0 0 0,-1 1 0 0 0,0-1 0 0 0,0 0 1 0 0,0 0-1 0 0,0 0 0 0 0,-3 2 0 0 0,1-1 2 0 0,0 0 1 0 0,-1 0 0 0 0,0 0-1 0 0,0-1 1 0 0,0 0-1 0 0,0 0 1 0 0,-7 3-1 0 0,-2-1 13 0 0,-1-1 0 0 0,1 0 0 0 0,-1-1-1 0 0,1 0 1 0 0,-22 1 0 0 0,23-3 57 0 0,-1 0 0 0 0,1-1 1 0 0,-26-4-1 0 0,38 4 788 0 0,4 0-805 0 0,18 2 4 0 0,103 4-234 0 0,-108-6 6 0 0,-1-1 0 0 0,1-1 1 0 0,-1-1-1 0 0,1 0 1 0 0,-1-1-1 0 0,16-6 0 0 0,35-20-2835 0 0,-32 10 1241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5.9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25 15487 0 0,'0'0'3051'0'0,"1"-2"-2308"0"0,1 0-665 0 0,-1 0 0 0 0,1 1 0 0 0,-1-1 1 0 0,1 0-1 0 0,-1 1 0 0 0,1 0 1 0 0,0-1-1 0 0,0 1 0 0 0,0 0 1 0 0,0 0-1 0 0,0 0 0 0 0,0 0 0 0 0,0 0 1 0 0,0 0-1 0 0,0 0 0 0 0,1 1 1 0 0,-1-1-1 0 0,0 1 0 0 0,0 0 0 0 0,1 0 1 0 0,-1 0-1 0 0,3 0 0 0 0,10 0-29 0 0,0 1-1 0 0,20 4 1 0 0,-22-3-37 0 0,14 1-11 0 0,-7-1 3 0 0,0 1 0 0 0,-1 1-1 0 0,26 9 1 0 0,-43-13 651 0 0,-16 5-210 0 0,4-2-363 0 0,1 0 1 0 0,0 1-1 0 0,0 0 0 0 0,0 1 0 0 0,1 0 0 0 0,-1 0 1 0 0,1 0-1 0 0,0 1 0 0 0,1 1 0 0 0,-1-1 0 0 0,1 1 1 0 0,1 1-1 0 0,-1-1 0 0 0,1 1 0 0 0,1 0 0 0 0,-1 0 1 0 0,1 1-1 0 0,1 0 0 0 0,-6 13 0 0 0,4-5-73 0 0,1 1 0 0 0,1 0 0 0 0,1 1-1 0 0,0-1 1 0 0,2 1 0 0 0,0-1 0 0 0,2 30 0 0 0,-1-42 24 0 0,0-4-23 0 0,0 0 0 0 0,0 0 0 0 0,1 0-1 0 0,-1 0 1 0 0,1 1 0 0 0,0-1 0 0 0,-1 0 0 0 0,1 0-1 0 0,0 0 1 0 0,0 0 0 0 0,0 0 0 0 0,0-1 0 0 0,3 4-1 0 0,-3-2-25 0 0,1-1 0 0 0,0 1-1 0 0,0 0 1 0 0,0-1 0 0 0,0 1-1 0 0,0-1 1 0 0,1 0 0 0 0,-1 1-1 0 0,1-1 1 0 0,-1-1 0 0 0,1 1-1 0 0,0 0 1 0 0,0 0 0 0 0,0-1-1 0 0,4 2 1 0 0,-3-2-30 0 0,1 0-1 0 0,-1 0 1 0 0,1 0-1 0 0,0-1 1 0 0,-1 0 0 0 0,1 0-1 0 0,0 0 1 0 0,0 0-1 0 0,-1-1 1 0 0,8-1-1 0 0,6-2-463 0 0,-1-1-1 0 0,33-13 0 0 0,-46 16 253 0 0,0 0-1 0 0,0 0 1 0 0,0 0-1 0 0,0-1 1 0 0,0 1-1 0 0,0-1 1 0 0,0 0-1 0 0,-1 0 1 0 0,0-1-1 0 0,1 1 1 0 0,-1-1-1 0 0,0 1 1 0 0,-1-1-1 0 0,1 0 1 0 0,-1 0-1 0 0,4-9 1 0 0,-5 9 76 0 0,0 0 0 0 0,0 0-1 0 0,-1 0 1 0 0,0 0 0 0 0,0-1 0 0 0,0 1 0 0 0,0 0 0 0 0,-1 0-1 0 0,1 0 1 0 0,-1 0 0 0 0,0 0 0 0 0,-2-5 0 0 0,-3-6-448 0 0,-13-26 0 0 0,13 30 503 0 0,-10-22-250 0 0,-33-61 4558 0 0,48 92-2878 0 0,1 1-1234 0 0,0 1 1 0 0,0 0-1 0 0,0 0 1 0 0,-1-1 0 0 0,1 1-1 0 0,0 0 1 0 0,0-1-1 0 0,0 1 1 0 0,0 0-1 0 0,0-1 1 0 0,0 1 0 0 0,-1 0-1 0 0,1 0 1 0 0,0-1-1 0 0,0 1 1 0 0,0 0-1 0 0,0-1 1 0 0,0 1 0 0 0,0 0-1 0 0,1-1 1 0 0,-1 1-1 0 0,0 0 1 0 0,0-1 0 0 0,0 1-1 0 0,0 0 1 0 0,0-1-1 0 0,1 1 1 0 0,3-4 22 0 0,1 1 0 0 0,0 0 0 0 0,0 0 0 0 0,0 0 0 0 0,0 1 0 0 0,0 0 0 0 0,1 0 0 0 0,10-3 1 0 0,5 1-60 0 0,24-1 1 0 0,17-4-21 0 0,27-16 420 0 0,-87 25 631 0 0,-12 12-616 0 0,-5 4-252 0 0,0 0-1 0 0,-1-2 1 0 0,-26 19-1 0 0,19-16-24 0 0,-22 22 0 0 0,40-33-150 0 0,-4 3 10 0 0,-1 1 0 0 0,-8 12-1 0 0,16-19-20 0 0,0 0 0 0 0,0 0 0 0 0,1 0 0 0 0,-1 1 0 0 0,0-1 0 0 0,1 1 0 0 0,0-1-1 0 0,0 1 1 0 0,0-1 0 0 0,0 1 0 0 0,1-1 0 0 0,-1 6 0 0 0,2-7 3 0 0,-1 0 0 0 0,1 0 0 0 0,-1 0 0 0 0,1 0 1 0 0,0 0-1 0 0,0 0 0 0 0,0-1 0 0 0,0 1 0 0 0,0 0 0 0 0,0 0 1 0 0,2 1-1 0 0,1 3 22 0 0,4 4 20 0 0,-1-1 1 0 0,1-1-1 0 0,0 1 0 0 0,0-1 0 0 0,1-1 1 0 0,1 0-1 0 0,15 10 0 0 0,21 18 179 0 0,-33-24-76 0 0,18 20 0 0 0,-31-31-155 0 0,1 1 1 0 0,-1 0-1 0 0,0-1 0 0 0,1 1 0 0 0,-1-1 0 0 0,0 1 1 0 0,0 0-1 0 0,1-1 0 0 0,-1 1 0 0 0,0-1 0 0 0,0 1 1 0 0,0 0-1 0 0,0-1 0 0 0,0 1 0 0 0,0 0 1 0 0,0 0-1 0 0,0 2-7 0 0,0 8-50 0 0,-1-8 48 0 0,1 1-1 0 0,-1-1 0 0 0,-1-1 0 0 0,1 1 0 0 0,0 0 1 0 0,-1 0-1 0 0,1 0 0 0 0,-1-1 0 0 0,0 1 0 0 0,0-1 0 0 0,0 1 1 0 0,0-1-1 0 0,-1 0 0 0 0,1 0 0 0 0,0 0 0 0 0,-5 3 1 0 0,-4 1-17 0 0,1 0 1 0 0,-1-1-1 0 0,-13 4 1 0 0,2 0-43 0 0,-144 54-374 0 0,160-61 430 0 0,-58 22-38 0 0,62-23 194 0 0,34 0-80 0 0,-11-1-18 0 0,21-1 0 0 0,108-17-2591 0 0,-112 11-483 0 0,73-22-1 0 0,-77 16-4381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6.3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9 18887 0 0,'0'0'6293'0'0,"2"-1"-6175"0"0,-2 0-115 0 0,1 1 0 0 0,-1-1 0 0 0,1 1 0 0 0,0-1 0 0 0,-1 0 1 0 0,1 1-1 0 0,0 0 0 0 0,0-1 0 0 0,-1 1 0 0 0,1-1 0 0 0,0 1 0 0 0,0 0 1 0 0,0 0-1 0 0,0-1 0 0 0,-1 1 0 0 0,1 0 0 0 0,0 0 0 0 0,0 0 0 0 0,0 0 1 0 0,1 0-1 0 0,1 0 0 0 0,0 0-78 0 0,1 0 0 0 0,-1-1 0 0 0,0 1 0 0 0,0 1 0 0 0,0-1 0 0 0,0 0 0 0 0,0 1 0 0 0,0-1 0 0 0,0 1 0 0 0,0 0 0 0 0,0 0 0 0 0,0 0 0 0 0,0 1 0 0 0,4 1 0 0 0,4 3-436 0 0,1-1-1274 0 0,-2 0-3730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6.7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32 11519 0 0,'-2'0'528'0'0,"-7"-1"-690"0"0,-1-1 2202 0 0,-4 0 5006 0 0,16 2-6878 0 0,1-1 1 0 0,-1 1-1 0 0,0-1 0 0 0,0 1 0 0 0,0-1 1 0 0,0 0-1 0 0,0 0 0 0 0,3-2 0 0 0,7-2 73 0 0,2 2-217 0 0,0-1 1 0 0,0 2-1 0 0,0 0 1 0 0,1 1-1 0 0,-1 0 0 0 0,0 1 1 0 0,1 0-1 0 0,-1 2 1 0 0,0-1-1 0 0,1 2 1 0 0,17 5-1 0 0,-14-2-37 0 0,-16-4 11 0 0,0 0-6 0 0,1 2-34 0 0,-1 7 42 0 0,-2-8 23 0 0,-1 0 1 0 0,1-1-1 0 0,-1 1 0 0 0,0 0 1 0 0,0 0-1 0 0,0 0 1 0 0,-1-1-1 0 0,1 1 0 0 0,-1-1 1 0 0,1 1-1 0 0,-1-1 1 0 0,0 1-1 0 0,0-1 0 0 0,0 0 1 0 0,0 0-1 0 0,0 0 1 0 0,0 0-1 0 0,-5 3 1 0 0,-5 3 182 0 0,-1 0 1 0 0,-17 8 0 0 0,28-15-179 0 0,-90 51 727 0 0,84-47-723 0 0,6-4 62 0 0,5 0-271 0 0,14 3 165 0 0,1-1 0 0 0,0-1 0 0 0,0 0-1 0 0,26-1 1 0 0,-3-1-2 0 0,35 7-255 0 0,-68-7-166 0 0,0 2-1 0 0,14 3 0 0 0,-15-4-254 0 0,-5 0-378 0 0,0-1-143 0 0,7 3-555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7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82 15143 0 0,'-10'5'808'0'0,"10"-6"-777"0"0,0 1 0 0 0,0 0 0 0 0,0 0 0 0 0,0 0-1 0 0,0 0 1 0 0,0 0 0 0 0,0 0 0 0 0,0 0 0 0 0,0 0-1 0 0,0 0 1 0 0,0 0 0 0 0,0 0 0 0 0,0 0-1 0 0,0 0 1 0 0,1 0 0 0 0,-1 0 0 0 0,0 0 0 0 0,0 0-1 0 0,0 0 1 0 0,0 0 0 0 0,0 0 0 0 0,0 0-1 0 0,0 0 1 0 0,0 1 0 0 0,0-1 0 0 0,0 0 0 0 0,0 0 92 0 0,0 0-93 0 0,0 0 1 0 0,0 0 0 0 0,0 0 0 0 0,0 0 0 0 0,0 0-1 0 0,0 0 1 0 0,0 0 0 0 0,0 0 0 0 0,0 0-1 0 0,0 0 1 0 0,0 0 0 0 0,0 0 0 0 0,0 0 0 0 0,0 0-1 0 0,0 0 1 0 0,0 0 0 0 0,0 0 0 0 0,0 1-1 0 0,0-1 1 0 0,0 0 0 0 0,0 0 0 0 0,0 0 0 0 0,0 0-1 0 0,0 0 1 0 0,0 0 0 0 0,0 0 0 0 0,0 0 0 0 0,0 0-1 0 0,0 0 1 0 0,0 0 0 0 0,0 0 0 0 0,0 0-1 0 0,0 0 1 0 0,0 0 0 0 0,21-1 2808 0 0,-17 0-3147 0 0,110-20 1809 0 0,-57 9-1246 0 0,120-29-814 0 0,-172 40 414 0 0,-3 0-170 0 0,-1-1-806 0 0,3-4 1121 0 0,-3 4 847 0 0,-4 14-219 0 0,-14 52 202 0 0,4 0 1 0 0,2 1-1 0 0,-4 106 1 0 0,14-160-844 0 0,1-9-275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7.4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32 92 11519 0 0,'0'-1'887'0'0,"1"-3"-432"0"0,0 0-1 0 0,0-1 1 0 0,0 2-1 0 0,0-1 1 0 0,1 0-1 0 0,-1 0 1 0 0,1 0-1 0 0,0 1 1 0 0,0-1-1 0 0,0 1 1 0 0,1-1-1 0 0,-1 1 1 0 0,1 0-1 0 0,0 0 1 0 0,0 0-1 0 0,4-3 1 0 0,-4 3 269 0 0,1 0-570 0 0,0 1 0 0 0,0-1 1 0 0,0 1-1 0 0,0 0 0 0 0,0 0 1 0 0,0 0-1 0 0,1 0 0 0 0,-1 1 1 0 0,1 0-1 0 0,-1 0 0 0 0,1 0 1 0 0,-1 0-1 0 0,1 1 0 0 0,0 0 1 0 0,-1 0-1 0 0,1 0 0 0 0,6 1 1 0 0,0 1 172 0 0,1 0 1 0 0,0 1-1 0 0,-1 0 0 0 0,0 0 1 0 0,18 9-1 0 0,-22-9-327 0 0,-4-1 0 0 0,0 0 0 0 0,1 0 0 0 0,-1 0 0 0 0,0 0 0 0 0,0 1 0 0 0,0-1 0 0 0,0 1 0 0 0,4 5 0 0 0,-6-7-2 0 0,0 1-1 0 0,1-1 1 0 0,-1 0-1 0 0,0 1 1 0 0,0-1-1 0 0,0 0 0 0 0,0 1 1 0 0,-1-1-1 0 0,1 1 1 0 0,0 0-1 0 0,-1-1 1 0 0,1 1-1 0 0,-1 0 1 0 0,1-1-1 0 0,-1 1 1 0 0,0 0-1 0 0,0 0 1 0 0,0-1-1 0 0,0 4 1 0 0,0-2-9 0 0,-1 0 1 0 0,0 0 0 0 0,0 0-1 0 0,0 0 1 0 0,0-1 0 0 0,-1 1-1 0 0,1-1 1 0 0,-1 1-1 0 0,1-1 1 0 0,-5 5 0 0 0,-3 3-40 0 0,-2 0 1 0 0,1-1 0 0 0,-24 15 0 0 0,30-21 45 0 0,-84 49-10 0 0,-7 6 17 0 0,83-49-3 0 0,-2 4 0 0 0,13-7 0 0 0,2-4 0 0 0,-1 2-7 0 0,0 0 0 0 0,0-1 0 0 0,1 1 1 0 0,0-1-1 0 0,-1 0 0 0 0,1 1 0 0 0,0-1 0 0 0,1 1 0 0 0,-1-1 0 0 0,1 0 0 0 0,-1 0 0 0 0,1 0 1 0 0,0 0-1 0 0,0 0 0 0 0,0 0 0 0 0,0 0 0 0 0,5 3 0 0 0,2 3-30 0 0,1 0 0 0 0,0-1 0 0 0,16 10 0 0 0,19 13-49 0 0,-27-18 47 0 0,0-1-1 0 0,0 0 1 0 0,36 15-1 0 0,-53-27 33 0 0,6 3-153 0 0,1 0 1 0 0,0-1-1 0 0,0 1 1 0 0,0-2-1 0 0,8 2 1 0 0,-14-3-49 0 0,0 0-1 0 0,-1 0 1 0 0,1 0 0 0 0,0 0-1 0 0,0 0 1 0 0,0 0 0 0 0,0 0-1 0 0,-1-1 1 0 0,1 1 0 0 0,0-1 0 0 0,0 0-1 0 0,-1 1 1 0 0,1-1 0 0 0,0 0-1 0 0,-1 0 1 0 0,1 0 0 0 0,-1 0 0 0 0,1 0-1 0 0,-1 0 1 0 0,0 0 0 0 0,1-1-1 0 0,-1 1 1 0 0,0-1 0 0 0,0 1-1 0 0,0-1 1 0 0,0 1 0 0 0,0-1 0 0 0,0 1-1 0 0,1-4 1 0 0,3-15-1336 0 0,-2 3-7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7.8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49 343 1375 0 0,'-3'-2'33'0'0,"-11"-12"3754"0"0,32 8 6684 0 0,13 1-6360 0 0,3-1-3357 0 0,73-30 785 0 0,-92 29-1564 0 0,0 1 0 0 0,-1-2 0 0 0,0 0-1 0 0,-1 0 1 0 0,14-12 0 0 0,-23 16-543 0 0,1 0-1 0 0,-1 0 0 0 0,0-1 1 0 0,-1 1-1 0 0,5-8 0 0 0,-4 5-934 0 0,-1 1 0 0 0,1-1-1 0 0,-2 0 1 0 0,1 0 0 0 0,-1 0-1 0 0,3-14 1 0 0,-4 12 554 0 0,0-1 0 0 0,-1 0 0 0 0,0 0 0 0 0,-1-16-1 0 0,-1 16 3237 0 0,0 0-1 0 0,-6-15 6924 0 0,2 15-4353 0 0,5 10-4733 0 0,1 0-1 0 0,0 0 1 0 0,0 0 0 0 0,-1-1 0 0 0,1 1-1 0 0,0 0 1 0 0,-1 0 0 0 0,1 0 0 0 0,0 0-1 0 0,-1-1 1 0 0,1 1 0 0 0,0 0 0 0 0,-1 0-1 0 0,1 0 1 0 0,0 0 0 0 0,-1 0 0 0 0,1 0-1 0 0,-1 0 1 0 0,1 0 0 0 0,0 0 0 0 0,-1 0-1 0 0,1 0 1 0 0,0 0 0 0 0,-1 1 0 0 0,1-1-1 0 0,0 0 1 0 0,-1 0 0 0 0,1 0 0 0 0,0 0-1 0 0,-1 0 1 0 0,1 1 0 0 0,-6 11 99 0 0,2 1-1 0 0,-1 0 1 0 0,2 0 0 0 0,-4 18 0 0 0,-3 58-171 0 0,8-19-187 0 0,7 76-1 0 0,-2-103-673 0 0,-2-25 135 0 0,1 17-6335 0 0,-2-10-849 0 0</inkml:trace>
  <inkml:trace contextRef="#ctx0" brushRef="#br0" timeOffset="1">180 609 17935 0 0,'-2'0'827'0'0,"-5"-2"-82"0"0,2 1-632 0 0,1 0 1 0 0,-1 1-1 0 0,0-1 1 0 0,-9 1-1 0 0,10 1 245 0 0,0-1 0 0 0,0 1 0 0 0,0 0 1 0 0,0 0-1 0 0,0 0 0 0 0,1 1 0 0 0,-1-1 0 0 0,0 1 1 0 0,0 0-1 0 0,1 0 0 0 0,-1 0 0 0 0,1 0 0 0 0,0 1 1 0 0,0-1-1 0 0,0 1 0 0 0,0 0 0 0 0,0 0 0 0 0,-4 7 1 0 0,-3 3-144 0 0,1 2 1 0 0,0-1-1 0 0,-7 19 1 0 0,9-18-100 0 0,-6 23 1 0 0,10-23-38 0 0,4-12-68 0 0,-1 0 0 0 0,1 0 1 0 0,0 0-1 0 0,0 0 0 0 0,0-1 1 0 0,0 1-1 0 0,0 0 0 0 0,0-1 1 0 0,1 1-1 0 0,0-1 0 0 0,-1 1 1 0 0,1-1-1 0 0,0 0 0 0 0,0 0 1 0 0,5 4-1 0 0,-7-6-7 0 0,1 1-1 0 0,0-1 1 0 0,0 1 0 0 0,-1-1-1 0 0,1 1 1 0 0,0-1-1 0 0,0 0 1 0 0,0 1 0 0 0,-1-1-1 0 0,1 0 1 0 0,0 0 0 0 0,0 0-1 0 0,0 0 1 0 0,0 0-1 0 0,0 0 1 0 0,1 0 0 0 0,2 0 5 0 0,2 1-2 0 0,0 0 0 0 0,0-1 0 0 0,0 0 0 0 0,0 0 1 0 0,0 0-1 0 0,0-1 0 0 0,10-2 0 0 0,-4-2-9 0 0,0 1 0 0 0,17-10 0 0 0,33-15-7 0 0,-62 28 8 0 0,0 1 1 0 0,0 0-1 0 0,0 0 0 0 0,0 0 0 0 0,0 0 0 0 0,1 0 0 0 0,-1 0 0 0 0,0 0 0 0 0,0 0 0 0 0,0 0 0 0 0,0 0 0 0 0,0 0 1 0 0,0 0-1 0 0,0 0 0 0 0,0 0 0 0 0,0 0 0 0 0,1 0 0 0 0,-1 0 0 0 0,0 0 0 0 0,0 0 0 0 0,0 0 0 0 0,0 0 1 0 0,0 0-1 0 0,0 0 0 0 0,0 0 0 0 0,0 0 0 0 0,0 0 0 0 0,1 0 0 0 0,-1 0 0 0 0,0 0 0 0 0,0 1 0 0 0,0-1 0 0 0,0 0 1 0 0,0 0-1 0 0,0 0 0 0 0,0 0 0 0 0,0 0 0 0 0,0 0 0 0 0,0 0 0 0 0,0 0 0 0 0,0 0 0 0 0,0 0 0 0 0,0 0 0 0 0,0 1 1 0 0,0-1-1 0 0,0 0 0 0 0,2 2-2 0 0,0 1 2 0 0,1 0 1 0 0,-1 1-1 0 0,0 0 1 0 0,0-1-1 0 0,0 1 1 0 0,-1 0-1 0 0,1 0 1 0 0,-1 0-1 0 0,0 0 1 0 0,0 0-1 0 0,0 0 1 0 0,-1 0-1 0 0,0 0 1 0 0,0 6-1 0 0,1 2 1 0 0,-1-1-71 0 0,0-9-291 0 0,-5-15-3789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8.2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10 22431 0 0,'0'0'1027'0'0,"-1"-1"-22"0"0,-3-6-556 0 0,3 6 633 0 0,2 18-677 0 0,1 1 1 0 0,1-1 0 0 0,6 24-1 0 0,-3-18-230 0 0,-1-1-233 0 0,2 0 1 0 0,0 0-1 0 0,1-1 0 0 0,1 0 0 0 0,1 0 0 0 0,1-1 1 0 0,1 0-1 0 0,16 20 0 0 0,21 20-3130 0 0,-22-30-5576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8.7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31 15839 0 0,'0'0'727'0'0,"-1"-1"-22"0"0,-4-8-453 0 0,-1 2-76 0 0,5 5 587 0 0,1 0 244 0 0,-2-6 1212 0 0,8 6-38 0 0,12 7-1618 0 0,-12-2-632 0 0,1 1-1 0 0,-1-1 0 0 0,0 1 1 0 0,9 7-1 0 0,0 0-2482 0 0,3 0-4090 0 0,-6-4 199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9.1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9 10135 0 0,'-23'-5'7394'0'0,"36"5"-3910"0"0,57-3-3118 0 0,59 2 150 0 0,-118 2-530 0 0,-8-1-56 0 0,-3 3 13 0 0,0 6 47 0 0,0-1 1 0 0,-1 0-1 0 0,1 0 1 0 0,-2 1-1 0 0,1-1 1 0 0,-1 0-1 0 0,-1 0 1 0 0,1-1-1 0 0,-6 11 1 0 0,-7 13 17 0 0,-18 27 0 0 0,6-12 46 0 0,19-30 4 0 0,3-6 21 0 0,0-1 0 0 0,-11 16-1 0 0,15-24 451 0 0,3-1-491 0 0,0 0 0 0 0,0 0-1 0 0,0 0 1 0 0,0 0 0 0 0,0-1-1 0 0,0 1 1 0 0,0-1 0 0 0,3-1-1 0 0,-1 0-32 0 0,-1-1-1 0 0,0 0 0 0 0,1 0 1 0 0,-1 0-1 0 0,-1 0 1 0 0,1-1-1 0 0,0 1 1 0 0,-1-1-1 0 0,0 0 0 0 0,0 0 1 0 0,0 1-1 0 0,2-7 1 0 0,3-4-315 0 0,8-24-2040 0 0,-8 16-4996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8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93 2303 0 0,'-5'-18'224'0'0,"2"2"-224"0"0,0 1 0 0 0,-2-1 1504 0 0,2-1-672 0 0,0 6 336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66 18111 0 0,'-9'-5'420'0'0,"0"0"0"0"0,0 1 0 0 0,0 0 0 0 0,-1 0 1 0 0,-15-3-1 0 0,20 6-71 0 0,0 0 1 0 0,0 0-1 0 0,0 1 1 0 0,0 0-1 0 0,0 0 1 0 0,-1 0-1 0 0,1 0 1 0 0,0 1-1 0 0,0 0 1 0 0,0 0-1 0 0,0 1 1 0 0,-9 2-1 0 0,12-2-254 0 0,-1 0 0 0 0,1 0 0 0 0,0 0 0 0 0,-1 0-1 0 0,1 0 1 0 0,0 0 0 0 0,0 1 0 0 0,0-1 0 0 0,1 1 0 0 0,-1-1 0 0 0,1 1-1 0 0,-1 0 1 0 0,1 0 0 0 0,0-1 0 0 0,0 1 0 0 0,0 0 0 0 0,0 0 0 0 0,1 0-1 0 0,-1 6 1 0 0,-1 1-51 0 0,2 0 0 0 0,-1 0 0 0 0,1 0 0 0 0,3 19 0 0 0,-2-21-33 0 0,1 0-1 0 0,0 0 0 0 0,0-1 0 0 0,0 1 1 0 0,1-1-1 0 0,0 1 0 0 0,1-1 0 0 0,0 0 0 0 0,0-1 1 0 0,0 1-1 0 0,1 0 0 0 0,0-1 0 0 0,0 0 1 0 0,1 0-1 0 0,0-1 0 0 0,-1 0 0 0 0,2 0 0 0 0,-1 0 1 0 0,1-1-1 0 0,0 1 0 0 0,0-2 0 0 0,0 1 1 0 0,11 3-1 0 0,-10-4 18 0 0,-1-1 0 0 0,1 0 0 0 0,-1-1 0 0 0,1 1 0 0 0,0-2 0 0 0,0 1 0 0 0,-1-1 0 0 0,1 0 0 0 0,0-1 0 0 0,-1 1 0 0 0,1-2 0 0 0,0 1 0 0 0,-1-1 0 0 0,1 0 0 0 0,-1-1 0 0 0,0 0 0 0 0,0 0-1 0 0,0 0 1 0 0,11-8 0 0 0,-13 8 1 0 0,0-1-1 0 0,0 0 0 0 0,0 0 0 0 0,0-1 0 0 0,-1 1 0 0 0,0-1 0 0 0,0 0 0 0 0,0 0 0 0 0,-1 0 0 0 0,0 0 0 0 0,0-1 0 0 0,0 1 0 0 0,-1-1 0 0 0,1 0 0 0 0,-1 0 0 0 0,-1 0 1 0 0,1 0-1 0 0,-1 0 0 0 0,0 0 0 0 0,0-1 0 0 0,-1 1 0 0 0,0 0 0 0 0,0 0 0 0 0,-2-12 0 0 0,1 13-1 0 0,0-1-1 0 0,-1 1 1 0 0,1-1-1 0 0,-1 1 1 0 0,-1 0-1 0 0,1 0 1 0 0,-1 0-1 0 0,1 0 1 0 0,-1 1-1 0 0,-1-1 1 0 0,1 1-1 0 0,-6-6 1 0 0,3 4 12 0 0,-1 0 0 0 0,0 1 0 0 0,0 0 0 0 0,0 0-1 0 0,-1 1 1 0 0,1 0 0 0 0,-10-4 0 0 0,-9 0 40 0 0,0 0-1 0 0,0 1 0 0 0,-54-5 0 0 0,78 12-289 0 0,-45-4 999 0 0,24 7-2338 0 0,21-2 582 0 0,0-1 0 0 0,0 1 0 0 0,0 0 1 0 0,0 0-1 0 0,0 0 0 0 0,0 0 0 0 0,-3 2 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9.4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16 10591 0 0,'0'0'1331'0'0,"0"3"-291"0"0,4 13 967 0 0,0 0 0 0 0,1 22 1 0 0,-4-20-1366 0 0,2-1 0 0 0,0 1 1 0 0,1-1-1 0 0,11 31 0 0 0,-6-33-557 0 0,-5-13-108 0 0,-3-2 13 0 0,1 0-23 0 0,0 0-1 0 0,-1 0 0 0 0,1 0 1 0 0,-1 0-1 0 0,1 0 1 0 0,-1 0-1 0 0,1-1 0 0 0,0 1 1 0 0,-1-1-1 0 0,1 1 1 0 0,-1-1-1 0 0,0 1 1 0 0,1-1-1 0 0,-1 0 0 0 0,1 0 1 0 0,-1 0-1 0 0,3-2 1 0 0,-3 2-19 0 0,6-4-159 0 0,0-1-1 0 0,0 1 1 0 0,-1-2-1 0 0,1 1 1 0 0,9-15 0 0 0,23-41-990 0 0,-26 41 888 0 0,-9 13 181 0 0,1 0 0 0 0,-1 0 1 0 0,-1-1-1 0 0,5-13 0 0 0,-5-2 6404 0 0,-9 33-5848 0 0,3-5-371 0 0,0 3-22 0 0,0-1 0 0 0,0 1 0 0 0,1 1-1 0 0,0-1 1 0 0,0 0 0 0 0,1 0 0 0 0,0 1 0 0 0,0-1-1 0 0,0 12 1 0 0,2 9-104 0 0,6 33-1 0 0,-2-22-92 0 0,-2-8-2907 0 0,-1 40 1 0 0,-3-54 1018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29.8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392 0 7367 0 0,'-1'1'568'0'0,"-44"12"1430"0"0,-5 2 4711 0 0,32-6-5816 0 0,0 0 1 0 0,1 1-1 0 0,0 0 1 0 0,-24 20-1 0 0,-58 59 491 0 0,48-41-999 0 0,18-16-228 0 0,32-30 52 0 0,3-3-123 0 0,10-4-79 0 0,0 0 1 0 0,0-1-1 0 0,0 0 0 0 0,-1-1 1 0 0,0-1-1 0 0,10-8 0 0 0,25-16-125 0 0,-21 16 79 0 0,-5 3-19 0 0,1 0 1 0 0,0 2-1 0 0,0 0 1 0 0,1 1 0 0 0,26-7-1 0 0,-31 13 72 0 0,-13 5 22 0 0,-2 0 5 0 0,0-1 140 0 0,-2 3-4 0 0,-1 2-111 0 0,0-1-1 0 0,0 0 0 0 0,0 0 1 0 0,-1 1-1 0 0,1-1 0 0 0,-1 0 1 0 0,0 0-1 0 0,0-1 0 0 0,0 1 1 0 0,-1 0-1 0 0,1-1 0 0 0,-6 6 1 0 0,-5 4 353 0 0,-26 21-1 0 0,14-13-150 0 0,-88 73 291 0 0,99-81-1477 0 0,48-37-7025 0 0,5-14 5334 0 0,32-32 142 0 0,-58 59 2123 0 0,1 1-1 0 0,0-1 1 0 0,27-13-1 0 0,-37 23 538 0 0,1-1 0 0 0,-1 0 0 0 0,1 1 0 0 0,0 0-1 0 0,-1 0 1 0 0,1 0 0 0 0,0 1 0 0 0,0 0 0 0 0,0 0-1 0 0,0 0 1 0 0,-1 0 0 0 0,1 1 0 0 0,0 0 0 0 0,0 0 0 0 0,-1 0-1 0 0,1 0 1 0 0,-1 1 0 0 0,8 3 0 0 0,7 5 357 0 0,0 1 1 0 0,-1 0-1 0 0,17 15 0 0 0,-2-3-567 0 0,-23-17 67 0 0,0 0-1 0 0,0-1 1 0 0,0 0 0 0 0,16 4-1 0 0,-19-7-156 0 0,-1 0-1 0 0,0-1 0 0 0,1 1 1 0 0,-1-1-1 0 0,1-1 1 0 0,-1 1-1 0 0,1-1 0 0 0,0-1 1 0 0,7 0-1 0 0,1-4-496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0.2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319 151 7367 0 0,'-6'-9'166'0'0,"2"5"24"0"0,1 0 0 0 0,-1 0 0 0 0,-17-14 17341 0 0,23 17-17409 0 0,12-4-21 0 0,50-22 32 0 0,-56 23-105 0 0,1-1 0 0 0,-2 0 0 0 0,1 0 1 0 0,0 0-1 0 0,8-8 0 0 0,-14 10 36 0 0,1-2-37 0 0,-3 5-26 0 0,0-1 1 0 0,0 1-1 0 0,0-1 1 0 0,0 1-1 0 0,0-1 0 0 0,0 1 1 0 0,0-1-1 0 0,0 1 1 0 0,0-1-1 0 0,0 1 1 0 0,0-1-1 0 0,-1 1 1 0 0,1-1-1 0 0,0 1 0 0 0,0-1 1 0 0,0 1-1 0 0,-1-1 1 0 0,1 1-1 0 0,0-1 1 0 0,-1 1-1 0 0,1 0 1 0 0,0-1-1 0 0,-1 0 0 0 0,-8-7 18 0 0,7 6-45 0 0,-1 0 0 0 0,0 1 0 0 0,0-1 0 0 0,1 1-1 0 0,-1 0 1 0 0,0 0 0 0 0,-1 0 0 0 0,1 0 0 0 0,0 1 0 0 0,0-1 0 0 0,0 1 0 0 0,0 0-1 0 0,0-1 1 0 0,-1 1 0 0 0,1 1 0 0 0,0-1 0 0 0,0 0 0 0 0,-6 2 0 0 0,-6 2-294 0 0,0 1 1 0 0,-23 11 0 0 0,18-8 18 0 0,-25 9-838 0 0,-68 30-2358 0 0,99-40 2768 0 0,0 0 1 0 0,0 2-1 0 0,1-1 1 0 0,0 2-1 0 0,-17 15 1 0 0,29-23 340 0 0,2 0 254 0 0,0 0 203 0 0,1 0 1 0 0,0 1-1 0 0,0-2 0 0 0,0 1 0 0 0,0 0 0 0 0,0 0 1 0 0,0-1-1 0 0,0 1 0 0 0,1-1 0 0 0,-1 1 0 0 0,1-1 0 0 0,-1 0 1 0 0,1 0-1 0 0,-1 0 0 0 0,1-1 0 0 0,0 1 0 0 0,4 0 0 0 0,9 2 531 0 0,27 0 0 0 0,-39-2-511 0 0,46-2 650 0 0,1-1 0 0 0,0-2 0 0 0,-1-3 0 0 0,76-20 1 0 0,-124 27-1074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0.6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0 11975 0 0,'0'0'923'0'0,"-10"3"6910"0"0,12-3-7661 0 0,1 0 0 0 0,-1 0 0 0 0,0 0-1 0 0,0 0 1 0 0,0 1 0 0 0,0-1 0 0 0,0 1-1 0 0,3 0 1 0 0,4 1-25 0 0,73 14 146 0 0,-71-13-262 0 0,-1 1 0 0 0,1 0 0 0 0,-1 0 0 0 0,0 1 0 0 0,14 8 0 0 0,-14-4-31 0 0,-3 2 0 0 0,-4 2 0 0 0,-3-9 38 0 0,-1 0 0 0 0,1 0 0 0 0,-1 0-1 0 0,0-1 1 0 0,0 1 0 0 0,-1 0 0 0 0,1 0 0 0 0,-1-1 0 0 0,0 1-1 0 0,-3 4 1 0 0,-28 35 645 0 0,25-33-557 0 0,1-2 156 0 0,4-6-197 0 0,1 1-1 0 0,-1-1 1 0 0,1 1 0 0 0,0 0 0 0 0,0 0 0 0 0,0 0-1 0 0,0 0 1 0 0,1 1 0 0 0,-1-1 0 0 0,1 0 0 0 0,0 1-1 0 0,0-1 1 0 0,0 1 0 0 0,-1 5 0 0 0,2-6-72 0 0,0 0 0 0 0,0 0 1 0 0,0 0-1 0 0,1 0 0 0 0,-1 0 0 0 0,2 3 1 0 0,5 3 37 0 0,-4-6-46 0 0,7 4-5 0 0,-6-6-65 0 0,-1 0 0 0 0,1-1 0 0 0,0 0 0 0 0,-1 1 0 0 0,1-1 0 0 0,-1 0 1 0 0,1-1-1 0 0,-1 1 0 0 0,1-1 0 0 0,0 0 0 0 0,-1 1 0 0 0,0-1 0 0 0,1-1 0 0 0,-1 1 0 0 0,0-1 0 0 0,1 1 0 0 0,2-3 0 0 0,10-5-584 0 0,-1-1-1 0 0,15-13 1 0 0,-24 18 447 0 0,40-35-7184 0 0,-23 18 843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1.3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26 257 5527 0 0,'-2'-1'250'0'0,"-22"-16"16187"0"0,27 17-16009 0 0,7-1-326 0 0,285-14 685 0 0,-301 27-847 0 0,-36 29 79 0 0,27-28 15 0 0,-20 24 0 0 0,23-21 22 0 0,0 1 1 0 0,1 1 0 0 0,0 0-1 0 0,2 0 1 0 0,0 1 0 0 0,1 0-1 0 0,1 0 1 0 0,1 1 0 0 0,0 0-1 0 0,2 0 1 0 0,-4 31 0 0 0,8-41 35 0 0,1 1 1 0 0,0-1-1 0 0,0 0 1 0 0,1 0 0 0 0,5 16-1 0 0,-3-10 106 0 0,-2-15-102 0 0,-1 1-91 0 0,0-1 0 0 0,1 1 0 0 0,-1-1 0 0 0,1 0 0 0 0,-1 1 0 0 0,1-1 0 0 0,0 0 0 0 0,-1 0-1 0 0,1 0 1 0 0,0-1 0 0 0,0 1 0 0 0,0 0 0 0 0,0-1 0 0 0,0 1 0 0 0,0-1 0 0 0,0 1 0 0 0,0-1 0 0 0,3 0 0 0 0,0 0-3 0 0,0 0-58 0 0,1-1 0 0 0,-1 1 0 0 0,0-1 0 0 0,1 0 0 0 0,-1-1 0 0 0,0 1 0 0 0,0-1 0 0 0,0 0-1 0 0,0-1 1 0 0,-1 1 0 0 0,1-1 0 0 0,5-3 0 0 0,-1-1-172 0 0,0 0 1 0 0,-1 0-1 0 0,1-1 0 0 0,12-15 0 0 0,-17 17-3 0 0,0 0-1 0 0,0 0 1 0 0,-1-1-1 0 0,1 1 1 0 0,-1-1-1 0 0,-1 0 1 0 0,0 0-1 0 0,1 0 1 0 0,-2 0-1 0 0,2-13 1 0 0,-1-5-511 0 0,-2-45 1 0 0,-2 39 240 0 0,1 14 199 0 0,-1-1 1 0 0,-1 1 0 0 0,-5-19-1 0 0,5 23 768 0 0,2 3 2864 0 0,3 9-2609 0 0,15-8-435 0 0,2 1-1 0 0,-1 0 0 0 0,1 1 0 0 0,25-5 0 0 0,-29 8-251 0 0,-1 1 30 0 0,-2 0 3 0 0,-10 2 412 0 0,-3 4-398 0 0,-15 30 148 0 0,-1 0-1 0 0,-29 41 1 0 0,24-40 24 0 0,-33 68 0 0 0,53-98-231 0 0,0-1-1 0 0,1 2 1 0 0,-1-1 0 0 0,1 0-1 0 0,0 0 1 0 0,1 0 0 0 0,-1 1-1 0 0,1-1 1 0 0,-1 0 0 0 0,1 0-1 0 0,0 1 1 0 0,1-1 0 0 0,-1 0-1 0 0,1 1 1 0 0,0-1-1 0 0,2 7 1 0 0,-2-10-15 0 0,0 0 1 0 0,0 1-1 0 0,-1-1 0 0 0,1 0 0 0 0,0 0 1 0 0,0 0-1 0 0,0 0 0 0 0,1 0 1 0 0,-1 0-1 0 0,0 0 0 0 0,0-1 0 0 0,0 1 1 0 0,1 0-1 0 0,-1-1 0 0 0,0 1 0 0 0,1-1 1 0 0,-1 1-1 0 0,0-1 0 0 0,3 1 0 0 0,0 0 3 0 0,0-1 0 0 0,-1 1 0 0 0,1-1 0 0 0,0 0 0 0 0,6-1 0 0 0,-1 0-27 0 0,-1-1 0 0 0,0-1 0 0 0,0 1 0 0 0,0-1 0 0 0,0-1 0 0 0,0 0 0 0 0,-1 0 0 0 0,1 0 0 0 0,-1-1 0 0 0,12-10 0 0 0,-1-1-213 0 0,-1-1 0 0 0,24-30 0 0 0,-21 20-355 0 0,-2-1 0 0 0,-1-2 1 0 0,20-45-1 0 0,-29 56 239 0 0,-4 11 264 0 0,0-1-1 0 0,-1 0 1 0 0,0-1 0 0 0,-1 1 0 0 0,0-1-1 0 0,0 1 1 0 0,-1-1 0 0 0,0-9 0 0 0,-1 19 148 0 0,0-1 0 0 0,0 1 0 0 0,0 0 0 0 0,0-1 1 0 0,0 1-1 0 0,0 0 0 0 0,0 0 0 0 0,0-1 0 0 0,0 1 0 0 0,0 0 1 0 0,0-1-1 0 0,0 1 0 0 0,0 0 0 0 0,0 0 0 0 0,0-1 0 0 0,0 1 1 0 0,0 0-1 0 0,0-1 0 0 0,0 1 0 0 0,0 0 0 0 0,-1 0 0 0 0,1-1 1 0 0,0 1-1 0 0,0 0 0 0 0,0 0 0 0 0,0-1 0 0 0,-1 1 0 0 0,1 0 1 0 0,0 0-1 0 0,0 0 0 0 0,-1 0 0 0 0,1-1 0 0 0,0 1 0 0 0,0 0 1 0 0,-1 0-1 0 0,1 0 0 0 0,0 0 0 0 0,0 0 0 0 0,-1 0 0 0 0,1 0 0 0 0,0 0 1 0 0,-1-1-1 0 0,1 1 0 0 0,0 0 0 0 0,0 0 0 0 0,-1 0 0 0 0,1 0 1 0 0,0 1-1 0 0,-1-1 0 0 0,1 0 0 0 0,0 0 0 0 0,0 0 0 0 0,-1 0 1 0 0,1 0-1 0 0,-1 0 0 0 0,-11 10 1418 0 0,8-4-1406 0 0,1-1 0 0 0,-1 1 0 0 0,1 0 0 0 0,1 0-1 0 0,-1 0 1 0 0,1 0 0 0 0,1 0 0 0 0,-1 0 0 0 0,-1 12 0 0 0,1 6-131 0 0,0 31-1 0 0,2-23 118 0 0,-1-15-31 0 0,1-10-15 0 0,-1 0-1 0 0,1 0 0 0 0,1-1 0 0 0,-1 1 0 0 0,1 0 1 0 0,0 0-1 0 0,1 0 0 0 0,3 9 0 0 0,-5-15-12 0 0,0 0 1 0 0,0-1-1 0 0,1 1 0 0 0,-1 0 1 0 0,0-1-1 0 0,0 1 0 0 0,1 0 1 0 0,-1-1-1 0 0,1 1 0 0 0,-1-1 1 0 0,1 1-1 0 0,-1-1 0 0 0,1 1 1 0 0,-1-1-1 0 0,1 1 0 0 0,-1-1 1 0 0,1 1-1 0 0,-1-1 0 0 0,1 0 1 0 0,0 1-1 0 0,0-1 0 0 0,9 2-11 0 0,-7-2-11 0 0,-1-1 0 0 0,1 0 0 0 0,-1 0 0 0 0,1 0 0 0 0,-1 0 0 0 0,1 0 0 0 0,-1 0 0 0 0,0-1 0 0 0,0 1 0 0 0,4-4 0 0 0,21-20-346 0 0,-20 17 194 0 0,-1-1 0 0 0,0 1 0 0 0,0-1 0 0 0,-1 0 0 0 0,8-18 0 0 0,16-53-789 0 0,-29 78 921 0 0,15-54-311 0 0,-2-1-1 0 0,5-70 1 0 0,-9 61 4209 0 0,-8 70-3632 0 0,4 23-34 0 0,-2 0 0 0 0,0 49 0 0 0,-8 60-73 0 0,1-60 57 0 0,-22 201 510 0 0,2-44-40 0 0,19-143-737 0 0,-7 90 593 0 0,8-155-1034 0 0,0 0 0 0 0,-2 0-1 0 0,0 0 1 0 0,-20 44 0 0 0,17-50-839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2.4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78 10135 0 0,'0'0'14493'0'0,"2"0"-13730"0"0,10 2-590 0 0,-1 0 1 0 0,1-1-1 0 0,-1 0 0 0 0,1-1 0 0 0,18-2 0 0 0,60-12-176 0 0,-74 11 43 0 0,7-2-20 0 0,157-33 77 0 0,-178 38-166 0 0,-11 1 61 0 0,0 1-1 0 0,-1 0 1 0 0,1 0 0 0 0,0 1-1 0 0,0 0 1 0 0,0 1 0 0 0,-8 4-1 0 0,4-2 8 0 0,-9 4 1 0 0,-1 1 0 0 0,2 1 0 0 0,-1 1 0 0 0,-33 28 0 0 0,41-28 0 0 0,0 1 0 0 0,0 0 0 0 0,1 1 0 0 0,1 1 0 0 0,0 0 0 0 0,-14 27 0 0 0,19-30 7 0 0,0 2-1 0 0,1-1 0 0 0,1 1 1 0 0,-5 17-1 0 0,9-26-4 0 0,-1 0 0 0 0,1-1 0 0 0,1 1 1 0 0,-1 0-1 0 0,1 0 0 0 0,0-1 0 0 0,0 1 0 0 0,1 0 0 0 0,0 0 0 0 0,0-1 1 0 0,0 1-1 0 0,1 0 0 0 0,-1-1 0 0 0,5 9 0 0 0,-5-12-6 0 0,1-1 0 0 0,-1 1 0 0 0,0-1-1 0 0,0 0 1 0 0,1 0 0 0 0,-1 0 0 0 0,0 1 0 0 0,1-1-1 0 0,-1-1 1 0 0,1 1 0 0 0,0 0 0 0 0,-1 0 0 0 0,1-1 0 0 0,0 1-1 0 0,-1-1 1 0 0,1 1 0 0 0,0-1 0 0 0,0 1 0 0 0,-1-1 0 0 0,1 0-1 0 0,0 0 1 0 0,0 0 0 0 0,0 0 0 0 0,-1-1 0 0 0,1 1-1 0 0,0 0 1 0 0,2-1 0 0 0,5-1-64 0 0,-1-1-1 0 0,0 1 0 0 0,0-1 1 0 0,12-6-1 0 0,19-15-1137 0 0,0-1 1 0 0,47-41-1 0 0,-39 29-39 0 0,-17 15 102 0 0,-2-2 1 0 0,-1-1 0 0 0,31-36 0 0 0,-46 46 1085 0 0,-1 0 1 0 0,0-1-1 0 0,-1 0 1 0 0,-1-1-1 0 0,-1 1 1 0 0,0-2-1 0 0,-1 1 1 0 0,5-20 8951 0 0,-17 58-6540 0 0,-6 42-2951 0 0,8-44 681 0 0,1 1 0 0 0,2 0 0 0 0,0-1 0 0 0,0 1 0 0 0,7 32 0 0 0,-6-50-65 0 0,-1 0 0 0 0,1-1 0 0 0,-1 1 1 0 0,1-1-1 0 0,0 1 0 0 0,0-1 0 0 0,0 1 0 0 0,0-1 0 0 0,0 1 0 0 0,0-1 0 0 0,0 0 0 0 0,0 0 0 0 0,0 0 0 0 0,1 0 0 0 0,-1 1 0 0 0,0-2 0 0 0,1 1 0 0 0,-1 0 0 0 0,1 0 0 0 0,-1 0 0 0 0,1-1 0 0 0,-1 1 0 0 0,1-1 0 0 0,0 1 0 0 0,-1-1 0 0 0,1 1 0 0 0,-1-1 0 0 0,1 0 0 0 0,3 0 0 0 0,0 0-425 0 0,1 0 1 0 0,0-1-1 0 0,-1 1 0 0 0,1-1 1 0 0,-1 0-1 0 0,1-1 0 0 0,-1 1 1 0 0,6-3-1 0 0,-10 3-81 0 0,3-2 225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2.8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183 0 6911 0 0,'-24'20'676'0'0,"1"1"0"0"0,-40 46-1 0 0,47-47 1320 0 0,2 0-1 0 0,-14 25 1 0 0,26-40-1654 0 0,0-1-1 0 0,0 1 1 0 0,0 0 0 0 0,0 0 0 0 0,1 0 0 0 0,0 1-1 0 0,0-1 1 0 0,1 0 0 0 0,-1 0 0 0 0,1 1-1 0 0,0-1 1 0 0,1 7 0 0 0,-1-10-232 0 0,1 0 0 0 0,-1 0 0 0 0,1 0 0 0 0,-1 1 1 0 0,1-1-1 0 0,0 0 0 0 0,-1 0 0 0 0,1 0 0 0 0,0-1 0 0 0,0 1 0 0 0,1 0 0 0 0,-1 0 0 0 0,0 0 0 0 0,1-1 1 0 0,-1 1-1 0 0,1-1 0 0 0,-1 1 0 0 0,1-1 0 0 0,0 0 0 0 0,-1 1 0 0 0,1-1 0 0 0,0 0 0 0 0,0 0 1 0 0,0 0-1 0 0,0 0 0 0 0,0-1 0 0 0,0 1 0 0 0,0-1 0 0 0,0 1 0 0 0,0-1 0 0 0,1 0 0 0 0,1 1 0 0 0,6-2 54 0 0,-1 1 0 0 0,0-2-1 0 0,0 1 1 0 0,0-1-1 0 0,0-1 1 0 0,0 1-1 0 0,-1-1 1 0 0,1-1-1 0 0,-1 0 1 0 0,0 0-1 0 0,0-1 1 0 0,0 0-1 0 0,-1 0 1 0 0,1 0-1 0 0,-1-1 1 0 0,0-1 0 0 0,-1 1-1 0 0,0-1 1 0 0,10-13-1 0 0,-12 14-106 0 0,-1 0 1 0 0,0-1-1 0 0,0 1 0 0 0,0-1 0 0 0,-1 0 0 0 0,0 0 1 0 0,0 1-1 0 0,-1-1 0 0 0,0 0 0 0 0,0-1 1 0 0,-1 1-1 0 0,0-9 0 0 0,0 12-28 0 0,0 0 1 0 0,-1 0-1 0 0,1 0 1 0 0,-1 0-1 0 0,0 0 0 0 0,-1 0 1 0 0,1 1-1 0 0,-1-1 0 0 0,1 0 1 0 0,-1 1-1 0 0,0 0 1 0 0,0-1-1 0 0,-1 1 0 0 0,1 0 1 0 0,-1 0-1 0 0,1 0 0 0 0,-1 0 1 0 0,0 1-1 0 0,0-1 1 0 0,0 1-1 0 0,-1-1 0 0 0,1 1 1 0 0,-4-2-1 0 0,-3 0-585 0 0,-12-7 1040 0 0,9-1-8693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3.1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111 1 19983 0 0,'0'0'3565'0'0,"3"0"-3375"0"0,39 12-334 0 0,46 19 1 0 0,-87-31-94 0 0,11 6-480 0 0,-12-6 468 0 0,1 0 1 0 0,-1 1-1 0 0,1-1 0 0 0,-1 0 1 0 0,1 1-1 0 0,-1-1 0 0 0,1 0 1 0 0,-1 1-1 0 0,1-1 0 0 0,-1 1 0 0 0,0-1 1 0 0,1 1-1 0 0,-1-1 0 0 0,0 1 1 0 0,1-1-1 0 0,-1 1 0 0 0,0-1 1 0 0,0 1-1 0 0,1-1 0 0 0,-1 1 1 0 0,0 1-1 0 0,-1 11-1666 0 0</inkml:trace>
  <inkml:trace contextRef="#ctx0" brushRef="#br0" timeOffset="1">36 231 8751 0 0,'-2'1'674'0'0,"-31"8"13061"0"0,47-11-12685 0 0,26-3-788 0 0,-29 2-183 0 0,0 1-1 0 0,0 1 0 0 0,-1 0 1 0 0,1 1-1 0 0,0 0 0 0 0,0 0 0 0 0,0 1 1 0 0,0 0-1 0 0,15 5 0 0 0,-14 0-78 0 0,-11-5 3 0 0,0 0-1 0 0,1 0 1 0 0,-2 1 0 0 0,1-1 0 0 0,0 1-1 0 0,0-1 1 0 0,0 1 0 0 0,-1-1-1 0 0,1 1 1 0 0,0-1 0 0 0,-1 1-1 0 0,0-1 1 0 0,1 1 0 0 0,-1 0-1 0 0,0-1 1 0 0,0 1 0 0 0,0 0-1 0 0,0-1 1 0 0,0 1 0 0 0,0-1-1 0 0,0 1 1 0 0,-1 0 0 0 0,1-1-1 0 0,-1 1 1 0 0,1-1 0 0 0,-1 1-1 0 0,1 0 1 0 0,-1-1 0 0 0,-1 3-1 0 0,-3 4 33 0 0,1-1 0 0 0,-1 1 0 0 0,0-1 0 0 0,-7 8 0 0 0,-33 33 460 0 0,26-29-366 0 0,1 0 1 0 0,-16 25 0 0 0,19-23-116 0 0,-12 20-91 0 0,38-38-7010 0 0,19-10 5894 0 0,-9 2 645 0 0,-16 4 490 0 0,-1 1-1 0 0,0-1 1 0 0,0 1-1 0 0,0 0 1 0 0,0 1-1 0 0,0-1 1 0 0,1 1-1 0 0,-1 0 1 0 0,0 0-1 0 0,0 0 0 0 0,0 0 1 0 0,-1 1-1 0 0,8 3 1 0 0,-1 1 37 0 0,0 1 0 0 0,0 1 1 0 0,11 10-1 0 0,-14-11 71 0 0,1 0 0 0 0,0-1 0 0 0,0 0 1 0 0,0 0-1 0 0,18 8 0 0 0,-24-13-94 0 0,0 0 0 0 0,1-1-1 0 0,-1 1 1 0 0,0-1 0 0 0,0 1 0 0 0,1-1 0 0 0,1 0-1 0 0,10-3-4161 0 0,-5-2-1097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3.5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4 329 5527 0 0,'-4'-15'13268'0'0,"12"9"-11333"0"0,-3 2-1549 0 0,0 0 0 0 0,0 0 0 0 0,1 0 0 0 0,-1 1-1 0 0,1 0 1 0 0,0 0 0 0 0,11-3 0 0 0,49-10 105 0 0,-5 2-304 0 0,-45 9-345 0 0,-1-1 0 0 0,0-1 0 0 0,0 0-1 0 0,-1-1 1 0 0,24-16 0 0 0,-33 20-124 0 0,-1 0 0 0 0,1 1 0 0 0,-1-2-1 0 0,0 1 1 0 0,0 0 0 0 0,0-1 0 0 0,-1 0 0 0 0,0 1 0 0 0,1-2 0 0 0,-2 1-1 0 0,1 0 1 0 0,-1 0 0 0 0,1-1 0 0 0,-1 1 0 0 0,-1-1 0 0 0,1 0 0 0 0,-1 0-1 0 0,0 1 1 0 0,0-9 0 0 0,-1-5-275 0 0,0-20 218 0 0,-5 14 10151 0 0,5 29-9693 0 0,-16 144-105 0 0,8-57-27 0 0,1 55-2470 0 0,6-95-4608 0 0,1-22-403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3.9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121 1 11519 0 0,'-9'2'1023'0'0,"1"1"0"0"0,-1 0 0 0 0,1 1-1 0 0,-13 7 1 0 0,17-9-544 0 0,1 0 0 0 0,0 0-1 0 0,0 1 1 0 0,0 0 0 0 0,1-1-1 0 0,-1 1 1 0 0,1 0 0 0 0,-1 0 0 0 0,1 0-1 0 0,0 1 1 0 0,0-1 0 0 0,0 0-1 0 0,-1 7 1 0 0,-5 13 487 0 0,1 1 0 0 0,2 0 0 0 0,-4 29 0 0 0,10-42-589 0 0,1-5 246 0 0,12 0-391 0 0,-10-6-207 0 0,-1 1 0 0 0,1-1 0 0 0,-1 0 0 0 0,1 0 0 0 0,-1 0 0 0 0,1 0 1 0 0,-1 0-1 0 0,1-1 0 0 0,-1 0 0 0 0,6-1 0 0 0,35-16 171 0 0,-28 11-124 0 0,18-10 13 0 0,-23 11-62 0 0,1 0 0 0 0,0 1-1 0 0,16-4 1 0 0,-9 5-22 0 0,-16 5-15 0 0,0 1-50 0 0,2 13-33 0 0,-7-9 87 0 0,1-4-3 0 0,-5 15 1 0 0,4-15 10 0 0,0 0-6 0 0,1-1-138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 1839 0 0,'-15'-1'15675'0'0,"16"1"-15405"0"0,1-1 0 0 0,0 1 0 0 0,0 0 0 0 0,0-1 0 0 0,-1 1 0 0 0,1-1 0 0 0,0 0 0 0 0,2-1 0 0 0,5-2 197 0 0,16-4 147 0 0,1 1-1 0 0,0 1 0 0 0,1 1 0 0 0,37-2 1 0 0,-60 7-581 0 0,0 0 0 0 0,0 0-1 0 0,0 1 1 0 0,1 0 0 0 0,-1 0 0 0 0,0 0 0 0 0,-1 0 0 0 0,1 0-1 0 0,0 1 1 0 0,6 3 0 0 0,2 5 58 0 0,-9-7-78 0 0,-1 0 0 0 0,0 0 0 0 0,0 0 1 0 0,-1 0-1 0 0,1 1 0 0 0,0-1 0 0 0,-1 0 0 0 0,0 1 1 0 0,0 0-1 0 0,0-1 0 0 0,0 1 0 0 0,-1 0 0 0 0,1-1 1 0 0,-1 1-1 0 0,0 0 0 0 0,0-1 0 0 0,-1 1 0 0 0,0 6 1 0 0,-2 5 129 0 0,-1-1 0 0 0,-1 1 0 0 0,-7 17 0 0 0,3-9-18 0 0,-9 26 189 0 0,-43 79 1 0 0,28-69-250 0 0,32-57-341 0 0,-1-2-368 0 0,-4 3 633 0 0,1-2-2955 0 0,-4-4 1125 0 0,0-5-3339 0 0,2-4-1155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4.3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71 4607 0 0,'0'0'208'0'0,"0"-2"-9"0"0,0-1 743 0 0,0 0 0 0 0,1-1 0 0 0,-1 1-1 0 0,1 0 1 0 0,0 0 0 0 0,0 0 0 0 0,0 0 0 0 0,0 0 0 0 0,1 0-1 0 0,-1 1 1 0 0,1-1 0 0 0,0 0 0 0 0,-1 1 0 0 0,1-1 0 0 0,0 1-1 0 0,1-1 1 0 0,-1 1 0 0 0,0 0 0 0 0,5-3 0 0 0,13-4 281 0 0,-18 8-411 0 0,7 1-255 0 0,-5 0-486 0 0,0 0 0 0 0,0 0 0 0 0,1 1 1 0 0,-1 0-1 0 0,0 0 0 0 0,0 0 0 0 0,4 2 0 0 0,-4-2-62 0 0,0 0 1 0 0,0 0-1 0 0,0 1 0 0 0,-1 0 0 0 0,1 0 0 0 0,-1 0 0 0 0,1 0 0 0 0,-1 0 0 0 0,5 5 0 0 0,6 7-9 0 0,-13-8 0 0 0,0-3 0 0 0,0 1 0 0 0,-1-1 0 0 0,1 1 1 0 0,0-1-1 0 0,-1 1 0 0 0,0-1 0 0 0,0 0 0 0 0,0 1 1 0 0,0-1-1 0 0,-1 1 0 0 0,1-1 0 0 0,-1 1 0 0 0,0-1 0 0 0,0 0 1 0 0,-2 5-1 0 0,-2 4-1 0 0,-1 0 0 0 0,-12 17 1 0 0,-4 8-14 0 0,12-18-218 0 0,-1 0 0 0 0,-25 32 0 0 0,-10 1-3399 0 0,45-50 3160 0 0,2-5-224 0 0,0 1 686 0 0,1-1 0 0 0,-1 1 0 0 0,1-1 0 0 0,-1 1 1 0 0,1 0-1 0 0,0 0 0 0 0,0 0 0 0 0,0 0 0 0 0,0 0 1 0 0,1 0-1 0 0,-1 0 0 0 0,0 1 0 0 0,1-1 0 0 0,-1 1 1 0 0,1 0-1 0 0,-1-1 0 0 0,1 1 0 0 0,0 0 0 0 0,0 1 1 0 0,-1-1-1 0 0,1 0 0 0 0,0 1 0 0 0,0 0 1 0 0,0-1-1 0 0,0 1 0 0 0,-1 0 0 0 0,1 1 0 0 0,0-1 1 0 0,0 0-1 0 0,0 1 0 0 0,5 1 0 0 0,14 6-12 0 0,26 11-1 0 0,-9-2-577 0 0,-38-17 518 0 0,0 0 1 0 0,-1 0-1 0 0,1 1 1 0 0,0-1 0 0 0,0 0-1 0 0,-1 0 1 0 0,1 0-1 0 0,0 0 1 0 0,0 0 0 0 0,-1 0-1 0 0,1-1 1 0 0,0 1-1 0 0,0 0 1 0 0,-1 0 0 0 0,1 0-1 0 0,0-1 1 0 0,0 1-1 0 0,0-1 1 0 0,2 0-739 0 0,11-5-5844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4.7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81 10591 0 0,'-1'-11'1921'0'0,"1"-22"-4433"0"0,0 19 4334 0 0,-1-9 15218 0 0,-3 34-16399 0 0,1-5-514 0 0,-6 22 117 0 0,-7 55 0 0 0,5-27-198 0 0,-39 199 157 0 0,37-187-179 0 0,1 21-24 0 0,8-56 0 0 0,2-11-156 0 0,3-19-161 0 0,0 2 46 0 0,8-10 127 0 0,-5 2 144 0 0,0 0 0 0 0,-1 0 0 0 0,0 0 0 0 0,5-6 0 0 0,11-11 0 0 0,-2 8-182 0 0,0 1 0 0 0,1 0 0 0 0,0 1 0 0 0,1 1 0 0 0,0 1 0 0 0,1 0 0 0 0,31-7 0 0 0,-41 12-591 0 0,0 1 0 0 0,-1-2 0 0 0,17-7 0 0 0,-11 1-615 0 0</inkml:trace>
  <inkml:trace contextRef="#ctx0" brushRef="#br0" timeOffset="1">241 214 12439 0 0,'-1'-12'1323'0'0,"1"10"-1078"0"0,0 1 0 0 0,1-1-1 0 0,0 0 1 0 0,-1 0 0 0 0,1 0 0 0 0,0 1 0 0 0,0-1-1 0 0,0 1 1 0 0,0-1 0 0 0,0 0 0 0 0,0 1 0 0 0,0 0-1 0 0,1-1 1 0 0,-1 1 0 0 0,1 0 0 0 0,-1 0 0 0 0,1-1-1 0 0,-1 1 1 0 0,1 0 0 0 0,-1 1 0 0 0,3-2 0 0 0,1-1 305 0 0,0 1-83 0 0,-1 0 0 0 0,1 0 0 0 0,0 0 0 0 0,0 0-1 0 0,0 1 1 0 0,0 0 0 0 0,0 0 0 0 0,8-1 0 0 0,-2 3-209 0 0,-1-1 0 0 0,0 1 0 0 0,14 3 0 0 0,12 2 403 0 0,67 22 0 0 0,-100-27-637 0 0,-1 0 1 0 0,0 0-1 0 0,1 1 0 0 0,-1-1 1 0 0,0 0-1 0 0,0 1 0 0 0,0-1 1 0 0,0 1-1 0 0,0 0 1 0 0,0 0-1 0 0,0 0 0 0 0,0 0 1 0 0,-1 0-1 0 0,1 0 0 0 0,-1 1 1 0 0,0-1-1 0 0,1 0 1 0 0,-1 1-1 0 0,0-1 0 0 0,-1 1 1 0 0,1-1-1 0 0,0 1 1 0 0,-1-1-1 0 0,1 1 0 0 0,-1-1 1 0 0,0 1-1 0 0,0 0 0 0 0,0 4 1 0 0,-1 5 56 0 0,-1 1-1 0 0,0-1 1 0 0,-1 0 0 0 0,-7 20-1 0 0,8-23-10 0 0,-48 139 791 0 0,41-123-695 0 0,-15 27 1 0 0,-6 17-344 0 0,28-66 23 0 0,1-1-143 0 0,0 0 0 0 0,0 0 0 0 0,0 1 0 0 0,1-1 0 0 0,-1 0 1 0 0,1 0-1 0 0,-1 3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5.1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92 23 17967 0 0,'0'0'1387'0'0,"0"-2"-896"0"0,4-18 6395 0 0,-3 23-6049 0 0,3 43-309 0 0,-1-1-1 0 0,-7 85 0 0 0,2-88-425 0 0,-1 10-81 0 0,-10 182 160 0 0,-19-2-60 0 0,30-222-179 0 0,-11 48-2359 0 0,9-39-180 0 0,-2-1 0 0 0,-12 29 0 0 0,12-34-5737 0 0</inkml:trace>
  <inkml:trace contextRef="#ctx0" brushRef="#br0" timeOffset="1">96 711 11055 0 0,'2'-6'444'0'0,"1"1"0"0"0,-1 0-1 0 0,1-1 1 0 0,-1 1 0 0 0,1 0 0 0 0,1 0-1 0 0,-1 1 1 0 0,1-1 0 0 0,0 1-1 0 0,0 0 1 0 0,0-1 0 0 0,1 2 0 0 0,-1-1-1 0 0,1 1 1 0 0,0-1 0 0 0,0 1-1 0 0,0 1 1 0 0,10-5 0 0 0,8-1 1792 0 0,-1 1 1 0 0,1 1 0 0 0,34-4 0 0 0,-14 2-3544 0 0,-13 3 1380 0 0,34-2 0 0 0,-22 5-2701 0 0,-25 1-6265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5.7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114 95 2303 0 0,'-13'-5'20470'0'0,"8"17"-16652"0"0,4-8-4454 0 0,-15 47 1367 0 0,-10 61 0 0 0,12-46-560 0 0,12-59-159 0 0,-27 141 159 0 0,25-124-134 0 0,2 0 1 0 0,1 0 0 0 0,1 0-1 0 0,3 31 1 0 0,-2-48-25 0 0,0 1 0 0 0,1 0 0 0 0,0-1 0 0 0,0 1-1 0 0,1-1 1 0 0,0 0 0 0 0,5 9 0 0 0,-7-14-8 0 0,0 0 0 0 0,1 0 0 0 0,-1 0 0 0 0,0-1 1 0 0,1 1-1 0 0,-1 0 0 0 0,1-1 0 0 0,-1 1 0 0 0,1-1 0 0 0,0 0 0 0 0,0 0 0 0 0,-1 0 0 0 0,1 0 1 0 0,0 0-1 0 0,0 0 0 0 0,0 0 0 0 0,0 0 0 0 0,0-1 0 0 0,0 1 0 0 0,1-1 0 0 0,-1 1 0 0 0,0-1 1 0 0,0 0-1 0 0,0 0 0 0 0,0 0 0 0 0,1 0 0 0 0,-1 0 0 0 0,0-1 0 0 0,0 1 0 0 0,4-2 0 0 0,0 0-4 0 0,1-1 0 0 0,0-1 0 0 0,-1 1-1 0 0,0-1 1 0 0,0 0 0 0 0,0 0 0 0 0,0-1-1 0 0,0 0 1 0 0,-1 0 0 0 0,8-10 0 0 0,4-5 27 0 0,20-36-1 0 0,-7 2-19 0 0,-3-1 0 0 0,30-85 0 0 0,-16 35 43 0 0,61-140 574 0 0,-100 241-46 0 0,-1 7-238 0 0,-1 17-153 0 0,-3 27-249 0 0,-10 17 61 0 0,-2-2 0 0 0,-23 61 0 0 0,-5 19 0 0 0,21-56-146 0 0,-14 111 0 0 0,36-195-437 0 0,-1-32-2998 0 0,1 12 3586 0 0,0 0-1 0 0,1-1 1 0 0,5-29 0 0 0,-3 35 125 0 0,-2 7-21 0 0,0 1 0 0 0,0 0 1 0 0,0 0-1 0 0,1 0 0 0 0,2-5 1 0 0,-3 8-53 0 0,0 0 1 0 0,1 1-1 0 0,-1-1 1 0 0,0 1-1 0 0,0-1 1 0 0,1 1-1 0 0,-1 0 1 0 0,1-1-1 0 0,-1 1 1 0 0,1 0-1 0 0,0 0 1 0 0,-1 0-1 0 0,1 0 1 0 0,0 0-1 0 0,0 0 1 0 0,0 1 0 0 0,3-2-1 0 0,19-2 58 0 0,0 1-1 0 0,0 1 1 0 0,47 1 0 0 0,17 0-318 0 0,-61 0 19 0 0,-16 0-443 0 0,0 1 0 0 0,0-2 0 0 0,0 1-1 0 0,21-7 1 0 0,-25 5-350 0 0,1 0-1 0 0,0 0 1 0 0,-1-1-1 0 0,0 0 1 0 0,1 0-1 0 0,-2-1 1 0 0,1 0-1 0 0,10-10 1 0 0,-3 1-5050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6.1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58 337 10135 0 0,'-10'-25'12416'0'0,"10"24"-11977"0"0,10-8 3782 0 0,19-5-5615 0 0,-14 7 2411 0 0,27-13-874 0 0,-32 16-121 0 0,-1 0 0 0 0,0 0 0 0 0,0-1 1 0 0,-1-1-1 0 0,1 1 0 0 0,8-9 0 0 0,-13 10 5 0 0,1 0-1 0 0,-2 0 1 0 0,1-1-1 0 0,0 0 1 0 0,-1 1-1 0 0,0-1 1 0 0,0 0-1 0 0,0-1 0 0 0,-1 1 1 0 0,0 0-1 0 0,2-8 1 0 0,-3 9-9 0 0,0-1-1 0 0,-1 1 1 0 0,1 0 0 0 0,-1-1 0 0 0,0 1 0 0 0,0-1 0 0 0,-1 1-1 0 0,1 0 1 0 0,-1-1 0 0 0,0 1 0 0 0,0 0 0 0 0,-1 0 0 0 0,1-1-1 0 0,-1 1 1 0 0,-3-6 0 0 0,3 7-18 0 0,-3-7 11 0 0,-1 1 0 0 0,0-1-1 0 0,0 1 1 0 0,-1 0-1 0 0,-12-12 1 0 0,12 16-11 0 0,7 4 0 0 0,0 1 0 0 0,-1 0 0 0 0,1 0 0 0 0,0 0 0 0 0,0 0 0 0 0,-1-1 0 0 0,1 1 0 0 0,0 0 0 0 0,-1 0 0 0 0,1 0 0 0 0,0 0 0 0 0,-1 0 0 0 0,1 0 0 0 0,0 0 0 0 0,-1 0 0 0 0,1 0 0 0 0,0 0 0 0 0,-1 0 0 0 0,1 0 0 0 0,0 0 0 0 0,-1 0 0 0 0,1 0 0 0 0,-2 1 0 0 0,1 0 0 0 0,0-1 0 0 0,1 1 0 0 0,-1 0 0 0 0,0 0 0 0 0,0 1 0 0 0,0-1 0 0 0,1 0 0 0 0,-1 0 0 0 0,0 0 0 0 0,1 0 0 0 0,-1 1 0 0 0,1-1 0 0 0,-1 2 0 0 0,-5 22 0 0 0,4-20 0 0 0,-8 44-56 0 0,3-1 0 0 0,-4 93 0 0 0,12-69-77 0 0,-1-70 42 0 0,-1 1 53 0 0,-1 0 0 0 0,1 0-1 0 0,-1-1 1 0 0,1 1 0 0 0,-1-1 0 0 0,0 1-1 0 0,0-1 1 0 0,0 0 0 0 0,0 0 0 0 0,0 0 0 0 0,-1 0-1 0 0,1 0 1 0 0,0 0 0 0 0,-1 0 0 0 0,0-1-1 0 0,1 1 1 0 0,-1-1 0 0 0,-4 1 0 0 0,0 1-23 0 0,0-1 0 0 0,0 1 0 0 0,0-2 1 0 0,-1 1-1 0 0,1-1 0 0 0,-13 0 0 0 0,-5-1 1901 0 0,37 3-1664 0 0,10 1-176 0 0,0-2 0 0 0,0 0 0 0 0,37-3 0 0 0,-47 1-82 0 0,1 0 0 0 0,14 2 0 0 0,21 1-391 0 0,-25-8-2248 0 0,-11-1-4385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6.5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93 15575 0 0,'0'0'4388'0'0,"0"-2"-3740"0"0,1-1-480 0 0,1 0 0 0 0,0 0-1 0 0,-1 0 1 0 0,1 0 0 0 0,0 0 0 0 0,0 0-1 0 0,1 1 1 0 0,-1-1 0 0 0,1 1 0 0 0,2-3 0 0 0,30-22 86 0 0,-28 24-238 0 0,0-1 0 0 0,0 1 0 0 0,0 0 0 0 0,13-4 0 0 0,-3 2-5 0 0,-4 1 31 0 0,0 3-20 0 0,1 2 20 0 0,-10 0-36 0 0,7 3-1 0 0,10 14-5 0 0,-10-6 0 0 0,-3 0-16 0 0,-5-9-7 0 0,1 18-191 0 0,-4-19 1843 0 0,8-13-1200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6.9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18 12439 0 0,'0'0'6719'0'0,"2"-1"-5743"0"0,15-3-234 0 0,1 0 0 0 0,-1 2 0 0 0,29-2 0 0 0,-24 3-577 0 0,-16 0-119 0 0,0 0 1 0 0,0 1 0 0 0,0 0 0 0 0,0 0-1 0 0,9 2 1 0 0,-3 2-35 0 0,1 4-12 0 0,-2 3 0 0 0,-10-9 12 0 0,1 0-1 0 0,-1 1 1 0 0,0-1 0 0 0,0 0-1 0 0,0 1 1 0 0,-1-1-1 0 0,1 1 1 0 0,0-1 0 0 0,-1 1-1 0 0,0 0 1 0 0,0-1-1 0 0,0 1 1 0 0,0-1-1 0 0,0 1 1 0 0,0 0 0 0 0,0-1-1 0 0,-1 1 1 0 0,0 2-1 0 0,-3 8 237 0 0,0-1 0 0 0,-10 18-1 0 0,3-4 301 0 0,2-3 152 0 0,8-20-571 0 0,-1 9 43 0 0,1-10-28 0 0,2-1-135 0 0,-1 0 1 0 0,1 0-1 0 0,0 0 1 0 0,0 0-1 0 0,-1 0 0 0 0,1-1 1 0 0,0 1-1 0 0,0 0 0 0 0,0 0 1 0 0,0-1-1 0 0,2 2 1 0 0,-2-1 5 0 0,2 1-4 0 0,1-1-1 0 0,-1 1 1 0 0,0-1-1 0 0,0 1 1 0 0,1-1 0 0 0,-1 0-1 0 0,1 0 1 0 0,-1-1-1 0 0,1 1 1 0 0,-1-1 0 0 0,1 0-1 0 0,-1 0 1 0 0,6 0-1 0 0,6-2 23 0 0,28-6 0 0 0,-28 5-43 0 0,97-26-2264 0 0,-65 17-3886 0 0,-6 1-1642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7.3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58 18055 0 0,'0'-2'827'0'0,"0"-1"-526"0"0,1-16 582 0 0,0 17-827 0 0,-1 1-1 0 0,0-1 1 0 0,1 0 0 0 0,0 1-1 0 0,-1-1 1 0 0,1 1 0 0 0,0-1 0 0 0,0 1-1 0 0,0-1 1 0 0,0 1 0 0 0,0-1 0 0 0,0 1-1 0 0,0 0 1 0 0,0 0 0 0 0,0 0-1 0 0,1 0 1 0 0,-1-1 0 0 0,1 2 0 0 0,-1-1-1 0 0,0 0 1 0 0,1 0 0 0 0,0 0 0 0 0,-1 1-1 0 0,1-1 1 0 0,-1 1 0 0 0,1-1-1 0 0,0 1 1 0 0,-1 0 0 0 0,1-1 0 0 0,2 1-1 0 0,6-1 410 0 0,0 1-1 0 0,0 0 0 0 0,19 3 0 0 0,-22-2-419 0 0,11 1-599 0 0,0 1 1 0 0,0 1-1 0 0,-1 1 0 0 0,1 1 1 0 0,-1 0-1 0 0,21 11 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7.8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2 145 10591 0 0,'-2'0'488'0'0,"14"-1"8165"0"0,29-1-6500 0 0,20-2-2436 0 0,53 1 923 0 0,-90 3 765 0 0,-30 13-1174 0 0,-27 55-10 0 0,26-49-208 0 0,7-14-14 0 0,0 0 1 0 0,0 10 0 0 0,4 3 31 0 0,0-15-18 0 0,-4-3-11 0 0,0 1 1 0 0,0-1 0 0 0,0 0-1 0 0,0 0 1 0 0,0 0 0 0 0,0 0-1 0 0,1 0 1 0 0,-1 0 0 0 0,0 0-1 0 0,0 0 1 0 0,0 0 0 0 0,0 1-1 0 0,0-1 1 0 0,0 0-1 0 0,0 0 1 0 0,1 0 0 0 0,-1 0-1 0 0,0 0 1 0 0,0 0 0 0 0,0 1-1 0 0,0-1 1 0 0,0 0 0 0 0,0 0-1 0 0,0 0 1 0 0,0 0-1 0 0,0 1 1 0 0,0-1 0 0 0,0 0-1 0 0,0 0 1 0 0,0 0 0 0 0,0 0-1 0 0,0 0 1 0 0,0 1 0 0 0,0-1-1 0 0,0 0 1 0 0,0 0 0 0 0,0 0-1 0 0,0 0 1 0 0,-1 1-1 0 0,16-2 293 0 0,-11 0-225 0 0,0 0 1 0 0,0 0-1 0 0,0 0 1 0 0,0-1-1 0 0,0 1 0 0 0,-1-1 1 0 0,1 0-1 0 0,0 0 0 0 0,-1-1 1 0 0,0 1-1 0 0,1-1 0 0 0,4-4 1 0 0,-7 6-55 0 0,0-1 0 0 0,-1 1 0 0 0,1 0 0 0 0,0 0 1 0 0,0-1-1 0 0,0 1 0 0 0,-1-1 0 0 0,1 1 0 0 0,-1 0 0 0 0,1-1 1 0 0,-1 1-1 0 0,0-1 0 0 0,1 1 0 0 0,-1-1 0 0 0,0 0 0 0 0,0 1 0 0 0,0-1 1 0 0,0 1-1 0 0,0-1 0 0 0,-1 1 0 0 0,1-1 0 0 0,0 1 0 0 0,-1-1 1 0 0,1 1-1 0 0,-1-2 0 0 0,-1 0-11 0 0,1 0 1 0 0,-1-1 0 0 0,1 1-1 0 0,-1 1 1 0 0,0-1-1 0 0,0 0 1 0 0,0 0 0 0 0,-1 1-1 0 0,-3-4 1 0 0,5 4-23 0 0,-1 1 0 0 0,1-1 0 0 0,-1 1 0 0 0,1 0 0 0 0,-1 0 1 0 0,0 0-1 0 0,1 0 0 0 0,-1 0 0 0 0,0 0 0 0 0,0 0 0 0 0,0 1 0 0 0,0-1 1 0 0,0 0-1 0 0,0 1 0 0 0,-2-1 0 0 0,-2 1-51 0 0,2-1 30 0 0,1 1-1 0 0,-1 0 0 0 0,0 0 0 0 0,0 1 0 0 0,1-1 0 0 0,-1 1 0 0 0,0 0 1 0 0,1 0-1 0 0,-1 0 0 0 0,-4 2 0 0 0,1 0-42 0 0,1 0 1 0 0,0 0-1 0 0,0 0 0 0 0,-10 8 1 0 0,8-3 59 0 0,0 0 0 0 0,0 0 0 0 0,1 0 0 0 0,0 1 0 0 0,1 1 0 0 0,0-1 0 0 0,0 1 0 0 0,1 0 0 0 0,0 0 0 0 0,1 0 0 0 0,0 1 0 0 0,1-1 0 0 0,0 1 0 0 0,-3 20 0 0 0,6-27 26 0 0,0 0 1 0 0,-1 1-1 0 0,1-1 0 0 0,1 0 1 0 0,-1 0-1 0 0,1 0 0 0 0,-1 0 1 0 0,1 0-1 0 0,0 0 0 0 0,1-1 1 0 0,-1 1-1 0 0,1 0 0 0 0,-1 0 1 0 0,1-1-1 0 0,0 1 0 0 0,1-1 1 0 0,-1 0-1 0 0,0 1 0 0 0,1-1 1 0 0,0 0-1 0 0,0-1 0 0 0,0 1 1 0 0,0 0-1 0 0,0-1 0 0 0,1 0 1 0 0,-1 1-1 0 0,0-1 0 0 0,1-1 1 0 0,7 4-1 0 0,0-2 8 0 0,0 1 0 0 0,0-2 0 0 0,0 1-1 0 0,1-2 1 0 0,-1 1 0 0 0,0-2 0 0 0,1 1 0 0 0,0-1-1 0 0,14-3 1 0 0,-2 0-676 0 0,-1-1-1 0 0,0-2 1 0 0,0 0 0 0 0,0-1 0 0 0,-1-1-1 0 0,0-1 1 0 0,38-23 0 0 0,-48 24-36 0 0,-2-1 0 0 0,1 0 0 0 0,-1 0 0 0 0,-1-1 0 0 0,0 0 0 0 0,0-1 0 0 0,-1 0 0 0 0,0 0 0 0 0,-1-1 0 0 0,-1 0 0 0 0,1 0 0 0 0,-2-1 0 0 0,9-25 0 0 0,-8 16 489 0 0,-1 0 0 0 0,4-42 1 0 0,-7 32 4228 0 0,-4-57 10582 0 0,0 91-14285 0 0,-6 15-294 0 0,0 1 1 0 0,0-1-1 0 0,2 1 1 0 0,0 1-1 0 0,2-1 1 0 0,0 1-1 0 0,0 0 1 0 0,2 0 0 0 0,0 26-1 0 0,2-38-28 0 0,0 0-1 0 0,0 0 1 0 0,1 0-1 0 0,0-1 1 0 0,1 1-1 0 0,-1 0 1 0 0,1-1-1 0 0,0 1 1 0 0,1-1-1 0 0,-1 0 1 0 0,2 0 0 0 0,3 8-1 0 0,-5-12-26 0 0,0 0-1 0 0,0 0 1 0 0,0 0-1 0 0,0-1 1 0 0,1 1 0 0 0,-1-1-1 0 0,0 1 1 0 0,1-1-1 0 0,-1 0 1 0 0,1 0 0 0 0,-1 0-1 0 0,1 0 1 0 0,0 0-1 0 0,-1 0 1 0 0,1-1-1 0 0,5 1 1 0 0,3-1-311 0 0,0-1 1 0 0,-1 0-1 0 0,22-6 1 0 0,-7-1-7731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8.2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13 13359 0 0,'-9'-4'6394'0'0,"17"1"-3616"0"0,31 1-2064 0 0,-27 1-8 0 0,16-1 219 0 0,47 2 0 0 0,-63 1-777 0 0,-1 1-1 0 0,0 0 1 0 0,0 0 0 0 0,0 1 0 0 0,0 0 0 0 0,-1 1-1 0 0,13 6 1 0 0,-19-8-132 0 0,0 0 1 0 0,0 1-1 0 0,-1-1 0 0 0,1 1 1 0 0,0 0-1 0 0,-1 0 0 0 0,0 1 0 0 0,0-1 1 0 0,0 1-1 0 0,0-1 0 0 0,0 1 1 0 0,-1 0-1 0 0,0 0 0 0 0,1 0 1 0 0,-1 0-1 0 0,-1 0 0 0 0,1 1 0 0 0,-1-1 1 0 0,0 1-1 0 0,0-1 0 0 0,0 1 1 0 0,0 6-1 0 0,-1-4 7 0 0,0 1 0 0 0,0 0-1 0 0,-1 0 1 0 0,0 0 0 0 0,-1 0 0 0 0,0 0 0 0 0,0-1 0 0 0,0 1 0 0 0,-1-1-1 0 0,0 0 1 0 0,-1 0 0 0 0,-5 9 0 0 0,-12 20-18 0 0,-9 15 144 0 0,26-46-1257 0 0,0 0 0 0 0,0 0 0 0 0,-9 7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4143 0 0,'1'-2'319'0'0,"0"-1"60"0"0,1 0 0 0 0,-1 0 0 0 0,1 0 1 0 0,0 0-1 0 0,0 1 0 0 0,1-1 0 0 0,-1 1 0 0 0,0-1 0 0 0,1 1 0 0 0,-1 0 0 0 0,1-1 0 0 0,0 1 0 0 0,0 1 1 0 0,0-1-1 0 0,0 0 0 0 0,0 1 0 0 0,0-1 0 0 0,0 1 0 0 0,1 0 0 0 0,-1 0 0 0 0,0 0 0 0 0,1 1 1 0 0,-1-1-1 0 0,0 1 0 0 0,1 0 0 0 0,-1 0 0 0 0,1 0 0 0 0,-1 0 0 0 0,1 1 0 0 0,-1-1 0 0 0,0 1 1 0 0,5 1-1 0 0,1 1-73 0 0,0 1 0 0 0,1-1 0 0 0,-2 2 0 0 0,1-1 0 0 0,0 1 0 0 0,-1 1 0 0 0,0-1 0 0 0,0 1 0 0 0,0 1 0 0 0,8 9 0 0 0,-11-11-190 0 0,3 3 55 0 0,-1 0-1 0 0,0 1 1 0 0,9 13 0 0 0,-14-18-151 0 0,0-1 0 0 0,-1 1-1 0 0,1-1 1 0 0,-1 1 0 0 0,0-1-1 0 0,0 1 1 0 0,0 0 0 0 0,-1-1 0 0 0,1 1-1 0 0,-1 0 1 0 0,0 0 0 0 0,0 0-1 0 0,0-1 1 0 0,-1 6 0 0 0,-2 2 97 0 0,0 0 0 0 0,0-1-1 0 0,-1 1 1 0 0,0-1 0 0 0,-1 1 0 0 0,0-1 0 0 0,0-1 0 0 0,-1 1 0 0 0,-8 9-1 0 0,-9 9 440 0 0,-38 35 0 0 0,45-46-512 0 0,-43 33-787 0 0,57-48-353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8.6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0 102 11519 0 0,'1'-3'528'0'0,"3"-4"-255"0"0,2-3-120 0 0,0-1 1 0 0,1 1 0 0 0,8-10 0 0 0,-12 16 306 0 0,0 1 0 0 0,1-1 0 0 0,0 1 0 0 0,0 0 0 0 0,0 0 1 0 0,0 1-1 0 0,0-1 0 0 0,1 1 0 0 0,-1 0 0 0 0,1 0 0 0 0,5-1 1 0 0,-3 1-53 0 0,1 0 1 0 0,-1 1 0 0 0,1 0 0 0 0,-1 1-1 0 0,1 0 1 0 0,0 0 0 0 0,13 2 0 0 0,-2 2-208 0 0,35 10 1 0 0,-43-9-147 0 0,-1-1 0 0 0,1 2 0 0 0,-1 0 0 0 0,18 13-1 0 0,-19-12-35 0 0,8 6 102 0 0,-15-8-102 0 0,-2-2 1 0 0,1-2-9 0 0,0 1 0 0 0,-1 0 0 0 0,1-1 0 0 0,-1 1 0 0 0,1 0 0 0 0,-1-1 0 0 0,0 1 0 0 0,0 0 0 0 0,0-1 0 0 0,0 1 0 0 0,0 0 0 0 0,0 0 0 0 0,0-1 0 0 0,-1 1-1 0 0,1 0 1 0 0,0-1 0 0 0,-1 1 0 0 0,0 0 0 0 0,1-1 0 0 0,-1 1 0 0 0,0-1 0 0 0,0 1 0 0 0,0-1 0 0 0,0 0 0 0 0,0 1 0 0 0,0-1 0 0 0,0 0 0 0 0,-2 2 0 0 0,-5 4 51 0 0,1-1-1 0 0,-1 0 1 0 0,-16 9 0 0 0,11-7 21 0 0,-7 4 374 0 0,-41 17-1 0 0,58-28-391 0 0,1 0 0 0 0,-1 0 0 0 0,1 1 0 0 0,0-1 0 0 0,0 1 0 0 0,0 0 0 0 0,0 0 0 0 0,0-1 0 0 0,0 1 0 0 0,0 1-1 0 0,1-1 1 0 0,-1 0 0 0 0,1 0 0 0 0,-1 1 0 0 0,1-1 0 0 0,0 0 0 0 0,0 1 0 0 0,-1 3 0 0 0,1-4 25 0 0,2 0-34 0 0,-1 0-43 0 0,1 0-1 0 0,0 0 0 0 0,0 1 0 0 0,0-1 0 0 0,0 0 0 0 0,0 0 0 0 0,0 0 1 0 0,0 0-1 0 0,1 0 0 0 0,-1-1 0 0 0,1 1 0 0 0,-1 0 0 0 0,1-1 1 0 0,0 1-1 0 0,0-1 0 0 0,-1 1 0 0 0,3 0 0 0 0,0 0 11 0 0,0 0 0 0 0,0 0 1 0 0,1-1-1 0 0,-1 0 0 0 0,0 0 0 0 0,0 0 0 0 0,1 0 0 0 0,6 0 0 0 0,6-1 28 0 0,1-1 0 0 0,0-1 0 0 0,26-6 0 0 0,-38 7-55 0 0,-5 1 4 0 0,19-4-818 0 0,27-8 0 0 0,-45 11-91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39.2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21 11055 0 0,'0'0'1435'0'0,"2"1"-95"0"0,3 1-640 0 0,0-1-1 0 0,0 0 1 0 0,0 0-1 0 0,0 0 1 0 0,0 0 0 0 0,0-1-1 0 0,7 0 1 0 0,41-5 1131 0 0,-30 2-1219 0 0,251-18 1753 0 0,-295 28-10560 0 0,-31 2 8810 0 0,46-8-122 0 0,1 0-1 0 0,-1 1 1 0 0,1 0-1 0 0,0 0 1 0 0,0 0-1 0 0,0 0 1 0 0,0 1-1 0 0,1 0 1 0 0,-1 0-1 0 0,1 0 1 0 0,-1 1-1 0 0,-4 4 1 0 0,-2 4-25 0 0,0-1 1 0 0,-17 26-1 0 0,22-27-421 0 0,1 0-1 0 0,-1 0 1 0 0,2 1-1 0 0,-1-1 1 0 0,-4 20-1 0 0,3-3-177 0 0,-4 32 0 0 0,10-57-133 0 0,0 1-1 0 0,0-1 0 0 0,0 1 0 0 0,0-1 0 0 0,1 1 0 0 0,-1-1 0 0 0,1 5 0 0 0,0-6-25 0 0,-1 1-1188 0 0,6 0-2087 0 0,-5-2 3326 0 0,1 0 0 0 0,0 0 0 0 0,0 0 0 0 0,-1 0 0 0 0,1 0 0 0 0,0 0 0 0 0,-1 0 0 0 0,1 0-1 0 0,0-1 1 0 0,-1 1 0 0 0,1-1 0 0 0,-1 1 0 0 0,1-1 0 0 0,0 1 0 0 0,-1-1 0 0 0,1 0 0 0 0,-1 0 0 0 0,0 0 0 0 0,2-1 0 0 0,0 0-10 0 0,-1-1 0 0 0,0 0 0 0 0,0 1 0 0 0,0-1 1 0 0,0 0-1 0 0,0 0 0 0 0,-1 0 0 0 0,1 0 0 0 0,-1 0 0 0 0,1-4 0 0 0,1-4 286 0 0,0 0 1 0 0,-1 0-1 0 0,-1 0 0 0 0,0-1 0 0 0,-1-19 1 0 0,0 24 459 0 0,-1 2 142 0 0,1 0 0 0 0,0 0-1 0 0,0 0 1 0 0,0 0 0 0 0,1 0 0 0 0,6-16 9389 0 0,10 39-10031 0 0,-14-15-2 0 0,-1 0-1 0 0,0 0 1 0 0,0 0-1 0 0,0 0 0 0 0,-1 0 1 0 0,1 0-1 0 0,-1 1 0 0 0,0-1 1 0 0,0 1-1 0 0,0-1 0 0 0,0 0 1 0 0,1 7-1 0 0,-2-7-2 0 0,1 0 0 0 0,-1-1 0 0 0,0 1 0 0 0,0 0 0 0 0,0 0 0 0 0,0 0-1 0 0,0 0 1 0 0,0 0 0 0 0,-1-1 0 0 0,1 1 0 0 0,-2 4 0 0 0,-1 1-7 0 0,-1 5-429 0 0,0-1 0 0 0,-2 1-1 0 0,1-1 1 0 0,-1 0 0 0 0,-1-1 0 0 0,0 0-1 0 0,-1 0 1 0 0,0 0 0 0 0,0-1 0 0 0,-15 13 0 0 0,22-22 132 0 0,0 0-69 0 0,0-1 455 0 0,1 0 1 0 0,-1 0 0 0 0,0 0 0 0 0,1 0 0 0 0,-1 0 0 0 0,0 0 0 0 0,0 0 0 0 0,1-1 0 0 0,-1 1 0 0 0,0 0 0 0 0,1 0 0 0 0,-2-1 0 0 0,2 1-12 0 0,0-1 0 0 0,0 1 0 0 0,-1 0 0 0 0,1-1-1 0 0,0 1 1 0 0,0 0 0 0 0,0-1 0 0 0,0 1 0 0 0,0 0 0 0 0,0-1 0 0 0,0 1 0 0 0,0 0 0 0 0,0-1 0 0 0,0 1-1 0 0,0-1 1 0 0,0 1 0 0 0,0 0 0 0 0,0-1 0 0 0,0 1 0 0 0,0 0 0 0 0,0-1 0 0 0,0 1 0 0 0,0 0 0 0 0,1-1 0 0 0,-1 1-1 0 0,0 0 1 0 0,0-1 0 0 0,0 1 0 0 0,1 0 0 0 0,-1-1 0 0 0,0 1 0 0 0,0 0 0 0 0,1 0 0 0 0,-1-1 0 0 0,19-11 682 0 0,-13 9-679 0 0,1 0 0 0 0,-1 1 0 0 0,1 0 0 0 0,10-2 0 0 0,-14 3-33 0 0,-2 1-23 0 0,0 0 1 0 0,0 0-1 0 0,0 0 0 0 0,0 0 0 0 0,0 0 0 0 0,0 0 1 0 0,0 0-1 0 0,0 0 0 0 0,-1 0 0 0 0,1 0 0 0 0,0 0 1 0 0,0 1-1 0 0,2-1 0 0 0,-1 1 7 0 0,0 0 0 0 0,1 0 0 0 0,-1 0 0 0 0,1 0 0 0 0,-1 0 0 0 0,0 1 0 0 0,4 2 0 0 0,1 7 2 0 0,-5-5-14 0 0,-1-3 11 0 0,0 1 0 0 0,1-1-1 0 0,-1 1 1 0 0,-1-1 0 0 0,1 1-1 0 0,0 0 1 0 0,-1 0 0 0 0,0-1 0 0 0,0 1-1 0 0,0 0 1 0 0,0 0 0 0 0,0-1-1 0 0,-1 1 1 0 0,0 0 0 0 0,0-1 0 0 0,0 1-1 0 0,-2 3 1 0 0,-3 7 197 0 0,0-1-1 0 0,-2-1 1 0 0,-10 16 0 0 0,11-17 134 0 0,-1 0 1 0 0,2 1 0 0 0,-7 13-1 0 0,10-18-223 0 0,2-3-34 0 0,0-1-1 0 0,0 1 1 0 0,0 0-1 0 0,0 0 1 0 0,0 8-1 0 0,3-8-3 0 0,1-1-76 0 0,0-1 0 0 0,0 0 0 0 0,0 0 0 0 0,1 0 0 0 0,-1-1 0 0 0,0 1 0 0 0,1-1-1 0 0,0 0 1 0 0,-1 0 0 0 0,1 0 0 0 0,0 0 0 0 0,-1-1 0 0 0,1 1 0 0 0,0-1 0 0 0,0 0 0 0 0,-1 0 0 0 0,1-1 0 0 0,6 0 0 0 0,10-3 52 0 0,0 0 0 0 0,24-9 0 0 0,-27 8-52 0 0,4-1-502 0 0,0-1 0 0 0,-1-1 0 0 0,1 0 0 0 0,-2-2 0 0 0,1 0 0 0 0,33-25 0 0 0,-27 12-7912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16 622 2303 0 0,'-15'-8'13499'0'0,"25"14"-13305"0"0,1 0-1 0 0,0-1 1 0 0,0 0 0 0 0,0-1 0 0 0,0 0 0 0 0,1-1-1 0 0,19 3 1 0 0,88 4 300 0 0,-77-11-221 0 0,-1-1 1 0 0,1-2-1 0 0,-1-2 0 0 0,-1-2 1 0 0,68-22-1 0 0,-88 23-173 0 0,0 0-1 0 0,-1-2 1 0 0,0 0 0 0 0,0-1 0 0 0,30-22 0 0 0,-41 25-96 0 0,0 1 1 0 0,-1-1-1 0 0,0 0 1 0 0,-1-1-1 0 0,1 0 1 0 0,5-10-1 0 0,-8 13-75 0 0,-1-1-1 0 0,-1 0 1 0 0,1 1-1 0 0,-1-1 0 0 0,0 0 1 0 0,0 0-1 0 0,-1-1 0 0 0,0 1 1 0 0,0 0-1 0 0,0-11 1 0 0,-1 11-127 0 0,-1-1 0 0 0,1 1 0 0 0,-2-1 0 0 0,1 1 0 0 0,-1 0 0 0 0,0 0 0 0 0,0 0 1 0 0,0 0-1 0 0,-1 0 0 0 0,0 0 0 0 0,0 1 0 0 0,-1-1 0 0 0,1 1 0 0 0,-1 0 1 0 0,0 0-1 0 0,-7-5 0 0 0,-7-7-259 0 0,-1 1 0 0 0,-1 1 0 0 0,-21-12 1 0 0,-12-9 255 0 0,47 32 171 0 0,-6-5 224 0 0,1-1 1 0 0,0 0-1 0 0,-15-16 0 0 0,24 24-66 0 0,0 0 0 0 0,0 0 1 0 0,0-1-1 0 0,1 1 0 0 0,-1 0 0 0 0,1-1 0 0 0,0 1 0 0 0,0-1 1 0 0,-1 1-1 0 0,2-1 0 0 0,-1 0 0 0 0,0 1 0 0 0,0-1 0 0 0,1 0 1 0 0,0 0-1 0 0,-1 1 0 0 0,1-1 0 0 0,0 0 0 0 0,0 0 1 0 0,1 0-1 0 0,-1 1 0 0 0,1-1 0 0 0,-1 0 0 0 0,1 0 0 0 0,1-3 1 0 0,0 4-16 0 0,-1-1 1 0 0,1 1-1 0 0,0 0 1 0 0,0 0-1 0 0,0 0 1 0 0,0 0-1 0 0,0 0 1 0 0,0 1-1 0 0,0-1 1 0 0,0 1-1 0 0,1-1 1 0 0,3-1-1 0 0,35-12 506 0 0,-34 13-476 0 0,7-2-96 0 0,0 1 0 0 0,1 1-1 0 0,-1 0 1 0 0,1 1 0 0 0,-1 0 0 0 0,1 1 0 0 0,-1 1 0 0 0,1 1 0 0 0,-1 0 0 0 0,0 0-1 0 0,0 1 1 0 0,0 1 0 0 0,0 1 0 0 0,0 0 0 0 0,-1 0 0 0 0,0 2 0 0 0,0-1-1 0 0,0 2 1 0 0,12 9 0 0 0,8 9 112 0 0,37 36 0 0 0,-61-52-99 0 0,1 0-1 0 0,-2 1 0 0 0,1 0 0 0 0,-1 0 1 0 0,-1 1-1 0 0,0 0 0 0 0,9 23 0 0 0,-14-28-18 0 0,0 1 0 0 0,-1-1 0 0 0,0 1 0 0 0,0-1 0 0 0,-1 1 0 0 0,0-1 0 0 0,0 1 0 0 0,-1-1 0 0 0,0 1 0 0 0,0-1 0 0 0,-1 1 0 0 0,1-1 0 0 0,-2 0 0 0 0,1 0 0 0 0,-4 7 0 0 0,-5 8 109 0 0,-1 0-1 0 0,0-1 0 0 0,-20 25 0 0 0,-89 104-18 0 0,28-60-3212 0 0,49-56-4318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85 13359 0 0,'0'0'1559'0'0,"1"-2"-619"0"0,3-5-277 0 0,1 0 0 0 0,0 1-1 0 0,0 0 1 0 0,0 0 0 0 0,1 1 0 0 0,9-8 0 0 0,-9 9-502 0 0,0 0 0 0 0,0 0-1 0 0,0 1 1 0 0,1 0 0 0 0,-1 0 0 0 0,1 1 0 0 0,0-1 0 0 0,0 1 0 0 0,0 1 0 0 0,0 0 0 0 0,0 0 0 0 0,10 0 0 0 0,-6 1-66 0 0,0 0 0 0 0,0 1 1 0 0,0 1-1 0 0,0 0 0 0 0,0 0 0 0 0,13 5 1 0 0,-19-5-96 0 0,0 0 0 0 0,0 0 0 0 0,0 0 0 0 0,0 1 0 0 0,0-1 0 0 0,0 1 0 0 0,-1 1 0 0 0,1-1 0 0 0,-1 0 0 0 0,0 1 1 0 0,0 0-1 0 0,0 0 0 0 0,-1 0 0 0 0,5 8 0 0 0,-3 2 42 0 0,-5-10-44 0 0,0 0 0 0 0,0 0-1 0 0,0 0 1 0 0,-1 0-1 0 0,1 1 1 0 0,-1-1 0 0 0,0 0-1 0 0,0 0 1 0 0,-1 0-1 0 0,1 0 1 0 0,-1-1-1 0 0,-4 8 1 0 0,-1 1-81 0 0,-2-1 0 0 0,-14 16 1 0 0,4-6-41 0 0,15-16 81 0 0,-1 0 0 0 0,1 0 0 0 0,-1 0 0 0 0,-1 0-1 0 0,1-1 1 0 0,0 0 0 0 0,-1 0 0 0 0,-12 6 0 0 0,-4 0-72 0 0,5-2-64 0 0,-22 7 1 0 0,33-13 163 0 0,0-1 1 0 0,-1 1 0 0 0,1-1-1 0 0,-1-1 1 0 0,1 1 0 0 0,-1-1-1 0 0,-8-1 1 0 0,10 1 13 0 0,-5-4 0 0 0,3-1 0 0 0,-1-1 338 0 0,20 3-212 0 0,-3 2-142 0 0,0 1 0 0 0,-1-1 0 0 0,18 3 0 0 0,-7-1-8 0 0,6 4 24 0 0,-19-4 0 0 0,0 1 0 0 0,0-1 0 0 0,0-1 0 0 0,0 1 0 0 0,1-1 0 0 0,9-1 0 0 0,-5 0 12 0 0,-9 1 52 0 0,-15 3 28 0 0,9-3-93 0 0,0 0 0 0 0,1 1 0 0 0,-1 0 0 0 0,0 0 0 0 0,1 0 0 0 0,-1 0 0 0 0,0 0 0 0 0,1 1 0 0 0,0-1 0 0 0,-1 1 0 0 0,1 0 0 0 0,-3 3 0 0 0,-17 8-67 0 0,19-11 59 0 0,0 0 0 0 0,0 0 0 0 0,1 0 1 0 0,-1 1-1 0 0,1 0 0 0 0,-1 0 0 0 0,-3 3 0 0 0,-47 49 9 0 0,38-34 0 0 0,11-16 0 0 0,4-4-1 0 0,-1 1 0 0 0,1 0 0 0 0,-1 0 0 0 0,1 0 0 0 0,0 0 1 0 0,0 0-1 0 0,0 1 0 0 0,0-1 0 0 0,0 0 0 0 0,0 0 0 0 0,0 4 0 0 0,-2 6-41 0 0,4 0 31 0 0,0-10 12 0 0,0-1-1 0 0,-1 0 0 0 0,0 0 0 0 0,1 0-1 0 0,-1 0 1 0 0,0-1 0 0 0,1 1 0 0 0,-1 0 0 0 0,1 0 0 0 0,0-1-1 0 0,-1 1 1 0 0,1 0 0 0 0,0 0 0 0 0,27 16 13 0 0,-19-11-7 0 0,-1 0 0 0 0,1 0 0 0 0,-1 1 0 0 0,-1 0 0 0 0,1 1 0 0 0,-1 0 0 0 0,-1 0 0 0 0,1 0 0 0 0,7 16 0 0 0,-11-20-6 0 0,-2 0 0 0 0,1 0 0 0 0,0 0 0 0 0,-1 0 1 0 0,0 0-1 0 0,0 0 0 0 0,0 0 0 0 0,0 0 0 0 0,-1 1 0 0 0,1-1 0 0 0,-1 0 0 0 0,0 1 0 0 0,0-1 0 0 0,-1 0 0 0 0,0 0 0 0 0,1 1 0 0 0,-3 4 1 0 0,0 0-4 0 0,0 0 1 0 0,0 0-1 0 0,-1-1 1 0 0,-1 1-1 0 0,1-1 1 0 0,-11 14-1 0 0,-1-3-94 0 0,0-1-1 0 0,-31 27 1 0 0,35-38 85 0 0,1-5 1884 0 0,14-2-1699 0 0,50 14-139 0 0,-32-7-201 0 0,35 5-1 0 0,36-3-754 0 0,-78-9 231 0 0,0 0 0 0 0,0-1 0 0 0,-1 0 0 0 0,25-7 0 0 0,7-5-6436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56 11519 0 0,'0'0'5622'0'0,"1"-2"-5068"0"0,1 0-484 0 0,0-1 0 0 0,1 0-1 0 0,0 1 1 0 0,-1-1 0 0 0,1 1 0 0 0,0 0-1 0 0,0 0 1 0 0,0 0 0 0 0,0 0-1 0 0,1 1 1 0 0,-1-1 0 0 0,0 1 0 0 0,1 0-1 0 0,3-1 1 0 0,9-2 112 0 0,28-4 1 0 0,7 0-98 0 0,-31 5-115 0 0,-17 4 9 0 0,0 0 2 0 0,-1 0-47 0 0,-3 0-322 0 0,0 1 353 0 0,0-1 0 0 0,0 0-1 0 0,-1 1 1 0 0,1-1 0 0 0,0 0 0 0 0,0 0 0 0 0,-1 0 0 0 0,1 0 0 0 0,-1 0 0 0 0,1 0 0 0 0,-4 1 0 0 0,4-1 2 0 0,-12 7 69 0 0,0 1 0 0 0,1 1 0 0 0,0 0 0 0 0,0 0 0 0 0,1 1 0 0 0,1 0 0 0 0,0 1 0 0 0,-13 20 0 0 0,10-11 107 0 0,1 0 0 0 0,1 1 0 0 0,1 1 0 0 0,-11 38 1 0 0,18-53-113 0 0,-14 57 298 0 0,15-56-260 0 0,0 0 0 0 0,1 1 1 0 0,0-1-1 0 0,1 17 0 0 0,0-22-53 0 0,1-1-1 0 0,-1 1 1 0 0,1-1 0 0 0,0 1-1 0 0,0-1 1 0 0,0 1-1 0 0,0-1 1 0 0,1 0 0 0 0,2 5-1 0 0,-3-7-11 0 0,0 0 0 0 0,0 0 0 0 0,0 0 0 0 0,0 0-1 0 0,0 0 1 0 0,0-1 0 0 0,0 1 0 0 0,0 0 0 0 0,0-1 0 0 0,0 1-1 0 0,1-1 1 0 0,-1 0 0 0 0,0 1 0 0 0,0-1 0 0 0,1 0 0 0 0,1 1-1 0 0,19-1-8 0 0,-13-2-171 0 0,0 0 0 0 0,0-1 0 0 0,0 0 0 0 0,-1 0 0 0 0,1-1 0 0 0,-1 0 0 0 0,0-1 0 0 0,0 0 0 0 0,0 0 0 0 0,11-9 0 0 0,-14 9-361 0 0,1 0 1 0 0,-1-1 0 0 0,0 1 0 0 0,0-1 0 0 0,0 0 0 0 0,-1-1 0 0 0,0 1-1 0 0,0-1 1 0 0,-1 1 0 0 0,0-1 0 0 0,0 0 0 0 0,-1-1 0 0 0,3-8 0 0 0,-4 9-37 0 0,-1 0 1 0 0,0 1 0 0 0,0-1-1 0 0,0 0 1 0 0,-1 1 0 0 0,0-1-1 0 0,0 1 1 0 0,-3-9 0 0 0,-21-51 2 0 0,21 57 999 0 0,-2-6 1130 0 0,4 11-668 0 0,0 1 0 0 0,0-1-1 0 0,1 0 1 0 0,-1 1-1 0 0,1-1 1 0 0,0 0-1 0 0,1 0 1 0 0,-2-8 2851 0 0,13-9-2216 0 0,-7 17-1413 0 0,0 1 1 0 0,1 0 0 0 0,-1 1-1 0 0,1-1 1 0 0,0 1 0 0 0,-1 0-1 0 0,8-2 1 0 0,3-2-7 0 0,-4 2-78 0 0,0-1 1 0 0,0 2-1 0 0,1 0 1 0 0,-1 0-1 0 0,1 1 1 0 0,20-1-1 0 0,-16 2-29 0 0,-3 1 11 0 0,-4 4 48 0 0,-7-4 255 0 0,-15 9-50 0 0,-47 36 104 0 0,47-35-311 0 0,0 1 0 0 0,1 1 0 0 0,0 0-1 0 0,-11 16 1 0 0,0-1-13 0 0,19-21-44 0 0,-1 0 0 0 0,1 1 0 0 0,0-1 0 0 0,0 1 0 0 0,1 0 0 0 0,-4 12 0 0 0,1 0 0 0 0,6-14 0 0 0,1 0 0 0 0,-3 9 0 0 0,4 1 0 0 0,-1-11 14 0 0,1 0-1 0 0,0 1 1 0 0,0-1-1 0 0,1 0 1 0 0,-1-1-1 0 0,1 1 1 0 0,0 0-1 0 0,0-1 1 0 0,0 1-1 0 0,7 5 0 0 0,4 1 101 0 0,24 15 0 0 0,-23-16-79 0 0,-14-8-27 0 0,14 8 55 0 0,-12-5-64 0 0,0 3 60 0 0,3 5-47 0 0,-6-10-22 0 0,1 1 1 0 0,-1-1-1 0 0,0 1 0 0 0,0 0 1 0 0,0-1-1 0 0,0 1 0 0 0,-1 0 0 0 0,1-1 1 0 0,-1 1-1 0 0,1 0 0 0 0,-1-1 1 0 0,0 1-1 0 0,0-1 0 0 0,0 1 0 0 0,0-1 1 0 0,0 0-1 0 0,-1 0 0 0 0,1 1 1 0 0,-1-1-1 0 0,0 0 0 0 0,1 0 0 0 0,-1 0 1 0 0,0 0-1 0 0,-4 2 0 0 0,-5 4-76 0 0,0 0 1 0 0,0-1-1 0 0,-20 10 0 0 0,24-13 64 0 0,-66 35-260 0 0,-49 25 148 0 0,98-54 253 0 0,22-9 473 0 0,14 4-351 0 0,6-2-249 0 0,0-1 0 0 0,1-1 0 0 0,-1 0 1 0 0,0-2-1 0 0,0 0 0 0 0,20-3 0 0 0,6 0-145 0 0,52-5-2484 0 0,165-35 0 0 0,-186 23 919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 16127 0 0,'0'0'1242'0'0,"-2"-7"-191"0"0,2 2 2330 0 0,1 4-3324 0 0,-1 0 1 0 0,1 0 0 0 0,0 0 0 0 0,0 0 0 0 0,0 1 0 0 0,0-1 0 0 0,0 0 0 0 0,0 0 0 0 0,0 0 0 0 0,0 1 0 0 0,0-1 0 0 0,0 1 0 0 0,0-1 0 0 0,0 0 0 0 0,0 1 0 0 0,0 0 0 0 0,1-1 0 0 0,0 1 0 0 0,1-1 2 0 0,0 1 1 0 0,0 0-1 0 0,1 0 0 0 0,-1 0 0 0 0,0 0 1 0 0,0 1-1 0 0,4 0 0 0 0,-1 1-200 0 0,0-1-1 0 0,-1 1 0 0 0,1 0 0 0 0,-1 1 1 0 0,0-1-1 0 0,1 1 0 0 0,-1 0 1 0 0,5 4-1 0 0,10 13-3627 0 0,-12-11-3063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 16415 0 0,'0'0'752'0'0,"-1"-1"-20"0"0,0 0-671 0 0,1 0-1 0 0,-1 1 0 0 0,1-1 1 0 0,0 0-1 0 0,-1 0 0 0 0,1 0 0 0 0,-1 1 1 0 0,1-1-1 0 0,0 0 0 0 0,0 0 1 0 0,-1 0-1 0 0,1 0 0 0 0,0 0 1 0 0,0 0-1 0 0,0 1 0 0 0,0-1 1 0 0,0 0-1 0 0,0 0 0 0 0,0 0 1 0 0,1 0-1 0 0,-1 0 0 0 0,0 0 1 0 0,0 1-1 0 0,1-1 0 0 0,-1 0 1 0 0,0 0-1 0 0,2-1 0 0 0,-1 0 193 0 0,3 0 283 0 0,9 1-448 0 0,0 1 1 0 0,0 0-1 0 0,0 1 1 0 0,0 0-1 0 0,0 1 1 0 0,0 1-1 0 0,0 0 1 0 0,0 0 0 0 0,-1 2-1 0 0,0-1 1 0 0,17 10-1 0 0,-21-10-104 0 0,-1-1-2 0 0,-1 0 0 0 0,0 1 1 0 0,0-1-1 0 0,0 1 0 0 0,0 0 0 0 0,0 1 1 0 0,-1-1-1 0 0,0 1 0 0 0,0 0 0 0 0,0 1 1 0 0,5 6-1 0 0,-9-10-135 0 0,-2 0 7 0 0,0 3 79 0 0,0-1 1 0 0,0 1-1 0 0,-1-1 0 0 0,1 0 0 0 0,-1 0 0 0 0,0 1 0 0 0,0-1 1 0 0,-1 0-1 0 0,1-1 0 0 0,-1 1 0 0 0,0 0 0 0 0,0-1 0 0 0,0 1 1 0 0,-1-1-1 0 0,1 0 0 0 0,-6 4 0 0 0,-17 10-71 0 0,-1-1 0 0 0,-1-2-1 0 0,-1 0 1 0 0,1-2 0 0 0,-2-1 0 0 0,-33 7-1 0 0,13-9 139 0 0,45-9 0 0 0,-5 3 11 0 0,9-2 824 0 0,5-1-341 0 0,16 1-216 0 0,27-2-360 0 0,118-11 20 0 0,-59 2-92 0 0,-50 3-1311 0 0,-43 5-22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13679 0 0,'83'-7'1607'0'0,"-18"1"-1310"0"0,27 3 53 0 0,150-11 1120 0 0,-247 11-133 0 0,5 3-1294 0 0,0-1 0 0 0,0 1 1 0 0,-1 0-1 0 0,1 0 0 0 0,0-1 0 0 0,0 1 0 0 0,0 0 1 0 0,-1 0-1 0 0,1 0 0 0 0,0 0 0 0 0,0-1 0 0 0,-1 1 1 0 0,1 0-1 0 0,0 0 0 0 0,0 0 0 0 0,-1 0 0 0 0,1 0 1 0 0,0 0-1 0 0,-1-1 0 0 0,1 1 0 0 0,0 0 0 0 0,0 0 1 0 0,-1 0-1 0 0,1 0 0 0 0,0 0 0 0 0,-1 0 0 0 0,1 0 1 0 0,0 0-1 0 0,-1 0 0 0 0,1 1 0 0 0,-3-1 77 0 0,1 1-1 0 0,-1 0 1 0 0,0 1 0 0 0,1-1-1 0 0,0 0 1 0 0,-1 1 0 0 0,1-1-1 0 0,0 1 1 0 0,0 0 0 0 0,0 0-1 0 0,0 0 1 0 0,0 0-1 0 0,0 0 1 0 0,0 0 0 0 0,1 0-1 0 0,-1 1 1 0 0,1-1 0 0 0,-1 1-1 0 0,0 3 1 0 0,-5 8-22 0 0,1 1 0 0 0,-4 16 0 0 0,-44 219 686 0 0,27-110-439 0 0,15-71-186 0 0,11-60-315 0 0,1-1 0 0 0,0 1 0 0 0,0-1 0 0 0,1 1 0 0 0,2 15 0 0 0,-2-22-843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12895 0 0,'1'-12'156'0'0,"-1"0"-1"0"0,1 0 1 0 0,1 0 0 0 0,0 0-1 0 0,1 0 1 0 0,0 0-1 0 0,1 1 1 0 0,9-21-1 0 0,-4 16 320 0 0,-5 8 595 0 0,0 0 1 0 0,1 1-1 0 0,10-14 0 0 0,-13 19-891 0 0,0 0 0 0 0,0 0 0 0 0,0 0-1 0 0,0 1 1 0 0,0-1 0 0 0,0 1 0 0 0,1 0 0 0 0,-1-1 0 0 0,0 1-1 0 0,1 0 1 0 0,-1 0 0 0 0,1 1 0 0 0,-1-1 0 0 0,1 0-1 0 0,-1 1 1 0 0,1 0 0 0 0,4-1 0 0 0,-1 1-177 0 0,-1 1 1 0 0,1-1 0 0 0,-1 1-1 0 0,0 0 1 0 0,1 1 0 0 0,-1-1-1 0 0,0 1 1 0 0,0 0 0 0 0,0 0-1 0 0,0 1 1 0 0,0-1 0 0 0,0 1-1 0 0,-1 0 1 0 0,1 0 0 0 0,-1 1-1 0 0,0-1 1 0 0,0 1 0 0 0,0 0-1 0 0,-1 0 1 0 0,1 1 0 0 0,-1-1-1 0 0,0 1 1 0 0,0-1 0 0 0,-1 1-1 0 0,1 0 1 0 0,-1 0 0 0 0,0 0-1 0 0,0 0 1 0 0,-1 1 0 0 0,1-1-1 0 0,-1 0 1 0 0,0 1 0 0 0,-1-1-1 0 0,0 1 1 0 0,0 8 0 0 0,-1-6-83 0 0,0-1 1 0 0,0 0 0 0 0,-1 0-1 0 0,0 0 1 0 0,0 0 0 0 0,-1 0-1 0 0,0-1 1 0 0,0 1 0 0 0,0-1-1 0 0,-1 0 1 0 0,-6 9-1 0 0,-5 2-47 0 0,-1 0 0 0 0,-22 19 0 0 0,23-23 125 0 0,1 1 0 0 0,0 0-1 0 0,-18 25 1 0 0,17-19 11 0 0,11-15 28 0 0,0 0 0 0 0,0 0-1 0 0,-5 11 1 0 0,8-14-21 0 0,1 0-1 0 0,-1 1 0 0 0,1-1 1 0 0,-1 0-1 0 0,1 0 1 0 0,0 0-1 0 0,0 1 1 0 0,0-1-1 0 0,0 0 1 0 0,1 0-1 0 0,-1 0 0 0 0,0 1 1 0 0,2 1-1 0 0,10 25 37 0 0,-10-24-47 0 0,1 0 0 0 0,0 0 0 0 0,0-1-1 0 0,1 1 1 0 0,-1-1 0 0 0,1 0 0 0 0,0 0 0 0 0,0 0 0 0 0,0 0-1 0 0,1-1 1 0 0,-1 0 0 0 0,8 4 0 0 0,-5-4-139 0 0,-1 0 1 0 0,0-1-1 0 0,1 0 1 0 0,0 0-1 0 0,-1-1 0 0 0,1 0 1 0 0,0 0-1 0 0,0-1 0 0 0,11 0 1 0 0,28-4-2101 0 0,-42 4 1686 0 0,-1-1 0 0 0,1 0 1 0 0,0 0-1 0 0,-1 0 0 0 0,1-1 1 0 0,-1 1-1 0 0,0-1 1 0 0,1 0-1 0 0,2-2 0 0 0</inkml:trace>
  <inkml:trace contextRef="#ctx0" brushRef="#br0" timeOffset="0.06">163 431 11519 0 0,'0'0'2548'0'0,"3"-1"-1072"0"0,36-7 709 0 0,49-3 0 0 0,32-6-1930 0 0,-106 13-540 0 0,1 0 0 0 0,-1 0 0 0 0,-1-1 0 0 0,1-1 1 0 0,-1 0-1 0 0,16-11 0 0 0,-22 13-317 0 0,-1 0 1 0 0,-1 0-1 0 0,1-1 1 0 0,-1 0-1 0 0,1 0 1 0 0,-1 0-1 0 0,-1-1 1 0 0,7-10-1 0 0,-8 11-1 0 0,0 0-1 0 0,-1 0 1 0 0,0-1 0 0 0,0 1-1 0 0,-1-1 1 0 0,1 1-1 0 0,-1-1 1 0 0,0 0 0 0 0,-1 1-1 0 0,1-1 1 0 0,-2-8-1 0 0,0-17-652 0 0,-7-32 1 0 0,4 40 5170 0 0,-15-46 0 0 0,16 57-2081 0 0,-4-9 9388 0 0,2 34-10284 0 0,-1 6-897 0 0,1 1-1 0 0,1-1 1 0 0,1 1-1 0 0,1 0 0 0 0,0 22 1 0 0,0-12-37 0 0,0 14-166 0 0,1 1-1 0 0,2 0 1 0 0,9 53 0 0 0,-2 1-4087 0 0,-8-78 2235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 8751 0 0,'-2'-1'674'0'0,"-17"-2"1840"0"0,18 3-1992 0 0,0 0 0 0 0,0 0 0 0 0,0 0-1 0 0,0 0 1 0 0,0 0 0 0 0,0 1-1 0 0,0-1 1 0 0,0 0 0 0 0,0 0 0 0 0,0 1-1 0 0,0-1 1 0 0,0 0 0 0 0,0 1 0 0 0,1-1-1 0 0,-1 1 1 0 0,0-1 0 0 0,-1 2 0 0 0,0 0-222 0 0,1-1-1 0 0,-1 1 1 0 0,1 0 0 0 0,-1-1 0 0 0,1 1 0 0 0,0 0 0 0 0,-2 3 0 0 0,1 2-293 0 0,-1-1 0 0 0,1 1 0 0 0,0-1 0 0 0,-1 8-1 0 0,0 10 180 0 0,-2 40 0 0 0,5-54-157 0 0,0 1 0 0 0,1-1 0 0 0,0 1 0 0 0,1-1 0 0 0,0 0 0 0 0,4 13 0 0 0,-5-22-23 0 0,0 0 1 0 0,0 1-1 0 0,0-1 0 0 0,0 1 1 0 0,1-1-1 0 0,-1 0 0 0 0,0 0 1 0 0,1 0-1 0 0,-1 0 0 0 0,0 0 1 0 0,1 0-1 0 0,-1 0 0 0 0,1 0 1 0 0,2 0-1 0 0,-1 1 12 0 0,1-1-5 0 0,0 1 0 0 0,0-1-1 0 0,1 0 1 0 0,-1 0 0 0 0,0-1-1 0 0,1 1 1 0 0,-1-1 0 0 0,0 0-1 0 0,1 0 1 0 0,-1 0-1 0 0,0-1 1 0 0,1 0 0 0 0,-1 0-1 0 0,0 0 1 0 0,8-3 0 0 0,-2 1 22 0 0,0-1 1 0 0,0-1 0 0 0,0 0 0 0 0,-1 0 0 0 0,12-9 0 0 0,-1-3 12 0 0,-14 11-12 0 0,1 0 0 0 0,13-8 0 0 0,-11 9 33 0 0,-9 5-68 0 0,0 0 1 0 0,0 0-1 0 0,0 0 0 0 0,0 0 0 0 0,1 0 0 0 0,-1 0 1 0 0,0 0-1 0 0,0 0 0 0 0,0 0 0 0 0,0 0 0 0 0,0 0 1 0 0,0 0-1 0 0,0 0 0 0 0,0 0 0 0 0,0 0 0 0 0,0 0 1 0 0,1 0-1 0 0,-1 0 0 0 0,0 0 0 0 0,0 0 0 0 0,0 0 1 0 0,0 0-1 0 0,0 0 0 0 0,0 0 0 0 0,0 0 1 0 0,0 0-1 0 0,0 0 0 0 0,0 0 0 0 0,0 0 0 0 0,1 0 1 0 0,-1 0-1 0 0,0 0 0 0 0,0 0 0 0 0,0 0 0 0 0,0 0 1 0 0,0 0-1 0 0,0 0 0 0 0,0 0 0 0 0,0 0 0 0 0,0 1 1 0 0,0-1-1 0 0,0 0 0 0 0,0 0 0 0 0,0 0 0 0 0,0 0 1 0 0,0 0-1 0 0,0 0 0 0 0,0 0 0 0 0,0 0 0 0 0,0 0 1 0 0,0 0-1 0 0,0 1 0 0 0,8 15 115 0 0,-1 1-1 0 0,6 20 1 0 0,12 29 86 0 0,-22-60-431 0 0,0 0-1 0 0,0-1 1 0 0,1 1-1 0 0,-1-1 1 0 0,1 1-1 0 0,1-1 1 0 0,8 9-1 0 0,-11-13-803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6911 0 0,'0'-12'150'0'0,"0"8"-59"0"0,0 1 1 0 0,0 0-1 0 0,0 0 1 0 0,0 0-1 0 0,1-1 1 0 0,-1 1-1 0 0,1 0 0 0 0,0 0 1 0 0,7-11 10874 0 0,-3 18-9233 0 0,-1 0-686 0 0,-1 1-705 0 0,0 0 1 0 0,0 0-1 0 0,-1 0 1 0 0,0 0-1 0 0,0 1 1 0 0,2 8-1 0 0,6 37 329 0 0,-9-47-573 0 0,4 46 424 0 0,-3-1 0 0 0,-1 1 0 0 0,-7 55 0 0 0,0 49-267 0 0,6-113-214 0 0,0-8-23 0 0,1 0 1 0 0,9 59-1 0 0,-9-90-154 0 0,6-13-1257 0 0,-5 7 1389 0 0,0-1 0 0 0,0 0 0 0 0,-1 1 0 0 0,2-8 1 0 0,-3 8-9 0 0,1 0 0 0 0,0 0 0 0 0,1 0 1 0 0,-1 0-1 0 0,1 0 0 0 0,3-7 0 0 0,-2 6 22 0 0,1 0 0 0 0,-1 0 0 0 0,1 0 0 0 0,0 1-1 0 0,0 0 1 0 0,0 0 0 0 0,0 0 0 0 0,1 0-1 0 0,-1 0 1 0 0,1 1 0 0 0,0 0 0 0 0,0 0 0 0 0,1 1-1 0 0,-1-1 1 0 0,0 1 0 0 0,1 0 0 0 0,6-1-1 0 0,37-7-742 0 0,-1-2-1 0 0,68-27 0 0 0,-72 21-3302 0 0,-26 8-3236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14279 0 0,'0'0'1103'0'0,"-2"2"-442"0"0,-3 5 372 0 0,0 1 0 0 0,0 0-1 0 0,0 0 1 0 0,1 1-1 0 0,-5 13 1 0 0,-13 51 1022 0 0,17-53-1991 0 0,-25 116 689 0 0,0 6 47 0 0,20-106-718 0 0,-4 9 4 0 0,-12 79-1 0 0,24-110-423 0 0,-1 10 549 0 0,0 1 0 0 0,2 30-1 0 0,2-47-618 0 0,0 1 0 0 0,0-1 0 0 0,0 0-1 0 0,4 10 1 0 0,-3-13-378 0 0,0-1 0 0 0,0 0 1 0 0,0 1-1 0 0,0-1 0 0 0,1 0 0 0 0,-1 0 0 0 0,1-1 0 0 0,5 6 1 0 0,10 6-6689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42 116 11519 0 0,'0'0'3112'0'0,"-1"3"-1012"0"0,-5 9-414 0 0,0-2-769 0 0,0 0 1 0 0,1 1-1 0 0,0 0 0 0 0,-4 17 1 0 0,8-24-850 0 0,0 0 1 0 0,0 1 0 0 0,1-1 0 0 0,0 0 0 0 0,0 0 0 0 0,0 1-1 0 0,1-1 1 0 0,-1 0 0 0 0,1 0 0 0 0,0 1 0 0 0,0-1 0 0 0,0 0-1 0 0,1 0 1 0 0,-1 0 0 0 0,1 0 0 0 0,5 6 0 0 0,-5-6-51 0 0,0-1-1 0 0,1 0 1 0 0,-1 0 0 0 0,1 0 0 0 0,0-1 0 0 0,0 1 0 0 0,0-1 0 0 0,0 1-1 0 0,0-1 1 0 0,1 0 0 0 0,-1 0 0 0 0,1-1 0 0 0,0 1 0 0 0,-1-1-1 0 0,1 1 1 0 0,0-1 0 0 0,0 0 0 0 0,0-1 0 0 0,-1 1 0 0 0,1-1-1 0 0,6 1 1 0 0,-6-1 3 0 0,1-1 0 0 0,0 1 0 0 0,0-1 1 0 0,0 0-1 0 0,0 0 0 0 0,0 0 0 0 0,-1-1 0 0 0,1 0 0 0 0,-1 1 0 0 0,1-2 0 0 0,-1 1 0 0 0,0 0 0 0 0,1-1 0 0 0,-1 0 0 0 0,-1 0 0 0 0,7-6 0 0 0,-8 7-7 0 0,-1 0-1 0 0,1 0 0 0 0,-1-1 0 0 0,0 1 0 0 0,0 0 0 0 0,0 0 0 0 0,0-1 0 0 0,0 1 0 0 0,-1-1 0 0 0,1 1 0 0 0,-1 0 0 0 0,1-1 0 0 0,-1 1 0 0 0,0-1 0 0 0,0 1 1 0 0,0-1-1 0 0,0 1 0 0 0,-1-1 0 0 0,1 1 0 0 0,-1-1 0 0 0,1 1 0 0 0,-1-1 0 0 0,0 1 0 0 0,-1-3 0 0 0,-1-2 68 0 0,-1 0 1 0 0,1 0-1 0 0,-1 0 0 0 0,-1 1 1 0 0,1-1-1 0 0,-9-8 0 0 0,-98-92 1718 0 0,105 101-1825 0 0,1-1 0 0 0,0 1 0 0 0,0-1 1 0 0,-7-14-1 0 0,11 19-829 0 0,2 0-282 0 0,4-6-1493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10 294 13791 0 0,'0'3'630'0'0,"-4"27"-572"0"0,2-16 622 0 0,0 0 0 0 0,1 1 0 0 0,0-1 0 0 0,1 0 0 0 0,2 16 0 0 0,-1-26-503 0 0,0 0 0 0 0,0-1-1 0 0,0 1 1 0 0,0 0 0 0 0,1-1 0 0 0,-1 1 0 0 0,1-1 0 0 0,0 1-1 0 0,0-1 1 0 0,0 0 0 0 0,1 0 0 0 0,-1 1 0 0 0,1-2 0 0 0,0 1 0 0 0,-1 0-1 0 0,1-1 1 0 0,0 1 0 0 0,1-1 0 0 0,-1 0 0 0 0,0 0 0 0 0,1 0-1 0 0,-1 0 1 0 0,7 2 0 0 0,-3-2-45 0 0,0 0 0 0 0,0 0 0 0 0,0-1-1 0 0,0 0 1 0 0,0 0 0 0 0,0 0 0 0 0,0-1 0 0 0,0 0 0 0 0,0-1-1 0 0,13-2 1 0 0,-17 3-89 0 0,0-1-1 0 0,0 0 1 0 0,-1 0-1 0 0,1 0 1 0 0,0 0 0 0 0,-1-1-1 0 0,1 1 1 0 0,0-1-1 0 0,-1 1 1 0 0,0-1-1 0 0,1 0 1 0 0,-1 0-1 0 0,0 0 1 0 0,0 0-1 0 0,0-1 1 0 0,0 1 0 0 0,-1 0-1 0 0,1-1 1 0 0,-1 0-1 0 0,1 1 1 0 0,-1-1-1 0 0,0 0 1 0 0,0 1-1 0 0,0-1 1 0 0,0 0-1 0 0,-1 0 1 0 0,1 0 0 0 0,0-5-1 0 0,-1 3 40 0 0,0 0-1 0 0,-1 0 1 0 0,1 0 0 0 0,-1 0 0 0 0,0-1-1 0 0,0 1 1 0 0,0 1 0 0 0,-1-1-1 0 0,0 0 1 0 0,0 0 0 0 0,0 0-1 0 0,0 1 1 0 0,-1-1 0 0 0,-4-4-1 0 0,-5-6 318 0 0,0 0 1 0 0,-22-19-1 0 0,15 15-142 0 0,-69-56-212 0 0,80 69-381 0 0</inkml:trace>
  <inkml:trace contextRef="#ctx0" brushRef="#br0" timeOffset="1">762 7 22287 0 0,'-1'-1'1024'0'0,"0"0"-1189"0"0,-4-4 2180 0 0,5 5-1935 0 0,-1 0 1 0 0,1 0 0 0 0,0 1 0 0 0,-1-1-1 0 0,1 0 1 0 0,-1 0 0 0 0,1 0 0 0 0,0 1-1 0 0,-1-1 1 0 0,1 0 0 0 0,0 0 0 0 0,-1 1 0 0 0,1-1-1 0 0,0 0 1 0 0,0 0 0 0 0,-1 1 0 0 0,1-1-1 0 0,0 0 1 0 0,0 1 0 0 0,-1-1 0 0 0,1 1-1 0 0,0-1 1 0 0,0 0 0 0 0,0 1 0 0 0,0 0-1 0 0,-4 8-8 0 0,1 0-1 0 0,0 0 0 0 0,1 0 0 0 0,0 1 0 0 0,0 0 0 0 0,0 18 0 0 0,0 1-6 0 0,1-24-65 0 0,-10 118-139 0 0,10-101 34 0 0,2 0 0 0 0,0 0 0 0 0,6 35 0 0 0,-5-50-275 0 0,-1 0-1 0 0,2 0 0 0 0,-1-1 0 0 0,1 1 0 0 0,0 0 1 0 0,1-1-1 0 0,-1 0 0 0 0,1 0 0 0 0,9 11 0 0 0,-1-4-1660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172 185 16439 0 0,'2'-21'522'0'0,"0"-1"-1"0"0,1 1 0 0 0,7-27 1 0 0,-5 27 370 0 0,-5 21-826 0 0,3-11 4456 0 0,-2 16-1446 0 0,0 2-3594 0 0,3 22 664 0 0,-1 0 1 0 0,-3 52-1 0 0,-15 58-18 0 0,9-103-78 0 0,-2-2 1 0 0,-1 1 0 0 0,-26 64-1 0 0,34-97-87 0 0,0 0 0 0 0,0 0 1 0 0,0 0-1 0 0,0 0 0 0 0,-1 0 0 0 0,1-1 0 0 0,0 1 0 0 0,-1 0 0 0 0,1-1 0 0 0,-1 1 0 0 0,1-1 0 0 0,-1 0 0 0 0,0 1 0 0 0,0-1 0 0 0,1 0 0 0 0,-1 0 0 0 0,0 0 0 0 0,0 0 0 0 0,0 0 0 0 0,0-1 0 0 0,0 1 0 0 0,0-1 0 0 0,-1 1 0 0 0,1-1 0 0 0,0 0 0 0 0,0 0 0 0 0,0 0 0 0 0,0 0 0 0 0,0 0 0 0 0,-1 0 0 0 0,1 0 0 0 0,0-1 0 0 0,0 1 0 0 0,0-1 0 0 0,0 0 0 0 0,-3-1 0 0 0,1 0 12 0 0,0-1-1 0 0,0 0 1 0 0,1 1-1 0 0,0-1 1 0 0,-1-1-1 0 0,1 1 0 0 0,0 0 1 0 0,0-1-1 0 0,1 1 1 0 0,-1-1-1 0 0,1 0 0 0 0,0 0 1 0 0,0 0-1 0 0,0 0 1 0 0,-2-7-1 0 0,0 0 4 0 0,1 0 0 0 0,0 0 1 0 0,1 0-1 0 0,-1-23 0 0 0,2 30 54 0 0,1-1 0 0 0,1 1 1 0 0,-1-1-1 0 0,1 1 1 0 0,-1-1-1 0 0,1 1 0 0 0,0-1 1 0 0,1 1-1 0 0,-1 0 0 0 0,1-1 1 0 0,0 1-1 0 0,0 0 0 0 0,0 0 1 0 0,1 0-1 0 0,-1 1 0 0 0,1-1 1 0 0,0 1-1 0 0,0-1 0 0 0,7-5 1 0 0,-3 4-10 0 0,0 0 0 0 0,1 0 0 0 0,-1 1-1 0 0,1 0 1 0 0,1 0 0 0 0,-1 1 0 0 0,0 0 0 0 0,1 1 0 0 0,9-2 0 0 0,97-18-238 0 0,105-27-1565 0 0,-214 47 1709 0 0,-1 0-1 0 0,1 0 1 0 0,-1-1-1 0 0,0 1 1 0 0,0-1 0 0 0,0 0-1 0 0,0-1 1 0 0,0 0-1 0 0,-1 1 1 0 0,0-1 0 0 0,0-1-1 0 0,0 1 1 0 0,0-1-1 0 0,0 1 1 0 0,-1-1-1 0 0,0 0 1 0 0,0 0 0 0 0,2-6-1 0 0,-2 3 151 0 0,0 1-1 0 0,-1-1 1 0 0,0 0-1 0 0,0 0 1 0 0,-1 0-1 0 0,0 0 1 0 0,0 0-1 0 0,-1 0 1 0 0,0 0 0 0 0,0 0-1 0 0,-1 0 1 0 0,-3-13-1 0 0,-2-9 2175 0 0,5 28-987 0 0,1 6-1137 0 0,-2 3-124 0 0,-18 89 57 0 0,-12 166-1 0 0,33-237-365 0 0,5 41 0 0 0,-4-51 85 0 0,-1-13-550 0 0,-2 1-36 0 0,1 0 650 0 0,0-1-266 0 0,0 1 1 0 0,0 0-1 0 0,0-1 0 0 0,-1 1 0 0 0,1-1 0 0 0,-1 1 1 0 0,0-1-1 0 0,0 1 0 0 0,0-1 0 0 0,0 0 1 0 0,0 1-1 0 0,0-1 0 0 0,-1 0 0 0 0,1 0 0 0 0,-1 0 1 0 0,-3 4-1 0 0,-8 3-6406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13647 0 0,'0'0'1239'0'0,"-1"2"-1022"0"0,0 2 165 0 0,0-1 0 0 0,0 1 0 0 0,0-1 0 0 0,0 1 0 0 0,1 0 0 0 0,-1-1 0 0 0,1 1 0 0 0,0 0 0 0 0,0 0 0 0 0,0-1 0 0 0,1 1 0 0 0,0 0 0 0 0,-1-1 0 0 0,3 6 0 0 0,0-6 535 0 0,5 1-700 0 0,-1 0 1 0 0,0-1-1 0 0,1 0 1 0 0,-1 0-1 0 0,1 0 1 0 0,0-1-1 0 0,0-1 0 0 0,0 1 1 0 0,0-1-1 0 0,12 0 1 0 0,10-4 123 0 0,0-1 1 0 0,53-13-1 0 0,-52 9-387 0 0,-3 2-938 0 0,30-13 0 0 0,-19 3-7321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4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48 16615 0 0,'-37'-38'1771'0'0,"26"30"-1742"0"0,9 8-5 0 0,0-1 0 0 0,0 1 0 0 0,1 0-1 0 0,-1-1 1 0 0,0 1 0 0 0,0 0 0 0 0,0 0-1 0 0,0 0 1 0 0,0 0 0 0 0,0 1 0 0 0,0-1 0 0 0,0 0-1 0 0,0 1 1 0 0,0 0 0 0 0,0-1 0 0 0,0 1 0 0 0,1 0-1 0 0,-1 0 1 0 0,0 0 0 0 0,0 0 0 0 0,1 0-1 0 0,-1 0 1 0 0,1 1 0 0 0,-1-1 0 0 0,1 0 0 0 0,-2 2-1 0 0,-4 6 102 0 0,-1 0 0 0 0,1 0-1 0 0,-7 12 1 0 0,11-16-95 0 0,-16 27 141 0 0,2 0-1 0 0,1 1 1 0 0,-19 59-1 0 0,-20 108 383 0 0,-60 368 1297 0 0,98-439-1351 0 0,6 1 0 0 0,8 188-1 0 0,6-261-417 0 0,3 0 1 0 0,2 0-1 0 0,17 57 1 0 0,-17-86-210 0 0,1-1 1 0 0,1 0 0 0 0,2 0-1 0 0,0-1 1 0 0,2 0 0 0 0,1-1-1 0 0,34 44 1 0 0,-11-29-932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358 153 6911 0 0,'0'0'1891'0'0,"0"-2"-591"0"0,2-10 1669 0 0,-1 7-2491 0 0,0 1 1 0 0,0-1-1 0 0,0 0 0 0 0,-1 0 1 0 0,0 1-1 0 0,0-1 1 0 0,0 0-1 0 0,-1 0 1 0 0,0 0-1 0 0,1 1 0 0 0,-2-1 1 0 0,1 0-1 0 0,0 1 1 0 0,-4-7-1 0 0,3 7-359 0 0,0 0 0 0 0,0 0-1 0 0,-1 0 1 0 0,0 1 0 0 0,1-1-1 0 0,-1 1 1 0 0,-1-1 0 0 0,1 1 0 0 0,0 0-1 0 0,-1 0 1 0 0,1 0 0 0 0,-1 1-1 0 0,0-1 1 0 0,0 1 0 0 0,0 0-1 0 0,0 0 1 0 0,-1 0 0 0 0,1 1 0 0 0,0 0-1 0 0,-1-1 1 0 0,1 2 0 0 0,-1-1-1 0 0,1 0 1 0 0,-1 1 0 0 0,0 0 0 0 0,1 0-1 0 0,-1 0 1 0 0,1 1 0 0 0,-1-1-1 0 0,1 1 1 0 0,-1 0 0 0 0,-4 2-1 0 0,-9 2-124 0 0,1 1 0 0 0,-1 1 0 0 0,1 1 0 0 0,0 0 0 0 0,1 1 0 0 0,0 1 0 0 0,-28 23 0 0 0,37-27-12 0 0,1 1-1 0 0,0 0 1 0 0,0 0-1 0 0,-9 14 1 0 0,12-17 11 0 0,1 1 1 0 0,-1 0-1 0 0,1-1 0 0 0,0 1 1 0 0,1 0-1 0 0,-1 0 1 0 0,1 0-1 0 0,0 0 0 0 0,0 0 1 0 0,0 7-1 0 0,3 2-6 0 0,5 0-41 0 0,-4-11 51 0 0,-1-1 0 0 0,1 1-1 0 0,-1-1 1 0 0,1 0-1 0 0,0 0 1 0 0,0 0 0 0 0,0-1-1 0 0,0 1 1 0 0,0 0 0 0 0,1-1-1 0 0,-1 0 1 0 0,0 0-1 0 0,1 0 1 0 0,-1 0 0 0 0,1-1-1 0 0,-1 1 1 0 0,1-1-1 0 0,-1 0 1 0 0,1 0 0 0 0,-1 0-1 0 0,6-1 1 0 0,7-2-21 0 0,-1 0 1 0 0,1 0 0 0 0,20-9-1 0 0,-13 4 24 0 0,-1-2 0 0 0,24-13 0 0 0,-43 20-5 0 0,1 1 0 0 0,0 0 0 0 0,-1-1 0 0 0,1 0 0 0 0,-1 0-1 0 0,0 0 1 0 0,0 0 0 0 0,0-1 0 0 0,3-5 0 0 0,15-17-13 0 0,-21 27 18 0 0,0-1 0 0 0,0 0 1 0 0,0 1-1 0 0,0-1 0 0 0,0 0 0 0 0,0 1 0 0 0,0-1 0 0 0,0 0 0 0 0,0 1 0 0 0,0-1 0 0 0,0 0 1 0 0,0 0-1 0 0,0 1 0 0 0,0-1 0 0 0,0 0 0 0 0,1 1 0 0 0,-1-1 0 0 0,0 0 0 0 0,0 0 1 0 0,0 1-1 0 0,0-1 0 0 0,1 0 0 0 0,-1 0 0 0 0,0 1 0 0 0,0-1 0 0 0,1 0 0 0 0,-1 0 1 0 0,0 0-1 0 0,0 1 0 0 0,1-1 0 0 0,-1 0 0 0 0,0 0 0 0 0,1 0 0 0 0,-1 0 0 0 0,0 0 1 0 0,0 0-1 0 0,1 1 0 0 0,-1-1 0 0 0,0 0 0 0 0,1 0 0 0 0,-1 0 0 0 0,0 0 0 0 0,1 0 0 0 0,-1 0 1 0 0,0 0-1 0 0,1 0 0 0 0,-1-1 0 0 0,0 1 0 0 0,1 0 0 0 0,-1 0 0 0 0,0 0 0 0 0,0 0 1 0 0,1 0-1 0 0,-1 0 0 0 0,0-1 0 0 0,0 1 0 0 0,1 0 0 0 0,-1 0 0 0 0,0 0 0 0 0,0-1 1 0 0,1 1-1 0 0,-1 0 0 0 0,0 0 0 0 0,0-1 0 0 0,0 1 0 0 0,1 0 0 0 0,-1 0 0 0 0,0-1 0 0 0,0 0 1 0 0,0 2 5 0 0,3 8 20 0 0,-1 0 0 0 0,-1 0 0 0 0,1 0 0 0 0,-2 0 0 0 0,1 14 0 0 0,-6 49 117 0 0,3-52-74 0 0,-30 214 335 0 0,22-184-294 0 0,-3-1 0 0 0,-31 78 0 0 0,29-93-206 0 0,8-19-251 0 0,0 1 1 0 0,1 0 0 0 0,0 1 0 0 0,-3 21-1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8751 0 0,'0'0'794'0'0,"0"3"-652"0"0,0 52 1195 0 0,8 79 7638 0 0,-8-132-8443 0 0,1-1-459 0 0,0 0 0 0 0,0 0 0 0 0,0 0 0 0 0,0-1 0 0 0,0 1 0 0 0,0 0 0 0 0,0-1 0 0 0,0 1 0 0 0,3 1 0 0 0,-4-2 1 0 0,3 1-10 0 0,0 0 0 0 0,0-1 0 0 0,0 1 0 0 0,0 0 0 0 0,0-1 0 0 0,0 0 0 0 0,0 0 0 0 0,0 0-1 0 0,0 0 1 0 0,0 0 0 0 0,0-1 0 0 0,0 1 0 0 0,0-1 0 0 0,0 0 0 0 0,0 0 0 0 0,0 0 0 0 0,-1 0 0 0 0,1 0 0 0 0,0-1 0 0 0,-1 1-1 0 0,5-4 1 0 0,0 1 62 0 0,0-2 0 0 0,0 1 0 0 0,-1-1 0 0 0,0 0 0 0 0,0 0 0 0 0,7-10 0 0 0,-8 10-40 0 0,-1-1-1 0 0,0 0 1 0 0,0 0-1 0 0,0 0 1 0 0,-1 0-1 0 0,0 0 1 0 0,-1-1-1 0 0,0 1 1 0 0,3-17-1 0 0,-5 19-32 0 0,0 0 0 0 0,0-1 0 0 0,0 1 0 0 0,0 0 1 0 0,-1 0-1 0 0,0-1 0 0 0,0 1 0 0 0,-1 0 0 0 0,1 0 0 0 0,-1 0 0 0 0,0 0 0 0 0,-1 0 0 0 0,1 0 0 0 0,-1 1 0 0 0,-5-8 0 0 0,0 2 97 0 0,-1-1 0 0 0,-1 2 0 0 0,1-1 0 0 0,-2 1 0 0 0,1 1 0 0 0,-1 0 0 0 0,-14-8 0 0 0,10 4-2478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73 15199 0 0,'-13'-16'804'0'0,"-19"-20"1"0"0,11 18 6523 0 0,20 17-7190 0 0,1 1-1 0 0,-1-1 0 0 0,1 1 0 0 0,-1 0 0 0 0,0 0 0 0 0,0 0 0 0 0,1-1 1 0 0,-1 1-1 0 0,0 0 0 0 0,1 0 0 0 0,-1 0 0 0 0,0 0 0 0 0,1 0 0 0 0,-1 0 0 0 0,0 0 1 0 0,0 0-1 0 0,1 0 0 0 0,-1 1 0 0 0,0-1 0 0 0,1 0 0 0 0,-1 0 0 0 0,0 1 1 0 0,1-1-1 0 0,-1 0 0 0 0,1 1 0 0 0,-1-1 0 0 0,0 0 0 0 0,1 1 0 0 0,-1-1 0 0 0,1 1 1 0 0,-1-1-1 0 0,1 1 0 0 0,-1-1 0 0 0,1 1 0 0 0,0 0 0 0 0,-1-1 0 0 0,1 2 1 0 0,-16 25-389 0 0,15-26 422 0 0,-13 31-158 0 0,0 2 0 0 0,2 0-1 0 0,-14 67 1 0 0,24-86-345 0 0,1-1 0 0 0,0 0 0 0 0,1 0 1 0 0,0 0-1 0 0,1 0 0 0 0,1 1 0 0 0,0-1 0 0 0,1-1 0 0 0,7 23 0 0 0,3-7-1093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71 18199 0 0,'1'-2'830'0'0,"1"-4"-261"0"0,3-29 6139 0 0,-6 50-5626 0 0,-5 37-973 0 0,-2 0-1 0 0,-3 0 0 0 0,-1-1 0 0 0,-29 73 1 0 0,39-120-116 0 0,-1 4-20 0 0,1-1-1 0 0,-2 1 1 0 0,1-1-1 0 0,-1 1 1 0 0,0-1-1 0 0,-1-1 1 0 0,0 1-1 0 0,0 0 1 0 0,-6 5-1 0 0,9-10-5 0 0,-1-1-1 0 0,1 0 0 0 0,-1 0 0 0 0,1 0 0 0 0,0 0 1 0 0,-1-1-1 0 0,0 1 0 0 0,1-1 0 0 0,-1 1 0 0 0,1-1 1 0 0,-1 0-1 0 0,0 0 0 0 0,-4 0 0 0 0,4-1 29 0 0,0 0 0 0 0,1 0-1 0 0,-1 0 1 0 0,0 0 0 0 0,0 0 0 0 0,1 0 0 0 0,-1-1-1 0 0,1 1 1 0 0,-1-1 0 0 0,1 0 0 0 0,-1 0 0 0 0,1 0-1 0 0,0 0 1 0 0,0 0 0 0 0,0 0 0 0 0,0-1 0 0 0,1 1 0 0 0,-1-1-1 0 0,0 1 1 0 0,1-1 0 0 0,0 0 0 0 0,0 1 0 0 0,0-1-1 0 0,-1-3 1 0 0,0-1-4 0 0,0 0 1 0 0,0-1-1 0 0,1 1 0 0 0,0-1 1 0 0,0 1-1 0 0,1 0 0 0 0,0-1 1 0 0,1-10-1 0 0,0 15 19 0 0,-1 0 0 0 0,1 0 0 0 0,0 1 0 0 0,1-1 0 0 0,-1 0 0 0 0,0 1 0 0 0,1-1 0 0 0,-1 1 0 0 0,1-1 0 0 0,0 1 0 0 0,2-3 0 0 0,26-22 151 0 0,-26 24-153 0 0,6-5-4 0 0,1 1-1 0 0,1 1 0 0 0,-1-1 0 0 0,18-5 0 0 0,-16 6-4 0 0,34-11-109 0 0,-31 11 16 0 0,-1 1 0 0 0,23-13 0 0 0,2-4-176 0 0,34-20-540 0 0,-64 36 715 0 0,0-2 1 0 0,-1 1 0 0 0,1-1-1 0 0,13-16 1 0 0,-13 12 99 0 0,-1-1 1 0 0,12-24 2284 0 0,-26 40-2223 0 0,1 0-1 0 0,-1 0 0 0 0,0 1 0 0 0,1 0 0 0 0,0 0 1 0 0,0 0-1 0 0,0 0 0 0 0,0 1 0 0 0,1-1 1 0 0,0 1-1 0 0,-1 0 0 0 0,2 0 0 0 0,-4 7 0 0 0,-3 10-114 0 0,-12 45-1 0 0,15-44 110 0 0,-2 5-53 0 0,1 1 0 0 0,1 0 0 0 0,2 1 0 0 0,-2 51 0 0 0,7-59-1219 0 0,6 42-1 0 0,-2-36-1538 0 0</inkml:trace>
  <inkml:trace contextRef="#ctx0" brushRef="#br0" timeOffset="1">254 509 9671 0 0,'-8'-3'304'0'0,"4"2"-198"0"0,0-1 1 0 0,0 1-1 0 0,-1 0 0 0 0,1 0 1 0 0,0 1-1 0 0,-9-1 0 0 0,-6 4 1152 0 0,15-1-324 0 0,1 0 29 0 0,1-1-491 0 0,0 0 1 0 0,0 0-1 0 0,1 0 0 0 0,-1 0 1 0 0,1 0-1 0 0,-1 0 1 0 0,1 1-1 0 0,-1-1 0 0 0,1 0 1 0 0,0 1-1 0 0,0-1 0 0 0,0 1 1 0 0,0 0-1 0 0,0-1 1 0 0,0 1-1 0 0,0 0 0 0 0,0-1 1 0 0,0 1-1 0 0,1 0 0 0 0,-1 0 1 0 0,0 3-1 0 0,1-2-277 0 0,0 0-1 0 0,0 0 0 0 0,0 0 1 0 0,0 0-1 0 0,0 0 1 0 0,1 0-1 0 0,-1 0 1 0 0,1-1-1 0 0,0 1 1 0 0,0 0-1 0 0,0 0 1 0 0,0 0-1 0 0,3 4 0 0 0,2 4-71 0 0,1-1 0 0 0,0 0 0 0 0,1-1 0 0 0,0 0 0 0 0,13 12-1 0 0,-17-18-137 0 0,0 1 0 0 0,0-1-1 0 0,0-1 1 0 0,1 1-1 0 0,-1-1 1 0 0,1 1-1 0 0,0-1 1 0 0,0 0 0 0 0,-1-1-1 0 0,1 1 1 0 0,0-1-1 0 0,1 0 1 0 0,-1 0-1 0 0,0-1 1 0 0,0 0 0 0 0,9 0-1 0 0,-1-2-729 0 0,0 0-1 0 0,0-1 1 0 0,22-9 0 0 0,3-3-8138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 8287 0 0,'-5'-5'-1890'0'0,"-4"-14"16272"0"0,15 16-13754 0 0,-3 1-545 0 0,1 1 0 0 0,0 0-1 0 0,-1 0 1 0 0,1 1 0 0 0,0-1-1 0 0,0 1 1 0 0,-1 0 0 0 0,1 0-1 0 0,0 0 1 0 0,0 0 0 0 0,-1 1-1 0 0,1-1 1 0 0,7 3 0 0 0,-6-1-28 0 0,1 0 0 0 0,-1 1 0 0 0,0-1 0 0 0,0 1 0 0 0,0 0-1 0 0,0 1 1 0 0,0-1 0 0 0,7 8 0 0 0,-8-7 8 0 0,0 0 0 0 0,0 1 0 0 0,-1-1 0 0 0,1 1 0 0 0,-1 0 0 0 0,0 0 0 0 0,0 0 0 0 0,-1 0 0 0 0,1 0 0 0 0,-1 0 0 0 0,0 1 0 0 0,-1 0 0 0 0,1-1 0 0 0,-1 1 0 0 0,0 0 0 0 0,0-1 0 0 0,-1 1 0 0 0,0 0 0 0 0,0 7 0 0 0,-4 2 75 0 0,0-1 0 0 0,0 1 0 0 0,-1-1 1 0 0,-1-1-1 0 0,-15 27 0 0 0,-47 59-183 0 0,48-71-146 0 0,15-22-223 0 0,0 0-1 0 0,0 0 0 0 0,0 0 0 0 0,-1 0 0 0 0,1-1 0 0 0,-1 0 0 0 0,-1 0 0 0 0,1-1 0 0 0,-10 6 0 0 0,14-10-229 0 0,2-2-769 0 0,0 2 1393 0 0,0-1 0 0 0,0 0 0 0 0,0 0 0 0 0,0 0 0 0 0,0 0 0 0 0,0 0 0 0 0,0 0 0 0 0,0 0 0 0 0,0 0 0 0 0,0 0 0 0 0,1 0 0 0 0,-1 0 1 0 0,0 0-1 0 0,1 1 0 0 0,-1-1 0 0 0,1 0 0 0 0,-1 0 0 0 0,1 0 0 0 0,-1 1 0 0 0,1-1 0 0 0,0 0 0 0 0,-1 0 0 0 0,1 1 0 0 0,0-1 0 0 0,-1 1 0 0 0,1-1 0 0 0,0 1 0 0 0,0-1 0 0 0,0 1 0 0 0,0-1 0 0 0,-1 1 0 0 0,1 0 0 0 0,0-1 0 0 0,2 1 0 0 0,2-1 21 0 0,0 1-1 0 0,1-1 1 0 0,-1 1-1 0 0,1 1 1 0 0,7 0-1 0 0,4 1-93 0 0,-5-2 91 0 0,0 0 0 0 0,0 1 0 0 0,-1 0 0 0 0,1 1 0 0 0,-1 0 0 0 0,21 8 0 0 0,-21-6 18 0 0,-1-1 0 0 0,1 1 0 0 0,0-2-1 0 0,-1 0 1 0 0,14 2 0 0 0,10-6-4992 0 0,-21-1-615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14623 0 0,'0'0'8184'0'0,"-2"2"-7072"0"0,-22 25-608 0 0,2 2 0 0 0,2 0 0 0 0,-30 53 0 0 0,34-54-353 0 0,-15 23-29 0 0,3 2 1 0 0,3 1 0 0 0,1 1-1 0 0,-17 63 1 0 0,39-108-99 0 0,-1-1 1 0 0,2 1-1 0 0,-1 0 0 0 0,1 0 0 0 0,1-1 0 0 0,0 1 1 0 0,0 0-1 0 0,3 16 0 0 0,-3-23-69 0 0,1 0-1 0 0,0 0 0 0 0,0 0 1 0 0,0 0-1 0 0,1 0 1 0 0,-1 0-1 0 0,1 0 0 0 0,-1 0 1 0 0,1 0-1 0 0,0 0 1 0 0,0-1-1 0 0,1 1 0 0 0,-1-1 1 0 0,0 0-1 0 0,1 1 1 0 0,-1-1-1 0 0,1 0 1 0 0,0-1-1 0 0,0 1 0 0 0,0 0 1 0 0,0-1-1 0 0,0 1 1 0 0,0-1-1 0 0,0 0 0 0 0,0 0 1 0 0,0 0-1 0 0,1-1 1 0 0,4 1-1 0 0,21 0-1972 0 0,0-6-3570 0 0,3-5-2162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11055 0 0,'0'0'852'0'0,"0"-2"-560"0"0,0 2-238 0 0,0-1-1 0 0,0 0 1 0 0,0 1-1 0 0,0-1 0 0 0,0 0 1 0 0,0 1-1 0 0,0-1 1 0 0,0 0-1 0 0,0 1 1 0 0,0-1-1 0 0,0 0 0 0 0,0 1 1 0 0,0-1-1 0 0,0 0 1 0 0,1 1-1 0 0,-1-1 0 0 0,0 0 1 0 0,1 1-1 0 0,-1-1 1 0 0,0 1-1 0 0,1-1 1 0 0,-1 1-1 0 0,1-1 0 0 0,-1 1 1 0 0,1-1-1 0 0,-1 1 1 0 0,1-1-1 0 0,1-1 418 0 0,10-14 3321 0 0,-10 12-3355 0 0,0 1 1 0 0,0 0-1 0 0,0 1 1 0 0,1-1 0 0 0,-1 0-1 0 0,1 1 1 0 0,0-1 0 0 0,-1 1-1 0 0,7-4 1 0 0,3 0-168 0 0,0 0 1 0 0,1 1 0 0 0,-1 1-1 0 0,1 0 1 0 0,17-2 0 0 0,67-6-54 0 0,43 4-302 0 0,-130 8 138 0 0,-9 0 267 0 0,-6-1-230 0 0,-1 1 0 0 0,1 0 1 0 0,-1 1-1 0 0,1-1 0 0 0,-1 1 0 0 0,1 0 0 0 0,0 1 1 0 0,-1-1-1 0 0,1 1 0 0 0,-9 4 0 0 0,-3 2-46 0 0,1 1 1 0 0,0 1-1 0 0,1 0 1 0 0,0 1-1 0 0,1 1 0 0 0,0 0 1 0 0,1 1-1 0 0,0 0 0 0 0,1 1 1 0 0,-13 19-1 0 0,14-16-5 0 0,1-1 1 0 0,0 2-1 0 0,1-1 0 0 0,1 1 0 0 0,1 0 0 0 0,1 1 0 0 0,0 0 1 0 0,1 0-1 0 0,-3 29 0 0 0,7-26-27 0 0,4-5 36 0 0,-2-15-49 0 0,-1-1 1 0 0,1 1-1 0 0,0-1 0 0 0,0 1 1 0 0,0-1-1 0 0,-1 0 0 0 0,1 1 0 0 0,0-1 1 0 0,1 0-1 0 0,-1 0 0 0 0,0 0 0 0 0,0 0 1 0 0,0 0-1 0 0,1 0 0 0 0,-1 0 1 0 0,0 0-1 0 0,1 0 0 0 0,2 0 0 0 0,-2 0-41 0 0,1 0-1 0 0,-1-1 0 0 0,1 0 0 0 0,0 1 0 0 0,-1-1 0 0 0,1 0 1 0 0,0 0-1 0 0,-1 0 0 0 0,1-1 0 0 0,3 0 0 0 0,5-2-180 0 0,0-1-1 0 0,-1 0 1 0 0,1 0-1 0 0,10-8 1 0 0,-18 11 188 0 0,22-12-526 0 0,20-10-1841 0 0,-1-2 0 0 0,62-47 0 0 0,-94 62 2066 0 0,0 0 0 0 0,-1 0 0 0 0,0-1 0 0 0,-1-1 0 0 0,0 0 0 0 0,-1 0 0 0 0,-1-1 0 0 0,0 0 0 0 0,0 0 0 0 0,-1-1 0 0 0,-1 0 0 0 0,9-28 0 0 0,-7-4 1647 0 0,-8-5 10684 0 0,-2 55-9719 0 0,-1 13-1216 0 0,0 27-1590 0 0,1-26 530 0 0,0 1 0 0 0,-6 18 0 0 0,4-18 0 0 0,-3 34 0 0 0,8-37 0 0 0,6-4 0 0 0,2-4 0 0 0,-5-6 0 0 0,-1-1 0 0 0,0 0 0 0 0,0 0 0 0 0,1 0 0 0 0,-1 0 0 0 0,0 0 0 0 0,1 0 0 0 0,-1-1 0 0 0,1 0 0 0 0,-1 0 0 0 0,1 0 0 0 0,-1 0 0 0 0,1 0 0 0 0,-1-1 0 0 0,0 1 0 0 0,5-2 0 0 0,-2 0-85 0 0,-1 0 1 0 0,0 1-1 0 0,1 0 1 0 0,-1 1-1 0 0,10-1 0 0 0,1 0-598 0 0,-13 1 7 0 0,-9 18-13401 0 0,2-10 13051 0 0,1-1 0 0 0,-1 1 0 0 0,-1-1 0 0 0,-7 11 0 0 0,-37 42 913 0 0,26-35 727 0 0,4-3 1858 0 0,-17 28-1 0 0,31-42-1739 0 0,1-1-1 0 0,0 1 0 0 0,0 0 1 0 0,0 0-1 0 0,1 0 0 0 0,0 1 1 0 0,1-1-1 0 0,-2 12 0 0 0,3-18-614 0 0,1 0 0 0 0,0 0-1 0 0,0 1 1 0 0,0-1 0 0 0,0 0-1 0 0,0 0 1 0 0,1 0 0 0 0,-1 1 0 0 0,1-1-1 0 0,-1 0 1 0 0,1 0 0 0 0,0 0-1 0 0,0 0 1 0 0,0 0 0 0 0,0 0-1 0 0,0 0 1 0 0,0 0 0 0 0,0-1 0 0 0,1 1-1 0 0,-1 0 1 0 0,0-1 0 0 0,1 1-1 0 0,0-1 1 0 0,-1 1 0 0 0,1-1-1 0 0,0 0 1 0 0,0 0 0 0 0,2 2 0 0 0,-1-2-42 0 0,0 0 1 0 0,1 0 0 0 0,-1 0-1 0 0,0 0 1 0 0,1-1 0 0 0,-1 1-1 0 0,1-1 1 0 0,-1 0 0 0 0,1 0-1 0 0,-1 0 1 0 0,0-1 0 0 0,1 1-1 0 0,-1-1 1 0 0,1 1 0 0 0,-1-1-1 0 0,0 0 1 0 0,5-3 0 0 0,0 0 12 0 0,0 0 0 0 0,0-1 1 0 0,0 0-1 0 0,-1-1 0 0 0,0 0 1 0 0,0 0-1 0 0,-1 0 0 0 0,1-1 1 0 0,-2 0-1 0 0,1 0 0 0 0,-1 0 0 0 0,0-1 1 0 0,0 0-1 0 0,-1 0 0 0 0,0 0 1 0 0,0 0-1 0 0,-1-1 0 0 0,0 0 1 0 0,-1 1-1 0 0,1-1 0 0 0,-1-9 0 0 0,-1 13-43 0 0,-1-1-1 0 0,0 1 1 0 0,-1 0-1 0 0,1 0 0 0 0,-1 0 1 0 0,0 0-1 0 0,0 0 0 0 0,-1 0 1 0 0,0 0-1 0 0,1 0 0 0 0,-2 1 1 0 0,-2-6-1 0 0,-20-28-1271 0 0,7 15-3238 0 0,11 14 1481 0 0,-1-2-4886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21599 0 0,'0'0'1957'0'0,"1"-2"-1615"0"0,2-6 1323 0 0,-1 9-1498 0 0,2 1-143 0 0,0 0 0 0 0,0 1 0 0 0,0 0 0 0 0,-1-1 0 0 0,1 1 0 0 0,-1 0 0 0 0,1 1 0 0 0,-1-1 1 0 0,0 0-1 0 0,-1 1 0 0 0,6 7 0 0 0,-7-8-218 0 0,1-1 1 0 0,-1 1-1 0 0,0 0 1 0 0,1 0 0 0 0,-1 0-1 0 0,-1 0 1 0 0,1 0-1 0 0,0 0 1 0 0,-1 0-1 0 0,1 0 1 0 0,-1 0-1 0 0,0 0 1 0 0,0 0 0 0 0,0 1-1 0 0,-1-1 1 0 0,1 0-1 0 0,-1 0 1 0 0,0 0-1 0 0,-1 4 1 0 0,-8 9-1790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9215 0 0,'0'-1'6512'0'0,"1"-2"-5879"0"0,0 0-1 0 0,1 0 1 0 0,-1 0-1 0 0,0 0 1 0 0,1 1-1 0 0,-1-1 1 0 0,1 1-1 0 0,0-1 1 0 0,0 1-1 0 0,3-3 1 0 0,-2 2-352 0 0,0 0 1 0 0,1 1-1 0 0,-1-1 1 0 0,1 1 0 0 0,0 0-1 0 0,7-3 1 0 0,-5 3-253 0 0,-1 0 0 0 0,1 1 0 0 0,-1-1 0 0 0,1 1 1 0 0,0 1-1 0 0,-1-1 0 0 0,1 1 0 0 0,0 0 0 0 0,-1 0 0 0 0,1 1 1 0 0,9 1-1 0 0,-10 0-27 0 0,0-1 1 0 0,0 1-1 0 0,0 0 1 0 0,-1 1 0 0 0,1-1-1 0 0,-1 1 1 0 0,1 0-1 0 0,-1 0 1 0 0,0 0-1 0 0,5 5 1 0 0,0 3 39 0 0,-8-8-25 0 0,0 0 0 0 0,0 0-1 0 0,0 0 1 0 0,0 0-1 0 0,0 0 1 0 0,-1 0-1 0 0,0 0 1 0 0,1 0 0 0 0,-1 1-1 0 0,0-1 1 0 0,-1 0-1 0 0,1 0 1 0 0,0 0-1 0 0,-1 0 1 0 0,0 0 0 0 0,0 0-1 0 0,0 0 1 0 0,0 0-1 0 0,0 0 1 0 0,-1 0-1 0 0,1 0 1 0 0,-1 0 0 0 0,-2 2-1 0 0,-4 7 110 0 0,-1-1-1 0 0,-1 0 1 0 0,-17 16-1 0 0,7-10-61 0 0,12-10-67 0 0,0 0 0 0 0,0 1 0 0 0,0 0 1 0 0,1 1-1 0 0,-7 9 0 0 0,13-16-276 0 0,2 2-655 0 0,0 0 713 0 0,0-1 0 0 0,0 1 0 0 0,1-1 1 0 0,0 1-1 0 0,-1-1 0 0 0,1 0 0 0 0,1 0 0 0 0,-1 0 0 0 0,0 0 0 0 0,1 0 0 0 0,3 2 0 0 0,-1 0-5 0 0,1-1-1 0 0,-1 0 1 0 0,1-1-1 0 0,0 1 1 0 0,13 4 0 0 0,-13-6 154 0 0,6 3 40 0 0,23 6 1 0 0,-31-10-104 0 0,0 0 1 0 0,0 0-1 0 0,0-1 1 0 0,0 0-1 0 0,0 0 1 0 0,1 0-1 0 0,-1 0 1 0 0,0-1-1 0 0,7-1 1 0 0,6-3-4570 0 0,2-1-1578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110 407 18887 0 0,'0'0'3893'0'0,"2"-1"-2889"0"0,147-42 1467 0 0,-144 41-2482 0 0,6-1-362 0 0,-1-1-1 0 0,1 0 1 0 0,-1-1 0 0 0,1 0 0 0 0,-1-1-1 0 0,18-13 1 0 0,-23 15-279 0 0,0-1 1 0 0,1 0-1 0 0,-2 0 0 0 0,1 0 0 0 0,0 0 0 0 0,-1-1 1 0 0,0 0-1 0 0,-1 1 0 0 0,1-2 0 0 0,-1 1 0 0 0,0 0 1 0 0,0-1-1 0 0,2-8 0 0 0,20-98-2103 0 0,-15 37 7341 0 0,-10 38 6649 0 0,-2 41-11157 0 0,-1 1-1 0 0,1-1 0 0 0,1 1 0 0 0,-1 0 0 0 0,0-1 1 0 0,1 1-1 0 0,0 0 0 0 0,0 0 0 0 0,-1 7 1 0 0,0 0-40 0 0,-29 161-38 0 0,14-61 0 0 0,0 72-3757 0 0,16-180 3557 0 0,0 29-1331 0 0</inkml:trace>
  <inkml:trace contextRef="#ctx0" brushRef="#br0" timeOffset="1">159 651 11975 0 0,'-7'-5'578'0'0,"4"2"-275"0"0,-1 0 0 0 0,0 1 0 0 0,0 0 0 0 0,0 0 1 0 0,0 0-1 0 0,-1 0 0 0 0,1 0 0 0 0,-1 1 0 0 0,1 0 0 0 0,-9-1 0 0 0,11 2 276 0 0,0-1 0 0 0,1 1 0 0 0,-1 0 1 0 0,0 0-1 0 0,0 1 0 0 0,1-1 0 0 0,-1 0 0 0 0,0 1 0 0 0,1-1 0 0 0,-1 1 0 0 0,1-1 0 0 0,-1 1 0 0 0,0-1 0 0 0,1 1 0 0 0,-3 2 0 0 0,1-1-259 0 0,1 0 0 0 0,-1 0-1 0 0,1 1 1 0 0,0-1 0 0 0,0 1-1 0 0,0 0 1 0 0,-3 4-1 0 0,0 4-297 0 0,0-1-1 0 0,0 1 1 0 0,-3 16-1 0 0,7-25 156 0 0,-4 15-60 0 0,0-1-9 0 0,1 1-1 0 0,0-1 1 0 0,-2 22-1 0 0,8-33-54 0 0,7 5-42 0 0,-6-8-11 0 0,-1-1 0 0 0,1 1 0 0 0,0-1 0 0 0,0 0 0 0 0,0 0 0 0 0,0 0 0 0 0,0 0 0 0 0,0 0 0 0 0,0-1 0 0 0,0 1 0 0 0,0-1 0 0 0,1 0 0 0 0,-1 0 0 0 0,0 0 0 0 0,0 0 0 0 0,5-1 0 0 0,7-2 0 0 0,0-1 0 0 0,15-5 0 0 0,-20 6 0 0 0,4-1 0 0 0,-1 0-1 0 0,20-11 1 0 0,46-34 14 0 0,-79 50 0 0 0,1 0-1 0 0,0 0 0 0 0,-1 0 1 0 0,1 0-1 0 0,-1 0 0 0 0,1 0 1 0 0,-1 0-1 0 0,1 0 0 0 0,-1 0 1 0 0,1 2-1 0 0,-1 2-3 0 0,1-1-1 0 0,0 1 1 0 0,-1-1-1 0 0,0 0 1 0 0,0 1-1 0 0,0-1 1 0 0,-1 1-1 0 0,0 5 1 0 0,0-2-25 0 0,0-6-448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40 19495 0 0,'0'0'1766'0'0,"1"-2"-1454"0"0,-1 0-147 0 0,1 0 0 0 0,0 0 1 0 0,0 0-1 0 0,0 1 1 0 0,1-1-1 0 0,-1 0 1 0 0,0 1-1 0 0,1-1 1 0 0,-1 1-1 0 0,0-1 1 0 0,1 1-1 0 0,0 0 1 0 0,-1-1-1 0 0,1 1 1 0 0,0 0-1 0 0,0 0 1 0 0,0 0-1 0 0,0 0 1 0 0,0 1-1 0 0,3-2 1 0 0,-1 1-16 0 0,2-1-27 0 0,0 1 0 0 0,-1 0 1 0 0,1 0-1 0 0,0 0 0 0 0,0 1 1 0 0,0 0-1 0 0,-1 0 0 0 0,1 0 1 0 0,0 1-1 0 0,0 0 0 0 0,7 2 0 0 0,3 2 243 0 0,0 1 0 0 0,23 11 0 0 0,-26-10-366 0 0,-4 2 0 0 0,-8-7 0 0 0,0-1 0 0 0,-1 1 0 0 0,1-1 0 0 0,-1 1 0 0 0,1-1 0 0 0,-1 1 0 0 0,0-1 0 0 0,1 1 0 0 0,-1 0 0 0 0,0-1 0 0 0,0 1 0 0 0,0 0 0 0 0,0-1 0 0 0,0 1 0 0 0,-1-1 0 0 0,1 1 0 0 0,0-1 0 0 0,-1 1 0 0 0,1 0 0 0 0,-1-1 0 0 0,0 0 0 0 0,1 1 0 0 0,-1-1 0 0 0,0 1 0 0 0,0-1 0 0 0,0 0 0 0 0,0 1 0 0 0,-2 1 0 0 0,-3 3 0 0 0,0 0 0 0 0,-1 0 0 0 0,-15 10 0 0 0,16-12 0 0 0,-77 51-412 0 0,40-28-135 0 0,-50 41 1 0 0,93-68 504 0 0,-1 0 0 0 0,1 1 0 0 0,-1-1 0 0 0,1 1 0 0 0,-1-1 1 0 0,1 1-1 0 0,-1-1 0 0 0,1 1 0 0 0,0-1 0 0 0,-1 1 0 0 0,1-1 0 0 0,0 1 0 0 0,-1 0 0 0 0,1-1 1 0 0,0 1-1 0 0,0 0 0 0 0,0-1 0 0 0,0 1 0 0 0,-1-1 0 0 0,1 1 0 0 0,0 0 0 0 0,0-1 1 0 0,0 1-1 0 0,0 0 0 0 0,0-1 0 0 0,1 1 0 0 0,-1 0 0 0 0,0-1 0 0 0,0 1 0 0 0,0 0 1 0 0,0-1-1 0 0,1 1 0 0 0,-1-1 0 0 0,0 1 0 0 0,1 0 0 0 0,-1-1 0 0 0,0 1 0 0 0,1-1 0 0 0,0 1 1 0 0,2 2-8 0 0,0 0 0 0 0,0 0 0 0 0,1 0 0 0 0,6 4 0 0 0,-2-3-101 0 0,4 6 90 0 0,1-2 0 0 0,1 0-1 0 0,23 11 1 0 0,-9-4 60 0 0,-24-12 0 0 0,1 0 0 0 0,0 0 0 0 0,1 0 0 0 0,-1-1 0 0 0,0 0 0 0 0,1 0 0 0 0,5 1 0 0 0,10 1 29 0 0,-15-2-10 0 0,-1-1-1 0 0,1 0 1 0 0,0 0 0 0 0,7 0-1 0 0,-10-2-30 0 0,0 1 0 0 0,-1 0 1 0 0,1-1-1 0 0,0 0 0 0 0,0 1 0 0 0,0-1 0 0 0,-1 0 0 0 0,1-1 0 0 0,-1 1 0 0 0,1 0 0 0 0,4-4 0 0 0,0-1-483 0 0,1 0 1 0 0,-2 0 0 0 0,9-10-1 0 0,1-3-722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73 19231 0 0,'0'-6'206'0'0,"0"1"-1"0"0,0 0 1 0 0,1 0-1 0 0,0 0 1 0 0,0 0 0 0 0,1 0-1 0 0,-1 0 1 0 0,1 0-1 0 0,0 0 1 0 0,3-5 0 0 0,-4 8 688 0 0,-1 2-803 0 0,0 0 0 0 0,0-1 1 0 0,0 1-1 0 0,0-1 0 0 0,0 1 0 0 0,0 0 0 0 0,3-8 5976 0 0,-1 16-6008 0 0,-2 1 1 0 0,1-1-1 0 0,-1 0 0 0 0,-1 0 0 0 0,-1 10 0 0 0,-9 44 122 0 0,7-45-170 0 0,-33 146 29 0 0,-21 114 48 0 0,53-245-183 0 0,1-12-1011 0 0,-1 35-1 0 0,5-53-213 0 0,8-29-5456 0 0,-4 10 6280 0 0,1 1-1 0 0,13-28 1 0 0,-6 21 875 0 0,2 0 0 0 0,21-29 0 0 0,-27 42-77 0 0,-1 2-1 0 0,1-1 0 0 0,0 1 1 0 0,1 0-1 0 0,0 1 0 0 0,0 0 1 0 0,1 0-1 0 0,10-5 0 0 0,-10 8-283 0 0,-1 1 0 0 0,1 0 0 0 0,-1 0 0 0 0,15-2 0 0 0,4 0-588 0 0,-1-3 22 0 0</inkml:trace>
  <inkml:trace contextRef="#ctx0" brushRef="#br0" timeOffset="1">991 103 10591 0 0,'-4'-4'321'0'0,"3"3"-213"0"0,0 0-1 0 0,0 0 1 0 0,0 0-1 0 0,-1 0 1 0 0,1 1 0 0 0,0-1-1 0 0,-1 0 1 0 0,1 0 0 0 0,-1 1-1 0 0,1-1 1 0 0,-4 0-1 0 0,3 0 514 0 0,0 1-1 0 0,0-1 0 0 0,0 0 1 0 0,0 1-1 0 0,0 0 0 0 0,0-1 1 0 0,-1 1-1 0 0,1 0 0 0 0,0 0 1 0 0,0 0-1 0 0,0 0 0 0 0,-5 2 1 0 0,3-1 24 0 0,1 0 1 0 0,-1 0-1 0 0,0 1 1 0 0,1 0-1 0 0,-1 0 1 0 0,-4 3-1 0 0,-3 4-152 0 0,1 0 0 0 0,0 0 0 0 0,-10 12 0 0 0,19-20-519 0 0,-17 20 145 0 0,1 1 0 0 0,1 0 0 0 0,1 1-1 0 0,1 1 1 0 0,1 0 0 0 0,-16 40 0 0 0,21-41-36 0 0,1 1 1 0 0,1-1-1 0 0,0 1 0 0 0,2 0 1 0 0,1 0-1 0 0,1 1 1 0 0,2 39-1 0 0,1-54-169 0 0,0-1 1 0 0,0 1-1 0 0,1 0 0 0 0,1-1 1 0 0,0 1-1 0 0,0-1 0 0 0,0 0 1 0 0,1 0-1 0 0,1 0 0 0 0,5 8 1 0 0,-7-13 22 0 0,0 0 0 0 0,-1 0 0 0 0,1-1 0 0 0,0 0 0 0 0,1 0 0 0 0,-1 0 0 0 0,1 0 0 0 0,-1 0 0 0 0,1 0 0 0 0,0-1 0 0 0,0 0 0 0 0,0 0 0 0 0,0 0 0 0 0,0 0 0 0 0,0-1 0 0 0,1 0 0 0 0,-1 1 0 0 0,1-2-1 0 0,-1 1 1 0 0,1 0 0 0 0,-1-1 0 0 0,1 0 0 0 0,7 0 0 0 0,11-5-2152 0 0,-1-3-3629 0 0,1-3-1810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45 117 7831 0 0,'0'-10'810'0'0,"-9"-6"5373"0"0,8 16-5721 0 0,1-1 1 0 0,-1 1-1 0 0,1 0 0 0 0,-1 0 0 0 0,1-1 1 0 0,-1 1-1 0 0,0 0 0 0 0,1 0 1 0 0,-1 0-1 0 0,0 0 0 0 0,1 0 1 0 0,-2 0-1 0 0,2 0 29 0 0,-1 0 1 0 0,0 1-1 0 0,0-1 0 0 0,0 0 1 0 0,0 0-1 0 0,0 1 0 0 0,0-1 1 0 0,0 1-1 0 0,1-1 0 0 0,-1 1 1 0 0,0-1-1 0 0,0 1 0 0 0,1-1 1 0 0,-1 1-1 0 0,0 0 0 0 0,0 1 1 0 0,-6 11-2985 0 0,6-9 2549 0 0,-1 0 0 0 0,2 0 1 0 0,-1 0-1 0 0,0 0 0 0 0,1 0 0 0 0,0 1 1 0 0,0-1-1 0 0,0 0 0 0 0,0 0 0 0 0,1 0 0 0 0,0 0 1 0 0,-1 0-1 0 0,1 0 0 0 0,1 0 0 0 0,1 4 1 0 0,-2-7-48 0 0,-1 0 0 0 0,1 0-1 0 0,0 0 1 0 0,0 0 0 0 0,0 0 0 0 0,0 0 0 0 0,0 0 0 0 0,0-1 0 0 0,0 1 0 0 0,0 0 0 0 0,0-1 0 0 0,0 1-1 0 0,0-1 1 0 0,1 1 0 0 0,-1-1 0 0 0,0 1 0 0 0,2-1 0 0 0,19 3 87 0 0,-15-4-38 0 0,0 0-1 0 0,-1 0 1 0 0,1 0 0 0 0,-1-1 0 0 0,0 0-1 0 0,1 0 1 0 0,-1 0 0 0 0,0-1 0 0 0,0 0 0 0 0,-1 0-1 0 0,1-1 1 0 0,-1 1 0 0 0,1-1 0 0 0,-1-1-1 0 0,0 1 1 0 0,-1-1 0 0 0,1 1 0 0 0,-1-1 0 0 0,0-1-1 0 0,6-8 1 0 0,-10 13-43 0 0,1-1 0 0 0,0 1 1 0 0,0-1-1 0 0,-1 1 0 0 0,1-1 0 0 0,-1 0 0 0 0,1 0 1 0 0,-1 1-1 0 0,0-1 0 0 0,1 0 0 0 0,-1 1 0 0 0,0-1 1 0 0,0 0-1 0 0,-1 0 0 0 0,1 1 0 0 0,0-1 1 0 0,-1-2-1 0 0,0 1 4 0 0,0 0-1 0 0,0 1 1 0 0,-1-1 0 0 0,1 0 0 0 0,-1 1 0 0 0,0-1 0 0 0,1 1 0 0 0,-1-1 0 0 0,-3-1-1 0 0,-4-5-98 0 0,0 2-1 0 0,-1-1 0 0 0,-20-10 1 0 0,28 17 39 0 0,-13-7-1433 0 0,-4-2-471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20503 0 0,'2'0'936'0'0,"12"0"-397"0"0,-1 1-1 0 0,23 3 1 0 0,-30-3-296 0 0,-1 0 0 0 0,1 1 1 0 0,-1 0-1 0 0,0 0 1 0 0,1 1-1 0 0,-1-1 0 0 0,0 1 1 0 0,0 0-1 0 0,6 6 0 0 0,-3-2-23 0 0,-1 0-1 0 0,0 1 1 0 0,-1 0-1 0 0,0 0 1 0 0,0 1-1 0 0,-1 0 1 0 0,0 0-1 0 0,0 0 0 0 0,-1 1 1 0 0,0-1-1 0 0,3 13 1 0 0,-1 2-77 0 0,-1-1 0 0 0,0 1 1 0 0,1 41-1 0 0,-5-34-135 0 0,-2 0-1 0 0,0 0 1 0 0,-2 0-1 0 0,-2-1 1 0 0,-14 56-1 0 0,15-77-1020 0 0,1 1 0 0 0,-1-1 0 0 0,-1 0 0 0 0,-7 11 0 0 0,0-3-7711 0 0</inkml:trace>
  <inkml:trace contextRef="#ctx0" brushRef="#br0" timeOffset="1">544 1 18431 0 0,'2'0'1415'0'0,"16"8"-860"0"0,-1 0 0 0 0,0 0 1 0 0,-1 2-1 0 0,0 0 0 0 0,0 0 0 0 0,-1 2 0 0 0,14 13 1 0 0,-10-6 11 0 0,-2 0 0 0 0,0 0 0 0 0,-1 2 0 0 0,22 39 0 0 0,-21-28-256 0 0,-1 1 0 0 0,-2 0-1 0 0,-1 1 1 0 0,-1 1 0 0 0,-3 0-1 0 0,0 0 1 0 0,5 60-1 0 0,-11-60-212 0 0,-1 1 0 0 0,-3-1-1 0 0,0 1 1 0 0,-2 0 0 0 0,-9 35-1 0 0,8-51-68 0 0,-1 0 0 0 0,-1-1 0 0 0,-1 0 0 0 0,-1 0 0 0 0,-1-1 0 0 0,0 0 1 0 0,-1 0-1 0 0,-1-1 0 0 0,-1 0 0 0 0,-18 19 0 0 0,11-16-151 0 0,-31 23 1 0 0,1-5-3172 0 0,17-14-1523 0 0,-25 22-4699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97 16039 0 0,'-9'-6'689'0'0,"9"6"-672"0"0,0-1 0 0 0,0 1-1 0 0,0 0 1 0 0,0 0-1 0 0,0 0 1 0 0,0 0 0 0 0,0 0-1 0 0,0 0 1 0 0,0-1-1 0 0,0 1 1 0 0,0 0 0 0 0,0 0-1 0 0,0 0 1 0 0,0 0-1 0 0,0 0 1 0 0,0 0 0 0 0,0 0-1 0 0,0 0 1 0 0,1-1-1 0 0,-1 1 1 0 0,0 0 0 0 0,0 0-1 0 0,0 0 1 0 0,0 0-1 0 0,0 0 1 0 0,0 0 0 0 0,0 0-1 0 0,0 0 1 0 0,1 0-1 0 0,-1 0 1 0 0,0 0 0 0 0,0 0-1 0 0,0 0 1 0 0,0 0-1 0 0,0 0 1 0 0,0 0 0 0 0,0 0-1 0 0,1 0 1 0 0,-1 0-1 0 0,0 0 1 0 0,0 0 0 0 0,0 0-1 0 0,24-2 679 0 0,-19 3-766 0 0,33-3 529 0 0,51-9-1 0 0,-12 1 155 0 0,119-2 676 0 0,-68 7-606 0 0,1544-22 4426 0 0,-1639 28-5084 0 0,571 2 552 0 0,-543-6-540 0 0,-11 1 74 0 0,75-12 0 0 0,-115 11 289 0 0,-13 2-664 0 0,-18 4-6849 0 0,3 5-1722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 15983 0 0,'-2'-35'1700'0'0,"-1"9"4392"0"0,4 29-5545 0 0,4 13-331 0 0,0 1 1 0 0,-2 0 0 0 0,0 0-1 0 0,0 1 1 0 0,-1 21-1 0 0,-7 92-35 0 0,4-110-16 0 0,-1 22 22 0 0,4 62-1 0 0,-1-91-166 0 0,0 0 1 0 0,2 0-1 0 0,0-1 1 0 0,0 1-1 0 0,1-1 1 0 0,1 0-1 0 0,0 0 1 0 0,12 20-1 0 0,-16-30-29 0 0,1-1 0 0 0,-1 1-1 0 0,1-1 1 0 0,0 0-1 0 0,-1 0 1 0 0,1 0 0 0 0,0 0-1 0 0,0 0 1 0 0,1 0-1 0 0,-1-1 1 0 0,0 1 0 0 0,0-1-1 0 0,1 1 1 0 0,-1-1-1 0 0,1 0 1 0 0,-1 0 0 0 0,1 0-1 0 0,3 0 1 0 0,-3-1-81 0 0,1 1 0 0 0,-1-2 0 0 0,1 1 0 0 0,-1 0 0 0 0,1-1 0 0 0,-1 1 1 0 0,1-1-1 0 0,-1 0 0 0 0,1 0 0 0 0,-1-1 0 0 0,0 1 0 0 0,0-1 0 0 0,5-2 0 0 0,4-3-1221 0 0,21-15 0 0 0,-30 19 929 0 0,1-1 0 0 0,0 0-1 0 0,-1 1 1 0 0,1-1 0 0 0,-1 0-1 0 0,0-1 1 0 0,-1 1 0 0 0,4-7 0 0 0,0-2-368 0 0,-2 0 0 0 0,1 0 0 0 0,-2 0 1 0 0,1 0-1 0 0,-2-1 0 0 0,0 1 1 0 0,-1-1-1 0 0,0-22 0 0 0,-2 19 1709 0 0,0 1 1 0 0,-2-1-1 0 0,-7-30 8032 0 0,61 41-7842 0 0,-33 3-930 0 0,-1 0 0 0 0,1-1 0 0 0,-1-1 0 0 0,23-10-1 0 0,-32 12-145 0 0,-7 2-43 0 0,0 1 0 0 0,0-1 1 0 0,0 1-1 0 0,1-1 1 0 0,-1 0-1 0 0,0 0 0 0 0,0 1 1 0 0,0-1-1 0 0,-1 0 0 0 0,2-1 1 0 0,4-3 148 0 0,-6 5-173 0 0,0-1 0 0 0,0 1 0 0 0,0-1 0 0 0,0 1 0 0 0,0-1 0 0 0,0 1 0 0 0,0-1 0 0 0,0 1 0 0 0,0-1 0 0 0,0 1 0 0 0,0-1 0 0 0,0 1 0 0 0,-1-1 1 0 0,1 1-1 0 0,0 0 0 0 0,0-1 0 0 0,0 1 0 0 0,-1-1 0 0 0,1 1 0 0 0,0-1 0 0 0,-1 1 0 0 0,1 0 0 0 0,0-1 0 0 0,-1 1 0 0 0,1-1 0 0 0,0 1 0 0 0,-1 0 0 0 0,1-1 0 0 0,-1 1 0 0 0,-13-13 26 0 0,10 10-138 0 0,-1 1 0 0 0,1-1-1 0 0,-1 1 1 0 0,0 0-1 0 0,0 0 1 0 0,0 1 0 0 0,0 0-1 0 0,0-1 1 0 0,0 2-1 0 0,0-1 1 0 0,-1 1-1 0 0,1-1 1 0 0,-6 2 0 0 0,-9 0-690 0 0,1 2-1 0 0,-23 5 1 0 0,29-5 380 0 0,-23 6-446 0 0,1 2-1 0 0,1 1 1 0 0,-62 32 0 0 0,94-43 852 0 0,1-1 1 0 0,-1 1 0 0 0,0 0-1 0 0,1 0 1 0 0,-1 0 0 0 0,1 0-1 0 0,-1 1 1 0 0,1-1 0 0 0,-1 0 0 0 0,1 1-1 0 0,0-1 1 0 0,0 0 0 0 0,0 1-1 0 0,0 0 1 0 0,0-1 0 0 0,0 1-1 0 0,0 0 1 0 0,0-1 0 0 0,0 1 0 0 0,1 0-1 0 0,-1 0 1 0 0,1 0 0 0 0,0-1-1 0 0,-1 1 1 0 0,1 0 0 0 0,0 0-1 0 0,0 0 1 0 0,0 0 0 0 0,0 0 0 0 0,0 0-1 0 0,1 0 1 0 0,-1-1 0 0 0,1 1-1 0 0,-1 0 1 0 0,2 3 0 0 0,0-1 103 0 0,0 0 0 0 0,0 0 0 0 0,1 0 0 0 0,-1-1 0 0 0,1 1 1 0 0,0-1-1 0 0,-1 1 0 0 0,2-1 0 0 0,-1 0 0 0 0,0 0 0 0 0,1-1 0 0 0,-1 1 1 0 0,1-1-1 0 0,7 4 0 0 0,48 16 957 0 0,-21-10-572 0 0,-21-6-228 0 0,1-1 0 0 0,0 0-1 0 0,0-2 1 0 0,20 2 0 0 0,74-2 527 0 0,-103-3-818 0 0,0 1 62 0 0,0-2-1 0 0,0 1 0 0 0,-1-1 1 0 0,11-2-1 0 0,-15 2-273 0 0,-1 0-1 0 0,0-1 1 0 0,1 1 0 0 0,-1-1-1 0 0,0 0 1 0 0,0 0 0 0 0,0 0-1 0 0,0 0 1 0 0,0 0-1 0 0,0-1 1 0 0,-1 1 0 0 0,1-1-1 0 0,3-4 1 0 0,10-17-1776 0 0,-2 2-19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2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2 188 2759 0 0,'-2'-11'15420'0'0,"4"10"-14940"0"0,33-4 483 0 0,23 5-593 0 0,-16 1-203 0 0,63-1 353 0 0,84-3 1006 0 0,45-13-516 0 0,114-5-354 0 0,-290 19-277 0 0,-1-3-1 0 0,98-21 1 0 0,-145 23-347 0 0,-8 3 1328 0 0,-17 5-1120 0 0,10-3-212 0 0,1 0 0 0 0,0-1 0 0 0,-1 1 0 0 0,1-1 0 0 0,-9 2 0 0 0,-79 16-580 0 0,40-8-755 0 0,-78 6 1 0 0,-157-10-873 0 0,111-13 1755 0 0,155 6 411 0 0,-1 1 0 0 0,-40 8 0 0 0,-9 2-73 0 0,69-10 365 0 0,4-1-177 0 0,15 0 22 0 0,86 2 14 0 0,-25-1-128 0 0,-14-1 1 0 0,220 12 49 0 0,715 23-3 0 0,-396-46-61 0 0,4-31 62 0 0,489-23-48 0 0,-684 53-34 0 0,-47 1-112 0 0,23 1-18 0 0,223-11 2 0 0,9-7-38 0 0,-286 14 25 0 0,319-3-11 0 0,265 46 41 0 0,-500-15 120 0 0,-122-6 18 0 0,529 16 37 0 0,-240-9-16 0 0,-74-6 200 0 0,-344-7-120 0 0,592-11 272 0 0,-376 1-144 0 0,-314 7-198 0 0,450-3 522 0 0,-2 26 398 0 0,-288-4-191 0 0,165 15 442 0 0,-334-25-1034 0 0,-56-7-224 0 0,9 2 242 0 0,-10 0-562 0 0,0 0-665 0 0,3 5-546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49 18887 0 0,'-6'-29'1971'0'0,"6"27"-774"0"0,-8-6 2478 0 0,2 6-3349 0 0,1 0 0 0 0,0 1 0 0 0,0-1 0 0 0,-1 1 0 0 0,-10 0 0 0 0,14 1-125 0 0,0 0-76 0 0,1 1-163 0 0,0-1-1 0 0,0 0 0 0 0,0 1 1 0 0,-1-1-1 0 0,1 1 0 0 0,0 0 0 0 0,0-1 1 0 0,0 1-1 0 0,0 0 0 0 0,0-1 1 0 0,0 1-1 0 0,0 0 0 0 0,0 0 0 0 0,1 0 1 0 0,-1 0-1 0 0,0 0 0 0 0,0 0 1 0 0,1 0-1 0 0,-1 0 0 0 0,0 2 0 0 0,0 0-1301 0 0,0 1 0 0 0,0-1 0 0 0,0 1-1 0 0,1 0 1 0 0,-1 6 0 0 0,1 7-6907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56 9671 0 0,'0'0'1048'0'0,"-10"5"912"0"0,6 5 2776 0 0,2 2-2152 0 0,13 1-2880 0 0,7-5-88 0 0,7-2-24 0 0,9-1-776 0 0,7-5-152 0 0,5-1-32 0 0,2-3-4776 0 0</inkml:trace>
  <inkml:trace contextRef="#ctx0" brushRef="#br0" timeOffset="1">511 1 14479 0 0,'0'0'1576'0'0,"3"11"-1576"0"0,-1 0 256 0 0,1 2 32 0 0,-3-1 0 0 0,2 3 0 0 0,1 1-720 0 0,3 0-144 0 0,2-1-24 0 0,2 1-8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13823 0 0,'-4'-9'856'0'0,"-3"-22"70"0"0,3 23 4374 0 0,2 26 1455 0 0,1-4-8027 0 0,-71 828 1483 0 0,58-464-291 0 0,13-337-16 0 0,1-20-1214 0 0,0 0-3856 0 0</inkml:trace>
  <inkml:trace contextRef="#ctx0" brushRef="#br0" timeOffset="1">1 219 17159 0 0,'3'-12'209'0'0,"1"2"-1"0"0,0-1 0 0 0,1 0 0 0 0,1 1 1 0 0,-1 0-1 0 0,2 0 0 0 0,-1 1 1 0 0,1-1-1 0 0,0 1 0 0 0,1 1 1 0 0,0 0-1 0 0,1 0 0 0 0,0 0 1 0 0,0 1-1 0 0,0 0 0 0 0,16-7 1 0 0,-22 12-55 0 0,1 1 1 0 0,0-1 0 0 0,1 1 0 0 0,-1 0 0 0 0,0 0 0 0 0,0 0-1 0 0,0 1 1 0 0,1-1 0 0 0,-1 1 0 0 0,0 0 0 0 0,0 1 0 0 0,9 0-1 0 0,-6 1 21 0 0,1 0-1 0 0,-1 1 0 0 0,0 0 0 0 0,1 0 1 0 0,-1 0-1 0 0,10 7 0 0 0,0 2 18 0 0,1 2 0 0 0,-2 0 0 0 0,0 0 0 0 0,15 19-1 0 0,-25-26-159 0 0,0-1 0 0 0,-1 1 0 0 0,0 1-1 0 0,0-1 1 0 0,0 1 0 0 0,-1-1-1 0 0,-1 1 1 0 0,1 0 0 0 0,-1 1-1 0 0,2 10 1 0 0,-4-14-8 0 0,0 1 0 0 0,-1 0 0 0 0,1 0 0 0 0,-1 0 0 0 0,0-1-1 0 0,-1 1 1 0 0,0 0 0 0 0,0 0 0 0 0,0-1 0 0 0,0 1 0 0 0,-1 0 0 0 0,0-1 0 0 0,0 1-1 0 0,-1-1 1 0 0,1 0 0 0 0,-5 6 0 0 0,0-1 37 0 0,-1 0 0 0 0,0 0 1 0 0,0-1-1 0 0,-1 0 0 0 0,-18 14 0 0 0,-55 30 164 0 0,67-45-653 0 0,0 0 0 0 0,0-1 0 0 0,-1-1 0 0 0,-23 6 0 0 0,26-10-736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41 5063 0 0,'0'-1'390'0'0,"0"-2"-303"0"0,0 0-104 0 0,-10-12 668 0 0,9 14-109 0 0,0-1 0 0 0,0 1 0 0 0,0 0 0 0 0,0-1 0 0 0,0 1 1 0 0,-1 0-1 0 0,1 0 0 0 0,0 0 0 0 0,-1 0 0 0 0,1 0 0 0 0,-1 0 0 0 0,1 0 0 0 0,-1 0 0 0 0,0 1 0 0 0,1-1 0 0 0,-1 1 0 0 0,0-1 1 0 0,1 1-1 0 0,-1 0 0 0 0,-3-1 0 0 0,2 2-63 0 0,-1-1 0 0 0,1 0 1 0 0,0 1-1 0 0,0 0 0 0 0,0 0 1 0 0,-1 0-1 0 0,1 0 0 0 0,0 1 1 0 0,1-1-1 0 0,-6 3 0 0 0,-1 3-145 0 0,0 0 0 0 0,0 0 0 0 0,1 1 0 0 0,0 0 0 0 0,-11 15 0 0 0,5-3-184 0 0,0 1-1 0 0,2 1 1 0 0,1 0 0 0 0,-11 29 0 0 0,-25 97 31 0 0,37-109-177 0 0,2 0 0 0 0,1 0 0 0 0,2 1 0 0 0,1 47 0 0 0,4-71-11 0 0,0 1 0 0 0,2-1-1 0 0,0 0 1 0 0,1 0 0 0 0,0 0-1 0 0,1 0 1 0 0,1 0 0 0 0,1-1-1 0 0,0 0 1 0 0,1 0 0 0 0,0-1-1 0 0,2 0 1 0 0,10 15 0 0 0,-16-25-180 0 0,0 0 1 0 0,1 0 0 0 0,0 0 0 0 0,0-1-1 0 0,0 1 1 0 0,0-1 0 0 0,1 0 0 0 0,-1 0-1 0 0,1-1 1 0 0,9 5 0 0 0,-10-6-889 0 0,0 0 0 0 0,0 0 1 0 0,0 0-1 0 0,-1-1 0 0 0,8 1 1 0 0,11-3-6336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95 12439 0 0,'-4'-47'1269'0'0,"-1"-1"12813"0"0,1 116-13757 0 0,-19 113 0 0 0,4-54-310 0 0,8-47 18 0 0,1-12-49 0 0,-1 82-1 0 0,12-138-389 0 0,4 25-1 0 0,-2-13-3916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7 377 5063 0 0,'-3'-15'67'0'0,"1"-1"1"0"0,1 1-1 0 0,0-1 0 0 0,3-24 0 0 0,0 28 1026 0 0,0 1 1 0 0,5-17 0 0 0,-4 19 1643 0 0,0 1 0 0 0,1-1-1 0 0,7-12 1 0 0,-7 16-2338 0 0,0 1 0 0 0,0-1 0 0 0,0 1 0 0 0,0-1 0 0 0,1 1 1 0 0,0 1-1 0 0,0-1 0 0 0,0 1 0 0 0,0 0 0 0 0,0 0 0 0 0,1 0 0 0 0,-1 1 0 0 0,1-1 0 0 0,7 0 0 0 0,7-3 119 0 0,1 1-1 0 0,35-3 1 0 0,-41 7-425 0 0,0 0 0 0 0,0 1 0 0 0,27 3 0 0 0,-35-2-90 0 0,0 0 1 0 0,0 1-1 0 0,0 0 0 0 0,0 0 1 0 0,0 0-1 0 0,-1 1 1 0 0,1 0-1 0 0,-1 1 0 0 0,0-1 1 0 0,8 6-1 0 0,-6 1-3 0 0,-4 4 0 0 0,-4-9 0 0 0,-1-1 0 0 0,1 0 0 0 0,-1 1 0 0 0,0-1 0 0 0,0 0 0 0 0,0 0 0 0 0,0 0-1 0 0,-1 0 1 0 0,0 0 0 0 0,0 0 0 0 0,0 0 0 0 0,0 0 0 0 0,-1-1 0 0 0,1 1 0 0 0,-1-1 0 0 0,0 1 0 0 0,0-1 0 0 0,0 0 0 0 0,0 0 0 0 0,-1-1 0 0 0,-5 5-1 0 0,-8 4-10 0 0,-1-1-1 0 0,-1-1 1 0 0,-24 10-1 0 0,28-13-4 0 0,-109 37-65 0 0,103-36 90 0 0,21-7-9 0 0,-9 5 0 0 0,9-4 0 0 0,-1 0 0 0 0,1 0 0 0 0,0 0 0 0 0,0 0 0 0 0,0 1 0 0 0,0-1 0 0 0,0 0 0 0 0,0 0 0 0 0,1 0 0 0 0,-1 0 0 0 0,0 0 0 0 0,0 0 0 0 0,1 0 0 0 0,-1 0 0 0 0,1 0 0 0 0,-1 0 0 0 0,1 0 0 0 0,-1 0 0 0 0,1 0 0 0 0,0 0 0 0 0,0 0 0 0 0,-1 0 0 0 0,1-1 0 0 0,0 1 0 0 0,0 0 0 0 0,1 0 0 0 0,28 23 0 0 0,-26-21 0 0 0,32 22-36 0 0,-18-13 29 0 0,0 1 1 0 0,-1 0 0 0 0,0 1-1 0 0,-1 1 1 0 0,17 20-1 0 0,-32-34 2 0 0,4 6-5 0 0,0 0-1 0 0,0 0 1 0 0,0 1 0 0 0,3 7-1 0 0,-7-12 12 0 0,0-1-1 0 0,0 1 0 0 0,0-1 0 0 0,-1 0 0 0 0,1 1 1 0 0,-1-1-1 0 0,0 1 0 0 0,0-1 0 0 0,0 1 0 0 0,0 0 1 0 0,0-1-1 0 0,0 1 0 0 0,-1-1 0 0 0,1 1 0 0 0,-1-1 1 0 0,0 0-1 0 0,1 1 0 0 0,-3 3 0 0 0,-4 6 22 0 0,0-1 1 0 0,0 1-1 0 0,-1-1 0 0 0,-1-1 0 0 0,0 1 1 0 0,-1-2-1 0 0,1 1 0 0 0,-16 10 0 0 0,17-14-154 0 0,-1 1 0 0 0,-1-2 0 0 0,1 1-1 0 0,-1-1 1 0 0,0 0 0 0 0,0-1 0 0 0,-1-1-1 0 0,1 1 1 0 0,-1-2 0 0 0,-19 4-1 0 0,20-6-676 0 0</inkml:trace>
  <inkml:trace contextRef="#ctx0" brushRef="#br0" timeOffset="1">448 8 16127 0 0,'1'-1'1242'0'0,"2"-5"-657"0"0,-2 5 258 0 0,13 11 1313 0 0,-12-9-2049 0 0,0 1 0 0 0,0-1 0 0 0,0 0 0 0 0,0 1 0 0 0,0-1 0 0 0,0 1 0 0 0,-1-1 0 0 0,3 3 0 0 0,3 7 220 0 0,0 0-1 0 0,-1 1 1 0 0,0-1-1 0 0,6 18 0 0 0,15 53 673 0 0,-20-57-732 0 0,3 10 35 0 0,-1 1 1 0 0,-2 1 0 0 0,2 39 0 0 0,-8-51-202 0 0,0 0 0 0 0,-2 0 0 0 0,-1 0 0 0 0,-1 0 0 0 0,-9 36 0 0 0,2-22 106 0 0,-2-2-1 0 0,-1 0 0 0 0,-2 0 1 0 0,-35 62-1 0 0,47-95-193 0 0,-6 11 8 0 0,0 0 1 0 0,0-1-1 0 0,-1-1 0 0 0,-1 0 1 0 0,-18 18-1 0 0,27-29-301 0 0,-4-10-3837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1839 0 0,'0'-2'832'0'0,"6"-14"11058"0"0,4 4-3784 0 0,4 4-4266 0 0,4 2-4747 0 0,-5 4 960 0 0,1 1 1 0 0,-1 0-1 0 0,1 1 0 0 0,16 2 0 0 0,55 11 402 0 0,-57-8-1822 0 0,0-1 0 0 0,31 1-1 0 0</inkml:trace>
  <inkml:trace contextRef="#ctx0" brushRef="#br0" timeOffset="1">89 158 14279 0 0,'0'0'5944'0'0,"12"5"-4360"0"0,3-7-960 0 0,4 1-192 0 0,5-2-40 0 0,4 1-8 0 0,4 2-184 0 0,3 0-40 0 0,0-2 0 0 0,0 4-8 0 0,0 4-1272 0 0,-1-2-256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72 13471 0 0,'-11'-1'347'0'0,"0"0"-1"0"0,0-1 0 0 0,-13-3 1 0 0,-13-7 6767 0 0,50 7-5350 0 0,54-6-459 0 0,92-4 0 0 0,70 11-554 0 0,-19 0-185 0 0,-107-2-293 0 0,-22 1-139 0 0,126 7 0 0 0,-194-2-295 0 0,6 1 558 0 0,-17 1-1279 0 0,-11 2-1561 0 0,-13 2 704 0 0,-8 2-69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14743 0 0,'-2'1'6504'0'0,"-1"1"-6244"0"0,1 1-1 0 0,-1-1 1 0 0,1 1-1 0 0,0-1 1 0 0,-1 1-1 0 0,1 0 1 0 0,0 0-1 0 0,1 0 1 0 0,-1 0-1 0 0,0 0 1 0 0,1 0-1 0 0,-2 6 1 0 0,-2 7 84 0 0,-3 23-1 0 0,3-13 260 0 0,0-3-532 0 0,-70 318 1850 0 0,72-299-3197 0 0,3-40-72 0 0,8 6-3957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81 6911 0 0,'-4'-9'322'0'0,"1"-1"0"0"0,-1-1-1 0 0,-1-11 1 0 0,-2-7 18052 0 0,19 230-16709 0 0,-2-63-1643 0 0,-3 197 135 0 0,-8-194-2801 0 0,0-111-6633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7367 0 0,'0'0'2276'0'0,"0"2"-600"0"0,4 17 985 0 0,2 27 1 0 0,-5-30-1885 0 0,1 0 0 0 0,0 0 1 0 0,8 23-1 0 0,-9-37-635 0 0,0 1 0 0 0,0 0 1 0 0,0-1-1 0 0,1 1 0 0 0,-1-1 0 0 0,1 0 0 0 0,0 1 0 0 0,-1-1 0 0 0,1 0 0 0 0,0 0 1 0 0,0 0-1 0 0,1 0 0 0 0,-1 0 0 0 0,0-1 0 0 0,1 1 0 0 0,-1-1 0 0 0,0 1 1 0 0,1-1-1 0 0,0 0 0 0 0,-1 0 0 0 0,1 0 0 0 0,0 0 0 0 0,0 0 0 0 0,-1-1 0 0 0,1 1 1 0 0,0-1-1 0 0,0 0 0 0 0,0 0 0 0 0,3 0 0 0 0,-4 0-89 0 0,-1-1 1 0 0,1 1-1 0 0,-1 0 0 0 0,1-1 1 0 0,-1 1-1 0 0,1-1 0 0 0,-1 1 1 0 0,1-1-1 0 0,-1 0 0 0 0,0 1 1 0 0,1-1-1 0 0,-1 0 0 0 0,0 0 0 0 0,0 0 1 0 0,0 0-1 0 0,1-1 0 0 0,13-18 313 0 0,-13 14-296 0 0,1 1-1 0 0,-2 0 1 0 0,1 0 0 0 0,0-1-1 0 0,-1 1 1 0 0,0-1 0 0 0,0 1-1 0 0,-1-1 1 0 0,1 0 0 0 0,-1 1-1 0 0,-1-1 1 0 0,1 1 0 0 0,-1-1-1 0 0,0 0 1 0 0,0 1-1 0 0,0 0 1 0 0,-1-1 0 0 0,0 1-1 0 0,0 0 1 0 0,0 0 0 0 0,-1 0-1 0 0,0 0 1 0 0,0 0 0 0 0,0 0-1 0 0,0 1 1 0 0,-1-1 0 0 0,0 1-1 0 0,0 0 1 0 0,0 0-1 0 0,0 1 1 0 0,-1-1 0 0 0,1 1-1 0 0,-8-4 1 0 0,-32-19 431 0 0,43 25-503 0 0,-2-4-624 0 0,3 4 502 0 0,0 1 0 0 0,-1 0-1 0 0,1-1 1 0 0,0 1 0 0 0,-1-1-1 0 0,1 1 1 0 0,0 0 0 0 0,-1-1-1 0 0,1 1 1 0 0,0-1 0 0 0,0 1-1 0 0,0-1 1 0 0,-1 1-1 0 0,1-1 1 0 0,0 1 0 0 0,0-1-1 0 0,0 0 1 0 0,0 1 0 0 0,0-1-1 0 0,0 1 1 0 0,0-1 0 0 0,0 1-1 0 0,0-1 1 0 0,0 1 0 0 0,0-1-1 0 0,1 0 1 0 0,7-6-2424 0 0</inkml:trace>
  <inkml:trace contextRef="#ctx0" brushRef="#br0" timeOffset="1">416 182 6911 0 0,'0'0'315'0'0,"1"3"-7"0"0,6 26-280 0 0,3 18 1266 0 0,-4-15 2327 0 0,-4-21-2248 0 0,0 0 0 0 0,0-1 1 0 0,1 0-1 0 0,0 1 0 0 0,9 17 0 0 0,-11-25-1231 0 0,1-1 0 0 0,-1 1-1 0 0,1 0 1 0 0,0-1-1 0 0,0 1 1 0 0,0-1-1 0 0,0 0 1 0 0,0 1-1 0 0,1-1 1 0 0,-1 0 0 0 0,1 0-1 0 0,-1-1 1 0 0,1 1-1 0 0,0 0 1 0 0,0-1-1 0 0,0 0 1 0 0,0 1-1 0 0,0-1 1 0 0,0 0 0 0 0,0-1-1 0 0,0 1 1 0 0,0 0-1 0 0,6-1 1 0 0,-5 0-57 0 0,0-1 0 0 0,0 1 1 0 0,0-1-1 0 0,-1 0 0 0 0,1 0 0 0 0,0-1 1 0 0,-1 1-1 0 0,1-1 0 0 0,-1 0 1 0 0,1 0-1 0 0,-1 0 0 0 0,0 0 0 0 0,0 0 1 0 0,0-1-1 0 0,0 0 0 0 0,0 1 1 0 0,-1-1-1 0 0,1 0 0 0 0,-1 0 0 0 0,0 0 1 0 0,0-1-1 0 0,3-5 0 0 0,0 0 51 0 0,-1-1-1 0 0,0 1 0 0 0,0-1 1 0 0,-1 0-1 0 0,0 0 0 0 0,-1 0 0 0 0,1-16 1 0 0,-2 19-61 0 0,-2-1 0 0 0,1 1 0 0 0,-1 0 0 0 0,0-1 0 0 0,0 1 0 0 0,-1 0 0 0 0,0 0 1 0 0,0 0-1 0 0,-1 0 0 0 0,0 0 0 0 0,-6-11 0 0 0,1 6 14 0 0,0 0-1 0 0,-1 1 1 0 0,0 0 0 0 0,0 0-1 0 0,-12-9 1 0 0,-12-15-170 0 0,22 23-1405 0 0,-22-20 0 0 0,11 16-7741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354 301 16239 0 0,'-2'-13'744'0'0,"1"10"-18"0"0,2 1-465 0 0,1-35 234 0 0,-2 35 10 0 0,0 0 20 0 0,0-9-237 0 0,-2 1 0 0 0,1 0 0 0 0,-1 0-1 0 0,-1 0 1 0 0,0 0 0 0 0,0 0 0 0 0,-1 1 0 0 0,0 0-1 0 0,-6-10 1 0 0,2 5-129 0 0,0 1 0 0 0,-1 0 0 0 0,-1 1 0 0 0,0 0 0 0 0,-16-16 0 0 0,20 24-98 0 0,0-1-1 0 0,0 1 1 0 0,0 0-1 0 0,0 0 0 0 0,-1 1 1 0 0,0 0-1 0 0,1 0 1 0 0,-1 0-1 0 0,0 1 1 0 0,-1 0-1 0 0,1 1 1 0 0,0-1-1 0 0,-14 1 1 0 0,15 0-31 0 0,1 1 0 0 0,-1 1 1 0 0,0-1-1 0 0,1 1 1 0 0,-1 0-1 0 0,0 0 0 0 0,1 1 1 0 0,0 0-1 0 0,-1 0 1 0 0,1 0-1 0 0,0 0 0 0 0,0 1 1 0 0,0 0-1 0 0,0 0 1 0 0,0 0-1 0 0,1 1 0 0 0,0 0 1 0 0,-7 6-1 0 0,6-4 31 0 0,0 1 1 0 0,0-1-1 0 0,0 1 1 0 0,1 0-1 0 0,-5 10 0 0 0,8-14-49 0 0,0 0 0 0 0,0 0 0 0 0,0 0 0 0 0,1 0 1 0 0,-1 0-1 0 0,1 0 0 0 0,-1 0 0 0 0,1 0 0 0 0,0 0 0 0 0,0 0 0 0 0,1 0 0 0 0,-1 0 0 0 0,1-1 0 0 0,-1 1 0 0 0,1 0 0 0 0,0 0 0 0 0,0 0 0 0 0,2 3 0 0 0,4 4 42 0 0,-3-8-50 0 0,-1 0 0 0 0,1 1 0 0 0,0-1 0 0 0,0-1 0 0 0,1 1 0 0 0,-1 0 0 0 0,0-1 0 0 0,0 0 0 0 0,1 0 1 0 0,-1 0-1 0 0,1-1 0 0 0,-1 1 0 0 0,1-1 0 0 0,-1 0 0 0 0,1-1 0 0 0,-1 1 0 0 0,0-1 0 0 0,1 0 0 0 0,5-1 0 0 0,1-1 22 0 0,1-1-1 0 0,-1 0 0 0 0,0-1 1 0 0,0 0-1 0 0,-1 0 0 0 0,13-9 0 0 0,1-2-29 0 0,-21 13-54 0 0,4-3 56 0 0,-6 4 66 0 0,0 6 8 0 0,1 18-27 0 0,-1 0 0 0 0,-1-1-1 0 0,-1 1 1 0 0,-5 31 0 0 0,-25 91 296 0 0,5-23-199 0 0,23-108-229 0 0,1-2-288 0 0,1-1 1 0 0,-1 15-1 0 0,2-23-1289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85 2759 0 0,'-2'-8'13612'0'0,"13"48"-6965"0"0,-6-29-6345 0 0,0 1 1 0 0,1-1-1 0 0,0 0 0 0 0,0 0 0 0 0,15 18 0 0 0,-15-21-214 0 0,1 0 0 0 0,0 0 1 0 0,1 0-1 0 0,0-1 0 0 0,0 0 0 0 0,0-1 0 0 0,1 0 0 0 0,0 0 0 0 0,16 7 0 0 0,-24-12-63 0 0,1-1-1 0 0,-1 1 1 0 0,0-1-1 0 0,1 1 1 0 0,-1-1-1 0 0,1 0 1 0 0,-1 1-1 0 0,1-1 1 0 0,0 0-1 0 0,-1 0 1 0 0,1 0-1 0 0,-1 0 1 0 0,1 0-1 0 0,-1-1 1 0 0,1 1-1 0 0,-1 0 1 0 0,1-1-1 0 0,-1 1 1 0 0,1-1-1 0 0,-1 1 1 0 0,0-1-1 0 0,1 0 1 0 0,-1 0-1 0 0,0 0 1 0 0,1 0-1 0 0,-1 1 1 0 0,0-2-1 0 0,0 1 1 0 0,0 0-1 0 0,0 0 1 0 0,0 0-1 0 0,0 0 1 0 0,0-1-1 0 0,0 1 1 0 0,-1 0-1 0 0,1-1 1 0 0,0 1-1 0 0,-1-1 1 0 0,2-2-1 0 0,-1 0 38 0 0,0 0-1 0 0,0 0 0 0 0,-1 0 1 0 0,1 0-1 0 0,-1 0 0 0 0,0-1 1 0 0,0 1-1 0 0,0 0 0 0 0,0 0 1 0 0,-1 0-1 0 0,1 0 0 0 0,-1-1 1 0 0,-2-3-1 0 0,-1-1 42 0 0,-1 1 0 0 0,0-1 0 0 0,-1 1 1 0 0,0 0-1 0 0,0 0 0 0 0,-1 1 0 0 0,0 0 0 0 0,0 0 0 0 0,0 0 0 0 0,-1 1 0 0 0,0 0 1 0 0,-1 1-1 0 0,-13-8 0 0 0,-13-3 73 0 0,1 1 0 0 0,-44-12-1 0 0,67 24-162 0 0,-2-1 21 0 0,1-1-104 0 0,0 1 1 0 0,0 1-1 0 0,-1 0 0 0 0,-23-2 0 0 0,15 6-175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0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452 2431 3223 0 0,'-1'-1'143'0'0,"0"-1"-93"0"0,-15-11 69 0 0,9 9-383 0 0,-63-53 14282 0 0,74 56-13220 0 0,27 8-798 0 0,40 4 0 0 0,9-6 171 0 0,1-4 0 0 0,123-13-1 0 0,100 6 39 0 0,-224 7-194 0 0,357-4-15 0 0,-230 0-2 0 0,72-2 64 0 0,-79-1 127 0 0,165-10 532 0 0,-13-16 573 0 0,-285 28-945 0 0,1 4-1 0 0,86 11 1 0 0,-114-8-90 0 0,11 2 4809 0 0,-52-5-5066 0 0,1 0 0 0 0,0 0-1 0 0,0 0 1 0 0,0 0 0 0 0,0 0-1 0 0,0 0 1 0 0,0 0 0 0 0,0 0-1 0 0,0 0 1 0 0,0 0 0 0 0,0 0-1 0 0,0 0 1 0 0,0 0-1 0 0,0 0 1 0 0,0 0 0 0 0,0-1-1 0 0,0 1 1 0 0,0 0 0 0 0,0 0-1 0 0,0 0 1 0 0,0 0 0 0 0,0 0-1 0 0,0 0 1 0 0,0 0 0 0 0,0 0-1 0 0,0 0 1 0 0,0 0-1 0 0,0 0 1 0 0,1 0 0 0 0,-1 0-1 0 0,0 0 1 0 0,0 0 0 0 0,0 0-1 0 0,0 0 1 0 0,0 0 0 0 0,0-1-1 0 0,0 1 1 0 0,0 0 0 0 0,0 0-1 0 0,0 0 1 0 0,0 0-1 0 0,0 0 1 0 0,0 0 0 0 0,0 0-1 0 0,0 0 1 0 0,0 0 0 0 0,0 0-1 0 0,0 0 1 0 0,1 0 0 0 0,-1 0-1 0 0,0 0 1 0 0,0 0 0 0 0,0 0-1 0 0,0 0 1 0 0,0 0 0 0 0,0 0-1 0 0,0 0 1 0 0,0 0-1 0 0,0 0 1 0 0,0 0 0 0 0,0 0-1 0 0,1 0 2 0 0,0 0 0 0 0,-1 0 0 0 0,1 0 0 0 0,-1 0 0 0 0,1 0-1 0 0,0 0 1 0 0,-1 0 0 0 0,1 0 0 0 0,-1 0 0 0 0,1-1-1 0 0,0 1 1 0 0,-1 0 0 0 0,1 0 0 0 0,-1-1 0 0 0,1 1 0 0 0,-1 0-1 0 0,1-1 1 0 0,-1 1 0 0 0,1-1 0 0 0,-1 1 0 0 0,1-1-1 0 0,-1 1 1 0 0,0-1 0 0 0,1 1 0 0 0,-1-1 0 0 0,0 1 0 0 0,1-1-1 0 0,-1 1 1 0 0,1-2 0 0 0,0 1-4 0 0,2-3 0 0 0,-2-13 15 0 0,0 1 68 0 0,4-24 0 0 0,0-8-233 0 0,-3-9-89 0 0,-2 0 0 0 0,-11-77-1 0 0,-46-199-851 0 0,1 13 392 0 0,43 222 643 0 0,5-1 1 0 0,4 0-1 0 0,4-1 0 0 0,15-104 0 0 0,-8 147-16 0 0,-3 0-1 0 0,-5-96 1 0 0,0 140 81 0 0,-1 1 0 0 0,0 0-1 0 0,-1 0 1 0 0,0 0 0 0 0,-1 0 0 0 0,0 1-1 0 0,-1-1 1 0 0,-1 1 0 0 0,1 1 0 0 0,-10-13-1 0 0,9 16 5 0 0,0 1 0 0 0,0 0-1 0 0,-1 0 1 0 0,0 1-1 0 0,-10-7 1 0 0,-29-20-15 0 0,30 20 12 0 0,-1 0 1 0 0,0 2-1 0 0,-1 0 0 0 0,0 1 0 0 0,0 1 0 0 0,-1 0 1 0 0,0 2-1 0 0,-1 0 0 0 0,-35-6 0 0 0,-12 4 44 0 0,-106-1 0 0 0,147 9-51 0 0,-309 2-2 0 0,-17 1 0 0 0,238-6 0 0 0,-466-20 0 0 0,41 12-300 0 0,253 9 184 0 0,279 2 116 0 0,-25 0-38 0 0,0-1 1 0 0,0-2 0 0 0,-42-9 0 0 0,-36-16-177 0 0,108 28 211 0 0,1 0-1 0 0,-1-1 0 0 0,0 1 1 0 0,0 0-1 0 0,1 0 0 0 0,-1 0 1 0 0,0 0-1 0 0,0 0 0 0 0,1 1 1 0 0,-3 0-1 0 0,0-1-12 0 0,1 1 1 0 0,0-1-1 0 0,-1 1 0 0 0,1-1 1 0 0,-1 0-1 0 0,1 0 0 0 0,-1-1 1 0 0,1 1-1 0 0,-6-2 0 0 0,-7 0-125 0 0,11 5 126 0 0,4-1-5 0 0,-3 0 14 0 0,1 1 1 0 0,0-1-1 0 0,-1 1 0 0 0,1-1 1 0 0,0 1-1 0 0,1 0 0 0 0,-1 1 0 0 0,0-1 1 0 0,1 0-1 0 0,0 1 0 0 0,0-1 1 0 0,0 1-1 0 0,0 0 0 0 0,-2 6 0 0 0,-1 6-18 0 0,1 0 0 0 0,-3 22-1 0 0,6-30 24 0 0,-31 255 1 0 0,24-182 0 0 0,-21 365 484 0 0,20 0 236 0 0,7-304-620 0 0,4 227 511 0 0,-1 14 11 0 0,-2-191-354 0 0,3-177-214 0 0,4-1-1229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1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1245 1375 0 0,'0'0'7400'0'0,"-2"1"-6522"0"0,-6 1 129 0 0,0 1 0 0 0,1-1 0 0 0,-14 2-1 0 0,18-3-906 0 0,1-1 0 0 0,-1 0 0 0 0,0 0-1 0 0,0 0 1 0 0,1 0 0 0 0,-1 0-1 0 0,0-1 1 0 0,0 1 0 0 0,1-1-1 0 0,-1 0 1 0 0,1 0 0 0 0,-1 0-1 0 0,0 0 1 0 0,1 0 0 0 0,0-1 0 0 0,-4-1-1 0 0,-1-3 32 0 0,2 3-6 0 0,0 0 1 0 0,1-1 0 0 0,0 1-1 0 0,0-1 1 0 0,0 0-1 0 0,0 0 1 0 0,1-1-1 0 0,-1 1 1 0 0,1-1 0 0 0,-4-7-1 0 0,3 2 10 0 0,-4-9 105 0 0,1 0 0 0 0,0 0 1 0 0,2-1-1 0 0,-6-30 0 0 0,6 2-245 0 0,-15-66 0 0 0,-4 35-256 0 0,16 55 152 0 0,1 0 0 0 0,0-1 0 0 0,2 1 0 0 0,-3-41 0 0 0,8-139-323 0 0,3 181 412 0 0,0 0 0 0 0,1-1-1 0 0,2 1 1 0 0,0 1-1 0 0,1-1 1 0 0,2 1 0 0 0,0 0-1 0 0,1 1 1 0 0,1 0 0 0 0,16-22-1 0 0,-17 29 12 0 0,0 0-1 0 0,0 1 0 0 0,1 0 1 0 0,1 1-1 0 0,0 0 0 0 0,1 1 1 0 0,14-10-1 0 0,0 1-54 0 0,-18 13 41 0 0,0 1-1 0 0,0 0 1 0 0,14-7 0 0 0,-17 10 6 0 0,1 0 1 0 0,0 0-1 0 0,-1 1 1 0 0,13-2-1 0 0,-15 3 11 0 0,1 1 0 0 0,-1 0 0 0 0,0 0 0 0 0,0 1-1 0 0,0-1 1 0 0,0 1 0 0 0,0 0 0 0 0,0 0 0 0 0,6 3 0 0 0,0 0 2 0 0,0 1 1 0 0,-1 0 0 0 0,0 0 0 0 0,0 1-1 0 0,0 0 1 0 0,-1 1 0 0 0,13 13 0 0 0,47 60 291 0 0,-61-71-249 0 0,20 28 127 0 0,-2 1 0 0 0,-1 2 0 0 0,-2 1 0 0 0,18 46 1 0 0,-30-60-16 0 0,-1 1 0 0 0,-1 0 1 0 0,-2 0-1 0 0,0 0 0 0 0,-2 1 1 0 0,-1 0-1 0 0,-2 0 0 0 0,0 0 1 0 0,-2 0-1 0 0,-1-1 0 0 0,-2 1 1 0 0,0 0-1 0 0,-16 49 0 0 0,-33 77 620 0 0,43-132-674 0 0,-1-1-1 0 0,-1 0 1 0 0,-1 0-1 0 0,-24 31 1 0 0,10-22-19 0 0,11-12-1288 0 0,0 1-3341 0 0,1-1-1972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1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1 2303 0 0,'0'0'11755'0'0,"1"3"-11343"0"0,3 9-140 0 0,-1 0 0 0 0,-1 1-1 0 0,1-1 1 0 0,-2 1 0 0 0,0 17 0 0 0,-4 70 595 0 0,0-58-561 0 0,0 95 676 0 0,-7 90 368 0 0,4-183-820 0 0,-24 81 0 0 0,17-77-217 0 0,-55 177 675 0 0,65-218-924 0 0,0 0-1 0 0,0-1 1 0 0,-1 1 0 0 0,0-1-1 0 0,0 0 1 0 0,-1 0-1 0 0,0-1 1 0 0,1 1 0 0 0,-2-1-1 0 0,1 0 1 0 0,-1-1 0 0 0,1 1-1 0 0,-1-1 1 0 0,-1 0-1 0 0,1-1 1 0 0,-1 1 0 0 0,1-1-1 0 0,-1 0 1 0 0,0-1 0 0 0,-9 3-1 0 0,5-3 22 0 0,0 0 0 0 0,0-1-1 0 0,0 0 1 0 0,-1-1 0 0 0,1 0-1 0 0,0-1 1 0 0,0 0 0 0 0,-15-4 0 0 0,10 2-12 0 0,0-2-1 0 0,1 0 1 0 0,-1 0 0 0 0,1-2 0 0 0,-17-9 0 0 0,19 8-5 0 0,1 0 0 0 0,0-2 0 0 0,0 1 0 0 0,1-1 1 0 0,-12-15-1 0 0,5 3 111 0 0,-28-43 1 0 0,30 37-156 0 0,2 0 0 0 0,1-2 0 0 0,1 1 0 0 0,2-1 0 0 0,-7-33 0 0 0,10 13-24 0 0,1 5 0 0 0,-2-30-66 0 0,5 38 56 0 0,-3-41-160 0 0,-12-83-504 0 0,9 130 626 0 0,-6-16 32 0 0,13 44 16 0 0,2 3 0 0 0,-1-1 0 0 0,1 1 0 0 0,-1-1 0 0 0,1 0 0 0 0,0 1 0 0 0,-1-1 0 0 0,1 0 0 0 0,0 1 0 0 0,0-1 0 0 0,0 0 0 0 0,-1 1 0 0 0,1-1 0 0 0,0 0 0 0 0,0 1 0 0 0,0-1 0 0 0,0 0 0 0 0,0 0 0 0 0,0 0 0 0 0,0-8 43 0 0,-1 3 171 0 0,-1 7 35 0 0,-2 3-134 0 0,-91 83-103 0 0,76-69-13 0 0,0 0 1 0 0,-1 0 0 0 0,-25 16 0 0 0,38-28 11 0 0,5-5 42 0 0,19-3 5 0 0,-11 0-52 0 0,4 2-17 0 0,1 0-1 0 0,0 1 0 0 0,-1 0 1 0 0,1 1-1 0 0,-1-1 1 0 0,1 2-1 0 0,12 4 1 0 0,-8-2-13 0 0,0-1 1 0 0,25 3-1 0 0,1 0-3 0 0,-33-5 23 0 0,0 0-1 0 0,1-1 1 0 0,-1 0 0 0 0,0 0-1 0 0,16-1 1 0 0,-11-1 4 0 0,-3 3 0 0 0,-1 2 0 0 0,-2 0 11 0 0,-6-3 354 0 0,0-2-344 0 0,-1 1 1 0 0,1-1-1 0 0,-1 0 0 0 0,1 1 0 0 0,-1-1 1 0 0,1 0-1 0 0,-1 1 0 0 0,0-1 1 0 0,1 0-1 0 0,-1 0 0 0 0,0 1 0 0 0,0-1 1 0 0,1 0-1 0 0,-1 0 0 0 0,0 1 0 0 0,0-1 1 0 0,0-1-1 0 0,0-15 148 0 0,-1 0-11 0 0,-1 0 0 0 0,-1 1 0 0 0,-10-32 0 0 0,-25-44 274 0 0,34 80-412 0 0,3 8 0 0 0,-1 1 1 0 0,1-1-1 0 0,-1 1 1 0 0,0 0-1 0 0,1 0 0 0 0,-6-6 1 0 0,7 8 32 0 0,-3 2-48 0 0,1 0 0 0 0,0 0-1 0 0,0 0 1 0 0,1 0 0 0 0,-1 0 0 0 0,0 0 0 0 0,0 1-1 0 0,0-1 1 0 0,1 1 0 0 0,-1 0 0 0 0,1-1-1 0 0,-1 1 1 0 0,1 0 0 0 0,-2 2 0 0 0,-14 29-66 0 0,9-12 37 0 0,2 0 1 0 0,-9 43-1 0 0,10-42 20 0 0,-2 36-7 0 0,7-56-47 0 0,7 4-3249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31 219 4143 0 0,'-2'-46'627'0'0,"2"28"1569"0"0,-6-31 0 0 0,2 26-468 0 0,-4-21 1078 0 0,3 16-473 0 0,5 26-947 0 0,-1-6 1046 0 0,8 42-2416 0 0,-1-1-1 0 0,1 47 1 0 0,-4 73 16 0 0,-4-116-31 0 0,-14 471 53 0 0,7-334-44 0 0,7-145-13 0 0,-2 32-67 0 0,6 64-1 0 0,-2-111 673 0 0,1 2-3200 0 0,2-32-427 0 0,-2-10-739 0 0,-2-2-1019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8863 0 0,'2'-37'218'0'0,"-1"3"32"0"0,1 1 0 0 0,9-43 0 0 0,-9 70-98 0 0,-1 1-1 0 0,1-1 1 0 0,0 1-1 0 0,1-1 0 0 0,-1 1 1 0 0,1 0-1 0 0,0 0 1 0 0,0 0-1 0 0,1 0 0 0 0,-1 0 1 0 0,1 1-1 0 0,0-1 0 0 0,1 1 1 0 0,-1 0-1 0 0,1 1 1 0 0,0-1-1 0 0,-1 1 0 0 0,2 0 1 0 0,-1 0-1 0 0,7-3 1 0 0,-3 3 118 0 0,1 0 1 0 0,0 0-1 0 0,-1 1 1 0 0,1 0 0 0 0,0 1-1 0 0,0 0 1 0 0,1 1-1 0 0,-1 0 1 0 0,0 0 0 0 0,0 1-1 0 0,11 2 1 0 0,-5 0-210 0 0,0 1 1 0 0,-1 0-1 0 0,1 1 1 0 0,-1 0-1 0 0,0 1 1 0 0,27 16-1 0 0,-36-19-30 0 0,-1 1 0 0 0,0 0 1 0 0,-1 0-1 0 0,1 0 0 0 0,-1 0 0 0 0,1 1 1 0 0,-1 0-1 0 0,-1 0 0 0 0,1 0 0 0 0,-1 0 1 0 0,1 0-1 0 0,-2 1 0 0 0,1-1 0 0 0,-1 1 1 0 0,1 0-1 0 0,-1 0 0 0 0,-1 0 0 0 0,1 0 1 0 0,-1 0-1 0 0,-1 0 0 0 0,1 7 0 0 0,-1 0 40 0 0,0 0-1 0 0,-2-1 1 0 0,1 1 0 0 0,-2 0-1 0 0,0-1 1 0 0,0 0-1 0 0,-1 0 1 0 0,0 0 0 0 0,-1 0-1 0 0,-1-1 1 0 0,0 1-1 0 0,0-2 1 0 0,-1 1-1 0 0,0-1 1 0 0,-1 0 0 0 0,-13 14-1 0 0,19-23-65 0 0,-5 7 52 0 0,-2 1-1 0 0,1-2 0 0 0,-1 1 0 0 0,0-2 0 0 0,-1 1 0 0 0,0-1 1 0 0,-18 9-1 0 0,-35 5 59 0 0,63-20-164 0 0,-1 0 0 0 0,1 0 0 0 0,-1 0 0 0 0,1 0 0 0 0,-1 0 0 0 0,1 0 0 0 0,0 0 0 0 0,-1 0 0 0 0,1 0 0 0 0,-1 0 0 0 0,1 0 0 0 0,0 0 0 0 0,-1-1 1 0 0,1 1-1 0 0,-1 0 0 0 0,1 0 0 0 0,0-1 0 0 0,-1 1 0 0 0,1 0 0 0 0,0 0 0 0 0,-1-1 0 0 0,1 1 0 0 0,-1-1 0 0 0,-3-7-6642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4143 0 0,'0'0'191'0'0,"1"2"-11"0"0,-1 9 699 0 0,0 0 0 0 0,0 0 0 0 0,-1 0 0 0 0,-1 0 0 0 0,0 0 0 0 0,0 0 0 0 0,-8 21 0 0 0,2-7 88 0 0,-61 265 1878 0 0,58-251-2794 0 0,3 0 0 0 0,1 1 0 0 0,2 1 1 0 0,1-1-1 0 0,3 0 0 0 0,1 1 0 0 0,8 58 0 0 0,15 11-1473 0 0,-9-63-156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1083 2303 0 0,'-2'-1'167'0'0,"-19"-10"612"0"0,-13-13 12265 0 0,21 13-11200 0 0,11 9-1623 0 0,0 0 0 0 0,1 0 0 0 0,-1 0 0 0 0,1 0 0 0 0,-1 0 0 0 0,1 0 0 0 0,0-1 0 0 0,0 1 0 0 0,-1-4 0 0 0,0 0 123 0 0,-1-1-78 0 0,1 0-1 0 0,0 1 1 0 0,1-1-1 0 0,-1 0 1 0 0,1 0-1 0 0,1 0 1 0 0,-1-11-1 0 0,8-51 383 0 0,-4 38-496 0 0,1 9-98 0 0,1 0-1 0 0,1 0 1 0 0,1 1-1 0 0,11-25 1 0 0,4-12-5 0 0,5-22-37 0 0,41-139-13 0 0,-49 135 1 0 0,-4 15 0 0 0,34-99 0 0 0,-46 160 8 0 0,-2 7-10 0 0,0-1-1 0 0,0 0 1 0 0,0 0 0 0 0,-1 0-1 0 0,1 0 1 0 0,0 0 0 0 0,-1 0-1 0 0,1-3 1 0 0,7 21-157 0 0,-5-5 145 0 0,0 1 0 0 0,-1-1 1 0 0,0 1-1 0 0,0 20 0 0 0,0-10 7 0 0,9 209-14 0 0,16 137-42 0 0,-15-293 5 0 0,9 71-1059 0 0,-21-146 946 0 0,0 1 0 0 0,0-1 0 0 0,1 0 0 0 0,-1 1-1 0 0,0-1 1 0 0,0 1 0 0 0,0-1 0 0 0,0 0 0 0 0,0 1-1 0 0,0-1 1 0 0,0 1 0 0 0,0-1 0 0 0,-1 1 0 0 0,1-1-1 0 0,0 0 1 0 0,0 1 0 0 0,0-1 0 0 0,0 1 0 0 0,0-1-1 0 0,-1 0 1 0 0,1 1 0 0 0,0-1 0 0 0,0 0 0 0 0,-1 1-1 0 0,1 0 1 0 0,-1-1 102 0 0,1 0-1 0 0,-1 0 1 0 0,1 0 0 0 0,-1 0-1 0 0,1 0 1 0 0,-1-1-1 0 0,1 1 1 0 0,-1 0 0 0 0,1 0-1 0 0,-1 0 1 0 0,1 0-1 0 0,0 0 1 0 0,-1-1 0 0 0,1 1-1 0 0,-1 0 1 0 0,1 0-1 0 0,0-1 1 0 0,-1 0 0 0 0,-19-18-1007 0 0,4 0-1982 0 0,-23-41 0 0 0,-10-12-10 0 0,-36-22 4204 0 0,24 35 5114 0 0,59 52-441 0 0,18 8-4624 0 0,25 10-1250 0 0,-2 1 16 0 0,1-2 0 0 0,57 8 0 0 0,-77-16-450 0 0,0-1-1 0 0,0 0 1 0 0,1-2-1 0 0,-1 0 1 0 0,0-2 0 0 0,39-9-1 0 0,-16-1-1028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6447 0 0,'-1'-1'499'0'0,"-22"-4"18011"0"0,20 14-18748 0 0,2-6-1397 0 0,-33 149 3417 0 0,9-34-1553 0 0,14-78-154 0 0,2 2 1 0 0,-3 42-1 0 0,11-70-216 0 0,0 0-1 0 0,1 1 0 0 0,1-1 0 0 0,0 0 0 0 0,1 0 0 0 0,0 0 0 0 0,1 0 1 0 0,1 0-1 0 0,10 24 0 0 0,-13-34-385 0 0,1 0-1 0 0,1 0 1 0 0,-1-1 0 0 0,0 1 0 0 0,1-1 0 0 0,0 0 0 0 0,6 6 0 0 0,1-3-6987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141 156 5527 0 0,'-7'-16'406'0'0,"-1"0"-1"0"0,-1 0 0 0 0,0 1 1 0 0,-1 0-1 0 0,-1 1 0 0 0,-13-14 1 0 0,19 23 438 0 0,0-1 1245 0 0,-2 0-1 0 0,1 0 0 0 0,-11-7 3019 0 0,13 24-4118 0 0,1-4-809 0 0,0 3-6 0 0,0 0 0 0 0,1 0 0 0 0,0 0 0 0 0,0 1 0 0 0,1 10 0 0 0,3 55-130 0 0,0-4-43 0 0,-6-3-1 0 0,1-19 0 0 0,6 79 0 0 0,30 114 0 0 0,-29-226-106 0 0,1 1-1 0 0,0-1 1 0 0,1 0-1 0 0,10 18 1 0 0,-11-25-632 0 0,1-1 0 0 0,0 1 0 0 0,0-1 0 0 0,13 13 0 0 0,-1-5-6136 0 0</inkml:trace>
  <inkml:trace contextRef="#ctx0" brushRef="#br0" timeOffset="1">323 131 13903 0 0,'0'-24'277'0'0,"0"12"-37"0"0,0 0 0 0 0,-1 0 0 0 0,0 0 0 0 0,-1 0-1 0 0,-4-14 6165 0 0,6 30-5785 0 0,-20 246 396 0 0,11-103-713 0 0,6-54-310 0 0,4 1 0 0 0,22 170 0 0 0,-21-252-509 0 0,0-1-1 0 0,1 0 1 0 0,0 0 0 0 0,0 0 0 0 0,7 12-1 0 0,-9-21-506 0 0,-4-19-11336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36 394 1839 0 0,'-8'-58'-1605'0'0,"3"17"6162"0"0,-2-44 1 0 0,7 74-3449 0 0,1-1 0 0 0,0 0 1 0 0,0 0-1 0 0,1 1 0 0 0,0-1 0 0 0,1 1 0 0 0,1 0 0 0 0,6-16 0 0 0,-7 21-827 0 0,1-1-1 0 0,0 1 0 0 0,1-1 0 0 0,-1 1 1 0 0,1 0-1 0 0,0 1 0 0 0,1-1 1 0 0,-1 1-1 0 0,13-8 0 0 0,-13 10-205 0 0,-1 0-1 0 0,1 0 1 0 0,0 1-1 0 0,0-1 1 0 0,0 1-1 0 0,0 1 1 0 0,0-1-1 0 0,1 1 1 0 0,-1 0-1 0 0,1 0 1 0 0,-1 0-1 0 0,0 1 1 0 0,1-1-1 0 0,8 2 0 0 0,-9 0-72 0 0,1 1-1 0 0,-1-1 0 0 0,0 1 1 0 0,0 0-1 0 0,0 1 0 0 0,0-1 1 0 0,9 7-1 0 0,6 4-2 0 0,-16-8 0 0 0,-2-1 0 0 0,0-1-6 0 0,0 0-1 0 0,0 0 1 0 0,0 0-1 0 0,0 1 1 0 0,0-1-1 0 0,-1 0 0 0 0,0 1 1 0 0,0-1-1 0 0,0 1 1 0 0,0 0-1 0 0,0-1 1 0 0,-1 1-1 0 0,1 0 1 0 0,-1 6-1 0 0,-1-5-15 0 0,1 0 0 0 0,-2 1 0 0 0,1-1 0 0 0,0 0 0 0 0,-1 0-1 0 0,0 0 1 0 0,0 0 0 0 0,-1 0 0 0 0,-2 5 0 0 0,-7 6-54 0 0,0 0 0 0 0,-1-1 0 0 0,-1 0 1 0 0,-19 16-1 0 0,27-25 69 0 0,-27 22-69 0 0,-51 35 1 0 0,77-58 92 0 0,5-4 286 0 0,3 2-250 0 0,0 1-56 0 0,0-1 0 0 0,0 1 0 0 0,0-1 0 0 0,1 0 0 0 0,0 1 0 0 0,-1-1 0 0 0,1 0 0 0 0,0 0 0 0 0,1 0 0 0 0,-1 0 0 0 0,6 5 0 0 0,2 1-19 0 0,23 16-1 0 0,-7-7 35 0 0,26 18-29 0 0,-34-25 8 0 0,-1 1-1 0 0,-1 1 1 0 0,0 0 0 0 0,16 17-1 0 0,-31-28 13 0 0,1 1 0 0 0,0-1 0 0 0,0 0 0 0 0,-1 1 0 0 0,1-1 0 0 0,-1 1 0 0 0,0-1 0 0 0,0 1 1 0 0,0 0-1 0 0,0-1 0 0 0,0 1 0 0 0,-1 0 0 0 0,1 0 0 0 0,-1 0 0 0 0,0 0 0 0 0,0-1 0 0 0,0 1 0 0 0,0 0 0 0 0,0 0 0 0 0,0 0 0 0 0,-1 0 0 0 0,0-1 0 0 0,1 1 0 0 0,-1 0 0 0 0,0 0 0 0 0,0-1 0 0 0,-1 1 0 0 0,-1 3 0 0 0,-5 6 28 0 0,0-1-1 0 0,-1 0 0 0 0,0 0 1 0 0,-18 15-1 0 0,9-8 3 0 0,-6 5-143 0 0,-1 0 0 0 0,-1-2 0 0 0,0-1 0 0 0,-2-2 0 0 0,-33 18 0 0 0,59-35-436 0 0,-7 4 675 0 0,-9-12-13085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9215 0 0,'3'-6'95'0'0,"1"-1"-1"0"0,-1 1 0 0 0,1-1 1 0 0,0 1-1 0 0,1 0 1 0 0,-1 1-1 0 0,1-1 0 0 0,0 1 1 0 0,1 0-1 0 0,-1 0 0 0 0,1 1 1 0 0,11-8-1 0 0,0 3 1102 0 0,-1 0 0 0 0,1 1 0 0 0,0 1 0 0 0,26-8 0 0 0,-38 14-1035 0 0,1 0 0 0 0,-1 0 0 0 0,1 0 0 0 0,-1 1-1 0 0,1 0 1 0 0,-1 0 0 0 0,1 0 0 0 0,-1 1 0 0 0,1-1 0 0 0,-1 2 0 0 0,1-1 0 0 0,-1 0 0 0 0,0 1 0 0 0,0 0 0 0 0,0 0 0 0 0,0 1 0 0 0,0-1 0 0 0,0 1 0 0 0,8 6 0 0 0,-7-4-59 0 0,-1 1 1 0 0,1 0-1 0 0,-1 1 1 0 0,0-1-1 0 0,0 1 1 0 0,-1 0 0 0 0,0 0-1 0 0,0 0 1 0 0,0 1-1 0 0,3 12 1 0 0,2 9 248 0 0,7 45 0 0 0,-12-56-249 0 0,5 40 194 0 0,-2 2 0 0 0,-3-1-1 0 0,-2 1 1 0 0,-3-1 0 0 0,-14 97 0 0 0,-16-1-29 0 0,23-123-184 0 0,-3-1-1 0 0,-23 53 1 0 0,25-67-71 0 0,-1 0 0 0 0,-1-1 0 0 0,0 0 0 0 0,-1-1 0 0 0,-1-1 0 0 0,-24 23 0 0 0,25-27-803 0 0,-1 0 0 0 0,-18 11 0 0 0,7-9-600 0 0</inkml:trace>
  <inkml:trace contextRef="#ctx0" brushRef="#br0" timeOffset="1">642 455 2303 0 0,'-4'-6'139'0'0,"-10"-20"12062"0"0,13 19-7190 0 0,2 5-4876 0 0,-1-1-1 0 0,1 1 1 0 0,0 0-1 0 0,-1 0 1 0 0,1 0-1 0 0,0 0 0 0 0,2-3 1 0 0,-1 4-77 0 0,0-1 1 0 0,0 1-1 0 0,-1-1 1 0 0,1 1 0 0 0,0 0-1 0 0,0 0 1 0 0,0 0-1 0 0,1 0 1 0 0,-1 0-1 0 0,0 0 1 0 0,0 0-1 0 0,0 1 1 0 0,1-1-1 0 0,-1 1 1 0 0,4-1 0 0 0,5 1-27 0 0,0 0 0 0 0,12 1 1 0 0,-6 0 34 0 0,102 6-155 0 0,-108-6-380 0 0,0 2-1 0 0,0-1 1 0 0,0 1-1 0 0,13 6 1 0 0,-3-1-798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10591 0 0,'0'0'5912'0'0,"19"-3"-4192"0"0,5-2-1192 0 0,8 1-240 0 0,6-4-40 0 0,5 3-16 0 0,5 3-56 0 0,-1 2-16 0 0,3 2 0 0 0,-6 1-5472 0 0,-9 2-1104 0 0</inkml:trace>
  <inkml:trace contextRef="#ctx0" brushRef="#br0" timeOffset="1">2171 401 5983 0 0,'-30'0'536'0'0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6911 0 0,'-3'-9'10475'0'0,"17"5"-10578"0"0,0 1 0 0 0,0 1 1 0 0,1 0-1 0 0,27 1 0 0 0,-13 0 46 0 0,270-1-169 0 0,-212 4 167 0 0,109 8-7 0 0,-109-4 65 0 0,194 20 7 0 0,2 0-72 0 0,175-24-204 0 0,748 4 216 0 0,-230 21 65 0 0,-266-30 730 0 0,27 11 1347 0 0,-116 27-832 0 0,-599-32-1290 0 0,12 1-163 0 0,56 2 0 0 0,-92-7-519 0 0,-9-3-212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24 16783 0 0,'-19'-17'1794'0'0,"19"16"-1779"0"0,-1 1 1 0 0,1-1 0 0 0,-1 0 0 0 0,0 1 0 0 0,1-1-1 0 0,-1 1 1 0 0,1 0 0 0 0,-1-1 0 0 0,0 1 0 0 0,1 0 0 0 0,-1-1-1 0 0,0 1 1 0 0,0 0 0 0 0,0-1 0 0 0,-4 3 136 0 0,4-1-63 0 0,-10 1 353 0 0,9-2-381 0 0,0 1 1 0 0,0-1 0 0 0,0 0-1 0 0,0 1 1 0 0,0-1 0 0 0,0 1-1 0 0,0 0 1 0 0,1 0 0 0 0,-1-1-1 0 0,0 1 1 0 0,0 0 0 0 0,1 1-1 0 0,-1-1 1 0 0,1 0 0 0 0,-1 0-1 0 0,1 1 1 0 0,-1-1 0 0 0,1 1-1 0 0,0-1 1 0 0,0 1 0 0 0,0-1 0 0 0,-2 3-1 0 0,-14 28 197 0 0,1 0 0 0 0,1 1 0 0 0,2 1-1 0 0,-14 56 1 0 0,-20 147-318 0 0,30-141 131 0 0,-3 7-48 0 0,-6 31 184 0 0,-9 153 0 0 0,32-247-195 0 0,-1 61-13 0 0,6-85-14 0 0,-2-13-102 0 0,0-7-607 0 0,1-23-206 0 0,-1 0-1 0 0,-1 0 1 0 0,-10-51 0 0 0,-28-83-2411 0 0,-5-32 1373 0 0,37 144 2186 0 0,2 0 0 0 0,2 0 0 0 0,3 0 0 0 0,10-96 0 0 0,-7 132-53 0 0,0-1-1 0 0,0 1 1 0 0,1 0-1 0 0,1 0 1 0 0,0 0-1 0 0,1 0 1 0 0,1 1-1 0 0,-1 0 1 0 0,2 0-1 0 0,0 1 1 0 0,0 0-1 0 0,1 1 1 0 0,0-1-1 0 0,1 2 1 0 0,0-1-1 0 0,1 1 1 0 0,0 1-1 0 0,0 0 1 0 0,1 0-1 0 0,0 2 1 0 0,0-1-1 0 0,1 1 1 0 0,-1 1-1 0 0,1 0 1 0 0,1 1-1 0 0,-1 0 1 0 0,0 1-1 0 0,25-2 1 0 0,-24 4-93 0 0,1 1 0 0 0,0 0 0 0 0,-1 1 0 0 0,1 1 0 0 0,-1 0 1 0 0,1 1-1 0 0,-1 1 0 0 0,0 0 0 0 0,23 10 0 0 0,-31-11-65 0 0,0 0-1 0 0,-1 0 1 0 0,1 0 0 0 0,-1 1 0 0 0,0 0-1 0 0,0 0 1 0 0,0 0 0 0 0,-1 1 0 0 0,0-1-1 0 0,0 1 1 0 0,0 0 0 0 0,0 1-1 0 0,-1-1 1 0 0,1 0 0 0 0,-2 1 0 0 0,1 0-1 0 0,0 0 1 0 0,-1 0 0 0 0,0 0 0 0 0,-1 0-1 0 0,1 0 1 0 0,-1 0 0 0 0,0 1 0 0 0,0 11-1 0 0,-2-6 31 0 0,0-1 0 0 0,-1 0-1 0 0,0 0 1 0 0,0 0 0 0 0,-2 0 0 0 0,1-1-1 0 0,-1 1 1 0 0,0-1 0 0 0,-1 0 0 0 0,-1 0-1 0 0,-9 14 1 0 0,1-5 57 0 0,-1 0 0 0 0,0-1 1 0 0,-2-1-1 0 0,-24 20 0 0 0,27-25-175 0 0,0-2 0 0 0,-1 0-1 0 0,-1-1 1 0 0,1 0 0 0 0,-2-2-1 0 0,1 0 1 0 0,-28 8 0 0 0,30-12-4714 0 0,-1-1-1648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14711 0 0,'0'0'1335'0'0,"-3"2"-1096"0"0,-13 10-168 0 0,0 0 0 0 0,1 2 0 0 0,1 0 1 0 0,0 0-1 0 0,1 1 0 0 0,0 1 1 0 0,-16 26-1 0 0,14-15 279 0 0,0 0 1 0 0,2 1-1 0 0,1 0 1 0 0,-11 40-1 0 0,13-33 59 0 0,2 1-1 0 0,-6 60 0 0 0,13-76-307 0 0,0 0-1 0 0,1 1 0 0 0,2-1 0 0 0,0 0 0 0 0,1 0 1 0 0,7 27-1 0 0,-8-41-88 0 0,0 0 1 0 0,0 0-1 0 0,1 0 1 0 0,0 0-1 0 0,0-1 1 0 0,0 1-1 0 0,1-1 1 0 0,-1 0-1 0 0,1 0 0 0 0,1 0 1 0 0,-1 0-1 0 0,8 6 1 0 0,-7-8-32 0 0,0 0 0 0 0,-1-1 1 0 0,1 1-1 0 0,0-1 0 0 0,0 0 1 0 0,1 0-1 0 0,-1 0 0 0 0,0-1 0 0 0,1 1 1 0 0,-1-2-1 0 0,1 1 0 0 0,-1 0 1 0 0,1-1-1 0 0,-1 0 0 0 0,6-1 1 0 0,2 0-275 0 0,-1-1 1 0 0,0-1 0 0 0,14-4-1 0 0,16-9-4483 0 0,0-2-1436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68 7367 0 0,'-57'-67'14734'0'0,"56"67"-14324"0"0,-6 9 1766 0 0,1 15-2910 0 0,6-23 811 0 0,-14 139 674 0 0,9-65-757 0 0,-4 16 6 0 0,-8 120 0 0 0,17-181-3 0 0,0 1-1 0 0,2-1 0 0 0,1 0 1 0 0,2 0-1 0 0,1 0 0 0 0,14 45 1 0 0,-18-71-213 0 0,0 1 1 0 0,0-1 0 0 0,1 0-1 0 0,0 1 1 0 0,-1-1 0 0 0,1 0-1 0 0,6 5 1 0 0,-9-9 104 0 0,0 1-1 0 0,1-1 0 0 0,-1 1 1 0 0,1-1-1 0 0,-1 0 1 0 0,1 1-1 0 0,-1-1 0 0 0,1 0 1 0 0,-1 0-1 0 0,1 1 1 0 0,0-1-1 0 0,-1 0 1 0 0,1 0-1 0 0,-1 0 0 0 0,1 0 1 0 0,-1 0-1 0 0,1 0 1 0 0,0 0-1 0 0,-1 0 0 0 0,1 0 1 0 0,-1 0-1 0 0,1 0 1 0 0,0 0-1 0 0,-1 0 1 0 0,1 0-1 0 0,-1 0 0 0 0,1-1 1 0 0,0 1-1 0 0,10-9-1376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2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11 193 15055 0 0,'-3'-6'170'0'0,"2"0"0"0"0,-1 0 0 0 0,1 0 0 0 0,0 0 0 0 0,0 0 0 0 0,0 0 0 0 0,1 0-1 0 0,0 0 1 0 0,0 0 0 0 0,1 0 0 0 0,0 0 0 0 0,0 0 0 0 0,0 0 0 0 0,0 0 0 0 0,1 0 0 0 0,0 1-1 0 0,1-1 1 0 0,-1 1 0 0 0,1-1 0 0 0,0 1 0 0 0,0 0 0 0 0,1 0 0 0 0,-1 0 0 0 0,1 0 0 0 0,0 1-1 0 0,1 0 1 0 0,-1-1 0 0 0,1 1 0 0 0,0 1 0 0 0,0-1 0 0 0,0 1 0 0 0,0 0 0 0 0,0 0 0 0 0,1 1 0 0 0,0-1-1 0 0,-1 1 1 0 0,12-2 0 0 0,-10 2-97 0 0,0 1 0 0 0,1 0 0 0 0,-1 0 0 0 0,0 1 0 0 0,0 0-1 0 0,0 0 1 0 0,1 0 0 0 0,9 3 0 0 0,-14-2-55 0 0,0 0-1 0 0,0 0 1 0 0,0 1-1 0 0,0-1 1 0 0,0 1-1 0 0,-1-1 1 0 0,1 1-1 0 0,0 0 1 0 0,-1 0-1 0 0,1 0 1 0 0,-1 0-1 0 0,0 1 1 0 0,0-1 0 0 0,0 1-1 0 0,0-1 1 0 0,0 1-1 0 0,0 0 1 0 0,-1 0-1 0 0,1-1 1 0 0,1 7-1 0 0,-1-4-35 0 0,0 1-1 0 0,-1 0 1 0 0,0 0-1 0 0,0 0 1 0 0,0 0-1 0 0,0 0 1 0 0,-1 0-1 0 0,0 0 1 0 0,-1 0-1 0 0,1 1 1 0 0,-1-1-1 0 0,0 0 1 0 0,-1 0-1 0 0,1-1 1 0 0,-1 1-1 0 0,0 0 1 0 0,-1-1-1 0 0,0 1 1 0 0,1-1-1 0 0,-2 1 1 0 0,1-1-1 0 0,0 0 1 0 0,-6 5 0 0 0,0 0-25 0 0,-1 0 1 0 0,0 0 0 0 0,0-1 0 0 0,-1-1 0 0 0,0 0-1 0 0,-1 0 1 0 0,0-1 0 0 0,0 0 0 0 0,-14 5 0 0 0,14-7 31 0 0,11-5 69 0 0,1 0-1 0 0,0 0 1 0 0,-1 0 0 0 0,1 0 0 0 0,-1 1-1 0 0,1-1 1 0 0,0 0 0 0 0,-1 0 0 0 0,1 0-1 0 0,0 1 1 0 0,-1-1 0 0 0,1 0 0 0 0,0 0-1 0 0,-1 0 1 0 0,1 1 0 0 0,0-1-1 0 0,-1 0 1 0 0,1 1 0 0 0,0-1 0 0 0,0 0-1 0 0,-1 1 1 0 0,1-1 0 0 0,0 0 0 0 0,0 1-1 0 0,0-1 1 0 0,-1 1 0 0 0,1-1 0 0 0,0 0-1 0 0,0 2 1 0 0,16 9-69 0 0,1 0 0 0 0,0-1 0 0 0,34 13 0 0 0,27 17-75 0 0,-70-35 79 0 0,0 0 1 0 0,0 1-1 0 0,0 0 1 0 0,-1 0-1 0 0,0 1 1 0 0,11 14-1 0 0,-14-17 7 0 0,-1 1-1 0 0,0 0 1 0 0,0 0 0 0 0,-1 0-1 0 0,0 0 1 0 0,0 1 0 0 0,0-1-1 0 0,0 1 1 0 0,-1-1 0 0 0,0 1-1 0 0,0 0 1 0 0,0-1 0 0 0,-1 1-1 0 0,0 0 1 0 0,0 0 0 0 0,-1-1-1 0 0,1 1 1 0 0,-1 0 0 0 0,-2 5-1 0 0,0-1 6 0 0,0-1-1 0 0,-1 0 1 0 0,0 0-1 0 0,0 0 1 0 0,-1 0-1 0 0,0 0 1 0 0,-1-1-1 0 0,0 0 1 0 0,0 0-1 0 0,-9 7 1 0 0,1-1 79 0 0,0 0 0 0 0,-1-1 0 0 0,0-1 0 0 0,-1-1 0 0 0,0 0 0 0 0,-1-1 0 0 0,-19 8 0 0 0,22-12-282 0 0,0 0 1 0 0,-20 4 0 0 0,7-6-5951 0 0,6-5-1243 0 0</inkml:trace>
  <inkml:trace contextRef="#ctx0" brushRef="#br0" timeOffset="1">342 76 15287 0 0,'7'-3'120'0'0,"0"0"0"0"0,0 0 0 0 0,1 1 0 0 0,-1-1 0 0 0,1 2 0 0 0,0-1 0 0 0,-1 1 0 0 0,1 0 0 0 0,0 1 0 0 0,0-1 0 0 0,0 2 0 0 0,0-1 0 0 0,-1 1 0 0 0,1 0 0 0 0,0 1 0 0 0,-1 0 0 0 0,1 0 0 0 0,11 5 0 0 0,-4 0 129 0 0,0 0 0 0 0,-1 0 0 0 0,0 1 0 0 0,-1 1 0 0 0,0 1 0 0 0,0 0 0 0 0,-1 0 0 0 0,0 1 0 0 0,-1 1 0 0 0,0 0 0 0 0,-1 0 0 0 0,0 1 0 0 0,-1 0 0 0 0,0 1 0 0 0,-2 0 0 0 0,1 0 0 0 0,7 23-1 0 0,-5-9-8 0 0,0 1-1 0 0,-2 0 0 0 0,-2 0 0 0 0,5 45 1 0 0,-10-60-195 0 0,0-1 1 0 0,-2 1 0 0 0,1 0-1 0 0,-2-1 1 0 0,0 1-1 0 0,0-1 1 0 0,-2 1 0 0 0,1-1-1 0 0,-2 0 1 0 0,1 0 0 0 0,-2-1-1 0 0,-8 15 1 0 0,-2-2 28 0 0,-1-2 0 0 0,0 0 0 0 0,-27 25 0 0 0,-68 57 13 0 0,104-97-97 0 0,-32 27-738 0 0,-17 16-5232 0 0,6-5-1536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 11143 0 0,'-1'-3'97'0'0,"1"1"-1"0"0,-1-1 1 0 0,0 0-1 0 0,0 0 1 0 0,0 1 0 0 0,0-1-1 0 0,0 1 1 0 0,-1-1-1 0 0,1 1 1 0 0,-1-1-1 0 0,-2-2 1 0 0,-14-20 3032 0 0,14 44 483 0 0,-1-3-3418 0 0,-1 49-60 0 0,3 0 1 0 0,7 80-1 0 0,-1-32-116 0 0,10 496 382 0 0,-16-370-131 0 0,3-236-359 0 0,-3-4-908 0 0,-9-8 90 0 0,-2-9-40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308 171 5527 0 0,'0'-1'423'0'0,"6"-46"1648"0"0,-2-3 13335 0 0,-4 52-14794 0 0,4 5-439 0 0,-1 0 0 0 0,0 0 0 0 0,-1 0 0 0 0,1 1 0 0 0,-2-1 0 0 0,3 16 0 0 0,0 48-76 0 0,-6-31-41 0 0,-1 0-1 0 0,-2-1 0 0 0,-2 1 1 0 0,-1-1-1 0 0,-2-1 1 0 0,-17 43-1 0 0,22-70-160 0 0,0 0 0 0 0,0 0 0 0 0,-1 0 0 0 0,-1-1 0 0 0,-14 19 0 0 0,17-25 48 0 0,0 1 1 0 0,0-1-1 0 0,0 0 0 0 0,-1 0 1 0 0,0 0-1 0 0,0-1 0 0 0,0 0 0 0 0,0 0 1 0 0,0 0-1 0 0,-1 0 0 0 0,1-1 1 0 0,-1 0-1 0 0,-10 2 0 0 0,13-4 24 0 0,0 1 0 0 0,-1-2 1 0 0,1 1-1 0 0,0 0 0 0 0,-1-1 0 0 0,1 1 0 0 0,0-1 1 0 0,0 0-1 0 0,-1 0 0 0 0,1-1 0 0 0,0 1 0 0 0,0 0 0 0 0,0-1 1 0 0,1 0-1 0 0,-1 0 0 0 0,-4-3 0 0 0,-1-2-65 0 0,0 0-1 0 0,0-1 1 0 0,-11-14-1 0 0,12 13 166 0 0,1 0 0 0 0,0 0 0 0 0,1-1 0 0 0,0 0 0 0 0,0 0 0 0 0,1 0 0 0 0,-6-20 0 0 0,9 25-41 0 0,0 1 1 0 0,0 0-1 0 0,1 0 0 0 0,-1-1 1 0 0,1 1-1 0 0,0 0 0 0 0,0 0 1 0 0,0-1-1 0 0,1 1 0 0 0,0 0 1 0 0,-1-1-1 0 0,2 1 0 0 0,-1 0 1 0 0,0 0-1 0 0,1 0 0 0 0,-1 0 1 0 0,1 0-1 0 0,0 0 0 0 0,1 1 1 0 0,-1-1-1 0 0,1 1 0 0 0,-1-1 1 0 0,4-2-1 0 0,4-2 9 0 0,0 1 0 0 0,0 0 1 0 0,0 1-1 0 0,1 0 0 0 0,21-8 0 0 0,61-17-70 0 0,-68 23 51 0 0,272-77-1532 0 0,-287 82 1340 0 0,-2 0-363 0 0,0 0 0 0 0,0 0 0 0 0,10-5 0 0 0,-17 7 251 0 0,1 1 36 0 0,-1-1 248 0 0,-1 1-1 0 0,1 0 1 0 0,0-1 0 0 0,0 1-1 0 0,0 0 1 0 0,-1-1 0 0 0,1 1-1 0 0,0-1 1 0 0,0 0-1 0 0,-1 1 1 0 0,1-1 0 0 0,0 1-1 0 0,-1-1 1 0 0,1 0 0 0 0,-1 0-1 0 0,1 1 1 0 0,-1-1-1 0 0,1 0 1 0 0,-1 0 0 0 0,0 0-1 0 0,1 1 1 0 0,-1-2-1 0 0,2-2-2 0 0,0 0 13 0 0,0-1-1 0 0,-1 0 0 0 0,1 1 1 0 0,-1-1-1 0 0,0 0 0 0 0,0 0 1 0 0,0-8-1 0 0,-1-38 255 0 0,-1 24 128 0 0,2 9 74 0 0,-1 10 206 0 0,0-1 0 0 0,0 0-1 0 0,-2-11 2404 0 0,2 23-2893 0 0,-7 58-159 0 0,3 0 0 0 0,2 0-1 0 0,3 0 1 0 0,14 90 0 0 0,-9-119-507 0 0,5 37-471 0 0,-8-26-2629 0 0,-3-40 1748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5527 0 0,'5'-31'438'0'0,"14"-44"0"0"0,-14 61 512 0 0,0 0 1 0 0,1 0-1 0 0,1 1 1 0 0,0-1-1 0 0,11-13 1 0 0,-12 19-639 0 0,-1 0-1 0 0,2 1 1 0 0,-1 0 0 0 0,1 0 0 0 0,0 0-1 0 0,0 1 1 0 0,1 0 0 0 0,-1 1 0 0 0,1 0-1 0 0,1 0 1 0 0,-1 0 0 0 0,1 1 0 0 0,0 0-1 0 0,-1 1 1 0 0,2 0 0 0 0,-1 1 0 0 0,0 0-1 0 0,1 0 1 0 0,-1 0 0 0 0,19 1 0 0 0,-11 1-63 0 0,1 0 1 0 0,-1 1 0 0 0,0 0 0 0 0,25 7 0 0 0,-35-6-217 0 0,0 0 0 0 0,0 1 0 0 0,0 0 0 0 0,-1 0 0 0 0,0 0 0 0 0,1 1 0 0 0,-1 0 0 0 0,0 0 0 0 0,-1 0 0 0 0,1 1 0 0 0,-1 0 0 0 0,0 0 0 0 0,6 8 1 0 0,-5-4 5 0 0,-1-1 1 0 0,0 1-1 0 0,0 0 1 0 0,-1 1 0 0 0,0-1-1 0 0,-1 1 1 0 0,0 0 0 0 0,-1-1-1 0 0,0 1 1 0 0,0 0 0 0 0,-1 0-1 0 0,0 1 1 0 0,-1-1 0 0 0,-2 17-1 0 0,0-7 51 0 0,-1 0 0 0 0,-1-1 0 0 0,-1 1 1 0 0,0-1-1 0 0,-2 0 0 0 0,-13 27 0 0 0,13-33-40 0 0,0 0 1 0 0,-2 0 0 0 0,1-1-1 0 0,-2-1 1 0 0,1 0 0 0 0,-2 0-1 0 0,1-1 1 0 0,-15 11-1 0 0,4-6 34 0 0,1-1 0 0 0,-2-1-1 0 0,0-1 1 0 0,-24 10-1 0 0,33-17-50 0 0,0 0 1 0 0,-18 3-1 0 0,29-8-250 0 0,5-17-6472 0 0,6-7-49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15863 0 0,'0'0'1439'0'0,"-1"2"-1186"0"0,-82 177 2623 0 0,68-141-2171 0 0,2 0-1 0 0,-15 77 0 0 0,24-89-569 0 0,1-1-1 0 0,2 1 0 0 0,0-1 0 0 0,2 1 0 0 0,5 38 0 0 0,-3-45-425 0 0,1-1 0 0 0,1 0 0 0 0,1 0-1 0 0,0 0 1 0 0,2 0 0 0 0,0-1 0 0 0,1-1 0 0 0,12 19 0 0 0,-2-10-2088 0 0,2-8-4428 0 0</inkml:trace>
  <inkml:trace contextRef="#ctx0" brushRef="#br0" timeOffset="1">529 563 8175 0 0,'-21'-151'806'0'0,"3"19"2670"0"0,15 102-1826 0 0,0 1 1662 0 0,-9-42 0 0 0,13 82 630 0 0,6 56-3760 0 0,-1 12-182 0 0,-8 148 0 0 0,-2-74 12 0 0,4-72-236 0 0,18 138 0 0 0,-12-194-136 0 0,-9-48-8068 0 0,-4-18 7340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124 380 5063 0 0,'-2'-28'248'0'0,"-8"-35"0"0"0,9 55-106 0 0,0 0 0 0 0,0 0 0 0 0,1 0-1 0 0,0 1 1 0 0,1-16 0 0 0,1 11 2519 0 0,1-1 1 0 0,7-21-1 0 0,-9 32-2277 0 0,0-1-1 0 0,0 0 1 0 0,0 1 0 0 0,1-1 0 0 0,0 1-1 0 0,-1 0 1 0 0,1 0 0 0 0,0-1-1 0 0,0 1 1 0 0,0 0 0 0 0,0 1 0 0 0,1-1-1 0 0,2-2 1 0 0,-1 1-133 0 0,1 1 0 0 0,-1 0 1 0 0,1 0-1 0 0,-1 0 0 0 0,1 1 0 0 0,0 0 1 0 0,8-2-1 0 0,-9 2-220 0 0,1 1 0 0 0,-1 0 0 0 0,1-1 0 0 0,-1 1 1 0 0,1 1-1 0 0,0-1 0 0 0,-1 1 0 0 0,1 0 0 0 0,-1 0 0 0 0,0 0 0 0 0,1 0 0 0 0,-1 1 0 0 0,0 0 1 0 0,0 0-1 0 0,1 0 0 0 0,-2 0 0 0 0,1 0 0 0 0,4 4 0 0 0,-1 2-20 0 0,0 0-1 0 0,0 0 1 0 0,-1 1 0 0 0,0 0-1 0 0,-1 0 1 0 0,0 0 0 0 0,0 1-1 0 0,-1 0 1 0 0,0-1 0 0 0,2 13-1 0 0,0 9 25 0 0,-8-20 2 0 0,0-2-26 0 0,-1 10-8 0 0,0-14-5 0 0,-1-2-15 0 0,0 4-2 0 0,0-1 0 0 0,0 0 0 0 0,-1 0 0 0 0,0 0-1 0 0,0 0 1 0 0,-1-1 0 0 0,1 0 0 0 0,-9 6 0 0 0,-4 0 18 0 0,-34 15 1 0 0,-13 7-66 0 0,65-32 69 0 0,1 0 0 0 0,-1-1-1 0 0,0 1 1 0 0,1 0-1 0 0,-1 0 1 0 0,1-1 0 0 0,-1 1-1 0 0,1 0 1 0 0,-1-1-1 0 0,1 1 1 0 0,-1-1-1 0 0,1 1 1 0 0,0-1 0 0 0,1 2-1 0 0,8 5-15 0 0,1 0 0 0 0,1 0 0 0 0,20 8-1 0 0,-17-9 9 0 0,26 17-1 0 0,-30-16-2 0 0,-1 0 0 0 0,0 1 0 0 0,0 1 0 0 0,-1-1 0 0 0,0 1 0 0 0,0 1 0 0 0,10 15 0 0 0,-13-10 8 0 0,-5-12 3 0 0,-1 1 0 0 0,1 0 0 0 0,-1-1 0 0 0,0 1 0 0 0,-1 0-1 0 0,1-1 1 0 0,-1 1 0 0 0,1 0 0 0 0,-1-1 0 0 0,0 1 0 0 0,0-1 0 0 0,-1 1 0 0 0,1-1-1 0 0,-1 0 1 0 0,0 0 0 0 0,0 1 0 0 0,0-1 0 0 0,0 0 0 0 0,0-1 0 0 0,-5 6 0 0 0,-1 0 55 0 0,0-1-1 0 0,-1 1 1 0 0,0-1 0 0 0,0-1 0 0 0,-16 10 0 0 0,5-7 59 0 0,0-1 1 0 0,-36 9-1 0 0,49-15-101 0 0,-6 1 29 0 0,-1-1-1 0 0,0-1 1 0 0,1 0 0 0 0,-1-1-1 0 0,-14-1 1 0 0,15 0-9 0 0,10 1-115 0 0,0 0 0 0 0,1 0-1 0 0,-1 0 1 0 0,0 0 0 0 0,0-1-1 0 0,1 1 1 0 0,-1-1 0 0 0,1 0-1 0 0,-1 0 1 0 0,0 0 0 0 0,1 0 0 0 0,0 0-1 0 0,-1 0 1 0 0,1-1 0 0 0,0 1-1 0 0,-1-1 1 0 0,1 0 0 0 0,0 0-1 0 0,0 1 1 0 0,1-1 0 0 0,-1 0-1 0 0,0-1 1 0 0,1 1 0 0 0,-1 0 0 0 0,1 0-1 0 0,-1-1 1 0 0,1 1 0 0 0,0-1-1 0 0,0 1 1 0 0,0-1 0 0 0,1 0-1 0 0,-1 1 1 0 0,0-1 0 0 0,1 0 0 0 0,0 1-1 0 0,0-1 1 0 0,0 0 0 0 0,0 1-1 0 0,0-1 1 0 0,0 0 0 0 0,1 0-1 0 0,-1 1 1 0 0,2-4 0 0 0,8-25-1264 0 0</inkml:trace>
  <inkml:trace contextRef="#ctx0" brushRef="#br0" timeOffset="1">438 9 6911 0 0,'0'0'528'0'0,"1"-2"-341"0"0,3-3 253 0 0,-3 5-171 0 0,0-1-1 0 0,-1 1 1 0 0,1 0-1 0 0,-1 0 0 0 0,1 0 1 0 0,0 0-1 0 0,-1-1 1 0 0,1 1-1 0 0,0 0 1 0 0,-1 0-1 0 0,1 0 1 0 0,0 1-1 0 0,-1-1 1 0 0,1 0-1 0 0,0 0 1 0 0,-1 0-1 0 0,1 0 1 0 0,0 1-1 0 0,0-1 179 0 0,0 0 0 0 0,0 1-1 0 0,0-1 1 0 0,0 0 0 0 0,0 1-1 0 0,0-1 1 0 0,0 0 0 0 0,-1 1 0 0 0,1-1-1 0 0,0 1 1 0 0,0 0 0 0 0,1 0-1 0 0,9 15 681 0 0,-7-9-990 0 0,-1 1 0 0 0,0-1 0 0 0,0 1 1 0 0,-1-1-1 0 0,3 14 0 0 0,2 43 377 0 0,-6-53-362 0 0,3 226 1762 0 0,-3-65-1754 0 0,-6 54-4033 0 0,2-174 2529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24 989 3223 0 0,'-1'-2'240'0'0,"-9"-45"2092"0"0,-1-27 6362 0 0,10 54-4822 0 0,1-36 0 0 0,1 43-3551 0 0,5-23 0 0 0,51-139 1619 0 0,-3 15-1809 0 0,-35 89 139 0 0,-2 0-1 0 0,11-134 1 0 0,-24 149 1602 0 0,-3 54-1812 0 0,0 4 0 0 0,2 3-62 0 0,0 0-1 0 0,0 0 1 0 0,0 1-1 0 0,-1-1 1 0 0,0 1-1 0 0,0 0 1 0 0,2 9-1 0 0,4 48-51 0 0,-5-36 44 0 0,31 394-75 0 0,-34-312-119 0 0,-1-94-1019 0 0,-6 24 1 0 0,4-29-1538 0 0,0 1 0 0 0,-9 19 0 0 0,1-9-4442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6 603 17967 0 0,'-2'-5'266'0'0,"1"4"-169"0"0,1 0 1 0 0,0 0 0 0 0,-1 0-1 0 0,1 0 1 0 0,0 0-1 0 0,-1 1 1 0 0,1-1 0 0 0,0 0-1 0 0,0 0 1 0 0,0 0-1 0 0,0 0 1 0 0,0 0 0 0 0,0-2-1 0 0,0 1 30 0 0,1 0 0 0 0,-1 0-1 0 0,0 0 1 0 0,1 0 0 0 0,-1 1-1 0 0,1-1 1 0 0,0 0 0 0 0,-1 0 0 0 0,1 0-1 0 0,0 1 1 0 0,0-1 0 0 0,0 0-1 0 0,0 1 1 0 0,1-1 0 0 0,-1 1 0 0 0,0-1-1 0 0,1 1 1 0 0,-1 0 0 0 0,1-1-1 0 0,-1 1 1 0 0,1 0 0 0 0,-1 0 0 0 0,4-1-1 0 0,-1 1-27 0 0,0-1 1 0 0,1 1-1 0 0,-1 0 0 0 0,1 1 0 0 0,-1-1 1 0 0,10 1-1 0 0,-8 0-31 0 0,25-1 29 0 0,-6 1 17 0 0,45-7-1 0 0,-44 3-206 0 0,-16 3-545 0 0,0-1 0 0 0,0 0 0 0 0,0 0 0 0 0,14-7 1 0 0,-7 1-6809 0 0</inkml:trace>
  <inkml:trace contextRef="#ctx0" brushRef="#br0" timeOffset="1">302 41 7367 0 0,'10'-21'763'0'0,"-10"19"-369"0"0,1 1 0 0 0,0 0-1 0 0,0 0 1 0 0,0-1 0 0 0,0 1 0 0 0,0 0 0 0 0,0 0-1 0 0,0 0 1 0 0,0 0 0 0 0,0 0 0 0 0,0 1-1 0 0,0-1 1 0 0,1 0 0 0 0,-1 0 0 0 0,0 1 0 0 0,1-1-1 0 0,-1 1 1 0 0,1-1 0 0 0,-1 1 0 0 0,3-1-1 0 0,-1 1-87 0 0,0 0-1 0 0,0 0 0 0 0,1 0 0 0 0,-1 1 0 0 0,0-1 0 0 0,0 1 0 0 0,0-1 0 0 0,0 1 1 0 0,5 3-1 0 0,-1-1-95 0 0,-1 0 0 0 0,1 1 0 0 0,-1 0 0 0 0,0 0 0 0 0,0 1 0 0 0,0 0 0 0 0,-1 0 0 0 0,6 7 0 0 0,8 14 254 0 0,-1 0 1 0 0,-1 2-1 0 0,-1 0 1 0 0,-2 1 0 0 0,19 54-1 0 0,-21-45-235 0 0,-1 1-1 0 0,-3 0 1 0 0,-1 1 0 0 0,3 51-1 0 0,-10-62-143 0 0,-1 0 0 0 0,-1-1 0 0 0,-1 1 0 0 0,-14 55 0 0 0,-1-24 0 0 0,-29 68 0 0 0,27-85-988 0 0,-1 0 0 0 0,-34 48 1 0 0,42-72-121 0 0</inkml:trace>
  <inkml:trace contextRef="#ctx0" brushRef="#br0" timeOffset="2">982 502 3223 0 0,'0'0'21541'0'0,"0"2"-20827"0"0,-1 0-555 0 0,6 21-509 0 0,0-5-5766 0 0,2 0-2120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33 5983 0 0,'0'0'274'0'0,"-1"-1"-6"0"0,-2-4-176 0 0,-10-22 9789 0 0,12 27-9614 0 0,0 0 1 0 0,0 1-1 0 0,0-1 1 0 0,-1 0-1 0 0,1 1 1 0 0,0-1-1 0 0,0 1 1 0 0,0-1-1 0 0,0 1 1 0 0,0-1-1 0 0,1 1 1 0 0,-1 0-1 0 0,0-1 1 0 0,0 1-1 0 0,0 0 1 0 0,0 0-1 0 0,1 0 1 0 0,-1 0-1 0 0,0-1 1 0 0,1 1-1 0 0,-2 2 1 0 0,-9 23-150 0 0,10-22 264 0 0,-9 26-153 0 0,1 0 1 0 0,2 1-1 0 0,-4 37 0 0 0,-2 96-277 0 0,8-93 247 0 0,-23 491 713 0 0,28-554-966 0 0,-1 8-150 0 0,1-1-1 0 0,0 0 1 0 0,1 1 0 0 0,6 26-1 0 0,-6-40-424 0 0,-2-6-1088 0 0,-13-40-4631 0 0,3 10-154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4143 0 0,'1'-20'476'0'0,"4"-39"-818"0"0,14-74 0 0 0,-14 112 960 0 0,1 0 0 0 0,12-29 1 0 0,-12 37 954 0 0,1 0 1 0 0,0 1 0 0 0,1 0-1 0 0,14-18 1 0 0,-17 23-1032 0 0,1 1 0 0 0,0 1 1 0 0,0-1-1 0 0,1 1 0 0 0,0 0 0 0 0,0 0 1 0 0,0 1-1 0 0,0 0 0 0 0,1 1 0 0 0,12-5 1 0 0,-12 5-431 0 0,0 1 0 0 0,0 0 1 0 0,1 0-1 0 0,-1 1 1 0 0,1 0-1 0 0,-1 1 1 0 0,1 0-1 0 0,0 0 0 0 0,-1 1 1 0 0,1 0-1 0 0,-1 0 1 0 0,1 1-1 0 0,-1 0 1 0 0,0 1-1 0 0,0 0 0 0 0,9 4 1 0 0,-8-2-57 0 0,0 0 0 0 0,0 1 0 0 0,0-1 0 0 0,-1 2 1 0 0,0-1-1 0 0,0 1 0 0 0,12 14 0 0 0,-17-17-19 0 0,0 1 0 0 0,0-1 1 0 0,0 1-1 0 0,0 0 0 0 0,-1 0 0 0 0,0 0 0 0 0,0 0 1 0 0,0 1-1 0 0,-1-1 0 0 0,1 0 0 0 0,-1 1 0 0 0,-1-1 0 0 0,1 1 1 0 0,-1-1-1 0 0,0 1 0 0 0,-1 6 0 0 0,0 1 38 0 0,-1 0 0 0 0,0 0 0 0 0,-1 0 0 0 0,-1 0 0 0 0,0-1 0 0 0,-1 1-1 0 0,0-1 1 0 0,-1 0 0 0 0,0-1 0 0 0,-1 0 0 0 0,0 0 0 0 0,-1 0 0 0 0,0-1 0 0 0,0 0 0 0 0,-1 0 0 0 0,-11 9-1 0 0,-52 33 414 0 0,-124 68-1 0 0,173-107-1824 0 0,22-12-142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116 188 13823 0 0,'0'0'2167'0'0,"-2"2"-1410"0"0,-4 3-541 0 0,0 1 0 0 0,0 1-1 0 0,0-1 1 0 0,1 1 0 0 0,-1 0-1 0 0,2 0 1 0 0,-1 1 0 0 0,1-1-1 0 0,0 1 1 0 0,1 0 0 0 0,-3 9-1 0 0,-8 29 111 0 0,1 0 1 0 0,-8 75-1 0 0,18-95-464 0 0,2 0 1 0 0,0 0-1 0 0,2 0 0 0 0,1 0 0 0 0,1-1 1 0 0,10 38-1 0 0,6 2-1994 0 0,-1-23-2751 0 0,-2-15-453 0 0</inkml:trace>
  <inkml:trace contextRef="#ctx0" brushRef="#br0" timeOffset="0.52">242 1068 6447 0 0,'0'0'6331'0'0,"1"-2"-4342"0"0,0-8-854 0 0,9-77 4954 0 0,-5 59-5250 0 0,1 0 0 0 0,16-48 0 0 0,36-72-108 0 0,66-193-350 0 0,-50 109-370 0 0,-61 196-13 0 0,-9 26 36 0 0,0 0 0 0 0,3-13 0 0 0,6-14 702 0 0,-7 47-728 0 0,-1 0 0 0 0,-1 0 0 0 0,0 0 0 0 0,0 1 0 0 0,3 15 1 0 0,8 59 20 0 0,-6-27-23 0 0,43 244-6 0 0,-38-217 0 0 0,-9-59-474 0 0,-2-1 0 0 0,-1 1 1 0 0,-1-1-1 0 0,-2 34 0 0 0,1-57 247 0 0,-1-1-1 0 0,1 1 1 0 0,-1-1 0 0 0,1 1 0 0 0,-1-1-1 0 0,0 1 1 0 0,0-1 0 0 0,1 0-1 0 0,-1 1 1 0 0,0-1 0 0 0,0 0 0 0 0,0 0-1 0 0,-1 0 1 0 0,1 0 0 0 0,0 0 0 0 0,0 0-1 0 0,-2 1 1 0 0,-9 5-1489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1:3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11 608 8751 0 0,'-2'-2'399'0'0,"-4"-7"-4"0"0,4-3-253 0 0,2 10 101 0 0,1 0-1 0 0,0 1 0 0 0,-1-1 0 0 0,1 0 0 0 0,0 1 0 0 0,0-1 0 0 0,0 1 1 0 0,0-1-1 0 0,0 1 0 0 0,0 0 0 0 0,1-1 0 0 0,-1 1 0 0 0,0 0 0 0 0,1 0 1 0 0,-1 0-1 0 0,1 0 0 0 0,-1 0 0 0 0,3-1 0 0 0,1-1 1133 0 0,1 0 0 0 0,0 0-1 0 0,10-3 1 0 0,0 2-867 0 0,0 1-1 0 0,-1 1 1 0 0,1 0-1 0 0,24 1 1 0 0,65 7-692 0 0,-68-3-666 0 0,-16-2 110 0 0</inkml:trace>
  <inkml:trace contextRef="#ctx0" brushRef="#br0" timeOffset="1">364 54 10591 0 0,'2'-4'216'0'0,"0"-1"0"0"0,0 1 0 0 0,0 0 0 0 0,1 0 0 0 0,0 0 0 0 0,0 0 0 0 0,0 1 0 0 0,0-1 0 0 0,5-4 0 0 0,-6 7-20 0 0,0 0 1 0 0,-1 0-1 0 0,1 0 0 0 0,0 0 0 0 0,0 0 0 0 0,-1 0 1 0 0,1 1-1 0 0,0-1 0 0 0,0 0 0 0 0,0 1 1 0 0,0 0-1 0 0,0-1 0 0 0,0 1 0 0 0,0 0 0 0 0,0 0 1 0 0,0 0-1 0 0,0 0 0 0 0,0 1 0 0 0,0-1 0 0 0,0 0 1 0 0,0 1-1 0 0,0 0 0 0 0,0-1 0 0 0,3 3 1 0 0,6 3 311 0 0,-1 0 1 0 0,1 1-1 0 0,-2 0 1 0 0,1 0-1 0 0,14 16 0 0 0,-7-6 380 0 0,27 39 0 0 0,-32-37-556 0 0,-2 0-1 0 0,0 0 1 0 0,-1 1 0 0 0,0 0-1 0 0,6 27 1 0 0,20 110 809 0 0,-30-127-993 0 0,-1 0 1 0 0,-1 1 0 0 0,-2-1-1 0 0,-1 1 1 0 0,-1-1 0 0 0,-2 1-1 0 0,-1-1 1 0 0,-1 0 0 0 0,-18 55-1 0 0,10-50-46 0 0,-2 0-1 0 0,-30 51 0 0 0,-49 59 54 0 0,42-68-152 0 0,9-12-1801 0 0,-3-1-7391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1032 3567 0 0,'0'0'166'0'0,"10"11"8154"0"0,-11-9-8122 0 0,0 0 0 0 0,0-1 0 0 0,0 1 0 0 0,0 0 0 0 0,0-1 0 0 0,0 1 0 0 0,0-1 1 0 0,-1 0-1 0 0,1 1 0 0 0,-3 1 0 0 0,-13 11 611 0 0,16-13-627 0 0,-2 0-83 0 0,-5 3 80 0 0,6-3 39 0 0,0 0 6 0 0,-1-1-104 0 0,0 0 0 0 0,0 0 0 0 0,0 0 0 0 0,1 0 0 0 0,-1-1 0 0 0,0 1 0 0 0,0-1 0 0 0,1 1-1 0 0,-1-1 1 0 0,0 0 0 0 0,-5-3 0 0 0,-7-1 205 0 0,14 4-292 0 0,-1 0-1 0 0,0 0 1 0 0,0 0 0 0 0,1 0-1 0 0,-1-1 1 0 0,0 1 0 0 0,1 0-1 0 0,-1-1 1 0 0,1 1-1 0 0,0-1 1 0 0,-1 1 0 0 0,0-3-1 0 0,-2-2 46 0 0,-3-1-39 0 0,2-1 1 0 0,-1 0-1 0 0,1-1 1 0 0,0 1 0 0 0,1-1-1 0 0,-6-15 1 0 0,-12-58 54 0 0,0 2-15 0 0,-40-76-3 0 0,57 142-77 0 0,0 1 0 0 0,0-1 1 0 0,2 0-1 0 0,0 0 0 0 0,0 0 0 0 0,1 0 0 0 0,1-1 0 0 0,1 1 0 0 0,0 0 1 0 0,0-1-1 0 0,2 1 0 0 0,0 0 0 0 0,4-16 0 0 0,65-221-293 0 0,-68 239 271 0 0,2 1 0 0 0,-1 0 1 0 0,1-1-1 0 0,1 2 0 0 0,0-1 1 0 0,1 1-1 0 0,0 0 0 0 0,0 0 1 0 0,1 0-1 0 0,0 1 0 0 0,1 1 1 0 0,0-1-1 0 0,0 2 0 0 0,1-1 1 0 0,11-6-1 0 0,-13 10 6 0 0,-1 0 1 0 0,1 0 0 0 0,1 1-1 0 0,-1 0 1 0 0,0 0-1 0 0,1 1 1 0 0,-1 0 0 0 0,1 1-1 0 0,0 0 1 0 0,-1 0-1 0 0,11 1 1 0 0,-7 0 7 0 0,-1 2 0 0 0,1-1-1 0 0,0 2 1 0 0,0-1 0 0 0,-1 2 0 0 0,1-1-1 0 0,17 10 1 0 0,-16-7 37 0 0,-1 1 0 0 0,-1 0 1 0 0,0 0-1 0 0,0 1 0 0 0,0 1 0 0 0,-1 0 0 0 0,0 0 0 0 0,-1 1 0 0 0,0 1 0 0 0,0-1 0 0 0,-1 1 0 0 0,-1 0 0 0 0,0 1 0 0 0,0 0 0 0 0,5 15 1 0 0,-5-5 176 0 0,-1 1 1 0 0,-1 0 0 0 0,-1 1 0 0 0,-1-1-1 0 0,0 41 1 0 0,-15 120 1354 0 0,5-147-1133 0 0,-1-1 0 0 0,-1 0 0 0 0,-25 58-1 0 0,4-10 119 0 0,28-77-523 0 0,-97 267 1108 0 0,98-272-2389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16671 0 0,'-9'-12'763'0'0,"7"10"-14"0"0,2 2-688 0 0,-1 0 0 0 0,1 0 0 0 0,-1-1 0 0 0,1 1 0 0 0,-1 0 0 0 0,1 0 0 0 0,-1 0 0 0 0,1 0 0 0 0,-1 0 0 0 0,1 0 0 0 0,-1 0 0 0 0,1 0 0 0 0,-1 0 0 0 0,1 0 0 0 0,-1 1 0 0 0,1-1 0 0 0,-1 0 0 0 0,1 0 0 0 0,-1 0 0 0 0,1 0 0 0 0,-1 1 0 0 0,1-1 0 0 0,-1 0 1 0 0,1 1-1 0 0,0-1 0 0 0,-1 0 0 0 0,0 1 0 0 0,-11 11 1832 0 0,9-8-1611 0 0,-1 1 0 0 0,1 0 0 0 0,0 0 0 0 0,1 0 1 0 0,0 1-1 0 0,-1-1 0 0 0,2 1 0 0 0,-3 5 0 0 0,-6 51 586 0 0,6-32-397 0 0,1-12-236 0 0,0-5-2 0 0,1 1-1 0 0,0-1 1 0 0,1 1-1 0 0,1 19 0 0 0,0-27-98 0 0,4 4-25 0 0,3-2-56 0 0,-4-7-48 0 0,0 0 0 0 0,0 0 0 0 0,-1 0 0 0 0,1 0 0 0 0,0-1 0 0 0,0 0 0 0 0,0 1-1 0 0,0-1 1 0 0,0 0 0 0 0,-1 0 0 0 0,1 0 0 0 0,0-1 0 0 0,0 1 0 0 0,0-1-1 0 0,5-1 1 0 0,4-2 29 0 0,0-1 0 0 0,14-7-1 0 0,59-34 47 0 0,-84 46-80 0 0,-1-1 0 0 0,0 1 0 0 0,1 0 0 0 0,-1 0 0 0 0,0 0 0 0 0,0-1 0 0 0,1 1 0 0 0,-1 0 0 0 0,0 0 0 0 0,1 0 0 0 0,-1 0 0 0 0,0 0 0 0 0,1 0 0 0 0,-1 0 0 0 0,0 0 0 0 0,1 0 0 0 0,-1 0 0 0 0,0 0 0 0 0,1 0 0 0 0,-1 0 0 0 0,0 0 0 0 0,1 0 0 0 0,-1 0 0 0 0,0 0 0 0 0,1 0 0 0 0,-1 4-5 0 0,1 0 0 0 0,-2-1 1 0 0,1 1-1 0 0,0-1 0 0 0,-1 1 0 0 0,0-1 0 0 0,-1 6 0 0 0,-1 1-9 0 0,-3 10 4 0 0,5-12-9 0 0,1 6-23 0 0,0-13-37 0 0,0 0 1 0 0,0 0-1 0 0,0 0 0 0 0,0 0 1 0 0,0 0-1 0 0,0 0 0 0 0,1 0 0 0 0,-1 0 1 0 0,0 0-1 0 0,0 0 0 0 0,1 0 1 0 0,-1-1-1 0 0,1 1 0 0 0,-1 0 1 0 0,1 0-1 0 0,0 0 0 0 0,-1 0 0 0 0,1 0 1 0 0,0-1-1 0 0,-1 1 0 0 0,1 0 1 0 0,0-1-1 0 0,0 1 0 0 0,0-1 1 0 0,0 1-1 0 0,-1 0 0 0 0,1-1 0 0 0,0 0 1 0 0,0 1-1 0 0,0-1 0 0 0,0 0 1 0 0,0 1-1 0 0,0-1 0 0 0,0 0 0 0 0,2 0 1 0 0,1 1-216 0 0,-1-1 1 0 0,1 0-1 0 0,0 0 0 0 0,-1-1 1 0 0,1 1-1 0 0,0-1 0 0 0,-1 1 1 0 0,1-1-1 0 0,-1 0 1 0 0,4-2-1 0 0,20-9-5811 0 0,-5 0-523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1164 1839 0 0,'0'0'7839'0'0,"-1"1"-6892"0"0,-5 7 1934 0 0,4-7-2253 0 0,-7 2-182 0 0,0 0 1 0 0,0-1-1 0 0,0 0 1 0 0,-1-1-1 0 0,1 0 1 0 0,-1-1-1 0 0,-12 0 1 0 0,15 0-383 0 0,-7 0 168 0 0,-1 0-1 0 0,1-1 1 0 0,0-1 0 0 0,0 0 0 0 0,1-1-1 0 0,-1 0 1 0 0,0-2 0 0 0,1 1-1 0 0,-24-13 1 0 0,25 10-136 0 0,1 0-1 0 0,0-1 1 0 0,0 0-1 0 0,1-1 1 0 0,0 0-1 0 0,0 0 1 0 0,1-1-1 0 0,1-1 1 0 0,-1 1-1 0 0,2-1 0 0 0,-1-1 1 0 0,2 1-1 0 0,-9-20 1 0 0,0-6-6 0 0,1-1 1 0 0,2-1-1 0 0,-9-49 1 0 0,16 66-90 0 0,1-1 0 0 0,1 1 0 0 0,1-1 0 0 0,1 0 0 0 0,1 0 0 0 0,1 0 0 0 0,1 0-1 0 0,1 0 1 0 0,1 1 0 0 0,1-1 0 0 0,1 1 0 0 0,1 0 0 0 0,11-23 0 0 0,102-175-163 0 0,-98 187 90 0 0,3 0 1 0 0,42-44-1 0 0,-28 33-71 0 0,-35 40 127 0 0,0 0-1 0 0,0 0 0 0 0,1 0 1 0 0,-1 0-1 0 0,1 1 0 0 0,0-1 1 0 0,-1 1-1 0 0,1 1 1 0 0,1-1-1 0 0,-1 1 0 0 0,0 0 1 0 0,1 0-1 0 0,-1 0 0 0 0,1 1 1 0 0,-1 0-1 0 0,1 0 0 0 0,0 0 1 0 0,0 1-1 0 0,-1-1 1 0 0,1 2-1 0 0,0-1 0 0 0,0 0 1 0 0,-1 1-1 0 0,1 0 0 0 0,0 1 1 0 0,-1-1-1 0 0,1 1 1 0 0,-1 0-1 0 0,0 0 0 0 0,0 1 1 0 0,0 0-1 0 0,0 0 0 0 0,0 0 1 0 0,0 0-1 0 0,5 5 1 0 0,0 2-7 0 0,0 0 1 0 0,-1 1 0 0 0,0 0 0 0 0,-1 0 0 0 0,0 1 0 0 0,12 23-1 0 0,-12-16 10 0 0,0 1 0 0 0,-1-1 0 0 0,-1 1 0 0 0,4 22 0 0 0,-4 4 16 0 0,-1 0 0 0 0,-3 0-1 0 0,-4 69 1 0 0,-49 265 826 0 0,16-165 38 0 0,24-131-553 0 0,-15 98-2493 0 0,21-150 1268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6911 0 0,'0'0'9183'0'0,"0"2"-7892"0"0,2 3-789 0 0,0 0 0 0 0,0 1 1 0 0,-1-1-1 0 0,1 9 1 0 0,0 44 198 0 0,-2-32-501 0 0,-2 98 835 0 0,-12 60 436 0 0,3-55-696 0 0,9-108-758 0 0,2-1 0 0 0,1 22 0 0 0,0-41-83 0 0,-1 0 0 0 0,0 0 0 0 0,1 0 0 0 0,-1 0 0 0 0,0 0 1 0 0,1 0-1 0 0,-1 0 0 0 0,1 0 0 0 0,-1 0 0 0 0,1 0 0 0 0,1 1 0 0 0,2 4-2039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10247 0 0,'0'0'927'0'0,"2"-2"-760"0"0,64-59 7041 0 0,12-10-2927 0 0,-12 9-3123 0 0,19-16-532 0 0,-65 62-538 0 0,15-12-14 0 0,-32 26-67 0 0,0 0 0 0 0,-1 1 0 0 0,1-1 0 0 0,0 1 0 0 0,0 0 0 0 0,0 0 0 0 0,0 0 0 0 0,0 0 0 0 0,0 0 0 0 0,0 1 0 0 0,3-1 0 0 0,9 4 4 0 0,-11-1-3 0 0,1 0-1 0 0,-1 0 1 0 0,0 0 0 0 0,0 0 0 0 0,-1 1-1 0 0,1 0 1 0 0,0 0 0 0 0,-1 0-1 0 0,0 0 1 0 0,0 0 0 0 0,0 1-1 0 0,0 0 1 0 0,3 4 0 0 0,4 8 83 0 0,14 33 1 0 0,-19-38-31 0 0,6 15-8 0 0,-5-13 22 0 0,0 1 1 0 0,12 17-1 0 0,-15-26-63 0 0,1-1 1 0 0,-1 1-1 0 0,1-1 1 0 0,0 0-1 0 0,0 0 1 0 0,1-1-1 0 0,-1 1 1 0 0,1-1-1 0 0,-1 0 1 0 0,7 3-1 0 0,-3-3-258 0 0,0 1 0 0 0,1-2-1 0 0,0 1 1 0 0,0-1 0 0 0,0 0-1 0 0,0-1 1 0 0,0 0 0 0 0,0-1-1 0 0,0 0 1 0 0,18-2 0 0 0,-13 1-270 0 0,0-2-1 0 0,0 0 1 0 0,0-1 0 0 0,0 0 0 0 0,0-1 0 0 0,15-9 0 0 0,-8 2-1298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7831 0 0,'0'0'14529'0'0,"0"3"-13889"0"0,-29 177 2027 0 0,-1 11-2095 0 0,30-187-811 0 0,-1 1 0 0 0,1-1 0 0 0,0 1-1 0 0,1-1 1 0 0,-1 1 0 0 0,1-1 0 0 0,1 5 0 0 0,-1-7-603 0 0,13 0-4587 0 0,0-5 691 0 0,-1-4-1036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5527 0 0,'0'0'12543'0'0,"1"2"-11656"0"0,4 22 294 0 0,-3-15-613 0 0,0 0-1 0 0,0 0 1 0 0,6 12 0 0 0,-7-18-476 0 0,0-1 0 0 0,1 1 0 0 0,-1-1 0 0 0,1 1 0 0 0,0-1 0 0 0,0 1 0 0 0,0-1 0 0 0,0 0 0 0 0,0 0 0 0 0,1 0 0 0 0,-1 0 0 0 0,0-1 0 0 0,1 1 0 0 0,5 2-1 0 0,0-1 11 0 0,0 0-1 0 0,0-1 1 0 0,1 0-1 0 0,-1-1 0 0 0,0 0 1 0 0,1 0-1 0 0,-1-1 1 0 0,1 0-1 0 0,0 0 0 0 0,-1-1 1 0 0,16-3-1 0 0,-12 2-13 0 0,0-2 1 0 0,0 1-1 0 0,-1-1 0 0 0,0-1 0 0 0,0 0 1 0 0,0-1-1 0 0,18-11 0 0 0,-24 12-14 0 0,1 0-1 0 0,-1 0 1 0 0,0 0 0 0 0,8-11-1 0 0,-12 14-52 0 0,-1 0 0 0 0,1 0 0 0 0,-1 0 0 0 0,0 0 0 0 0,1 0 0 0 0,-1 0 0 0 0,0 0 1 0 0,0 0-1 0 0,0 0 0 0 0,-1 0 0 0 0,1 0 0 0 0,-1-3 0 0 0,1 4 1 0 0,-1-2-1 0 0,0 0-1 0 0,0 1 1 0 0,0-1-1 0 0,0 1 1 0 0,-1-1 0 0 0,1 1-1 0 0,-1-1 1 0 0,1 1-1 0 0,-1 0 1 0 0,0 0 0 0 0,0 0-1 0 0,0 0 1 0 0,0 0-1 0 0,0 0 1 0 0,-1 1-1 0 0,1-1 1 0 0,-5-2 0 0 0,2 1 7 0 0,-1 1 1 0 0,1-1 0 0 0,-1 1-1 0 0,0 0 1 0 0,1 1 0 0 0,-1-1-1 0 0,-7 0 1 0 0,4 2-207 0 0,1 0 1 0 0,0 0-1 0 0,0 0 1 0 0,0 1-1 0 0,0 1 0 0 0,1-1 1 0 0,-1 1-1 0 0,-12 5 0 0 0,-12 6-783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1304 5983 0 0,'-2'-1'464'0'0,"-49"-27"5467"0"0,37 20 1325 0 0,17 7-5267 0 0,11-2-255 0 0,27-4-2561 0 0,-19 4 1220 0 0,256-28-173 0 0,-229 27-204 0 0,-34 2-6 0 0,-1 0-1 0 0,1 1 1 0 0,0 1 0 0 0,26 3-1 0 0,-17 1 9 0 0,35 6 28 0 0,-46-6 3081 0 0,-23-12-2921 0 0,8 7-189 0 0,0-1-1 0 0,0 1 1 0 0,1-1-1 0 0,-1 1 1 0 0,1-1-1 0 0,-1 1 1 0 0,1-1-1 0 0,0 0 1 0 0,-1 0-1 0 0,1 1 1 0 0,-1-5-1 0 0,0 0 4 0 0,0-1-1 0 0,1 1 0 0 0,0-1 1 0 0,0-10-1 0 0,2-85 76 0 0,7-117-42 0 0,-7 29-176 0 0,-3 87 55 0 0,-2-12-49 0 0,1-26 81 0 0,4 110 20 0 0,-2 0 0 0 0,-1 0 0 0 0,-10-50 0 0 0,11 74 16 0 0,-11-21 0 0 0,9 19 0 0 0,-5-14 0 0 0,7 21 0 0 0,-1 0 0 0 0,1 0 0 0 0,0 0 0 0 0,-1 0 0 0 0,1 0 0 0 0,-1 0 0 0 0,1 0 0 0 0,-1 1 0 0 0,-3-3 0 0 0,1 1 0 0 0,1 2 0 0 0,-1-1 0 0 0,1 0 0 0 0,-1 1 0 0 0,0-1 0 0 0,0 1 0 0 0,-7-1 0 0 0,-1 1-23 0 0,0 0-1 0 0,-1 2 1 0 0,1-1 0 0 0,-1 1-1 0 0,1 1 1 0 0,-14 3-1 0 0,-5 1-15 0 0,11-3 19 0 0,-70 7-181 0 0,79-10 189 0 0,0 0-1 0 0,0 0 1 0 0,1-1-1 0 0,-1 0 0 0 0,0-1 1 0 0,-13-5-1 0 0,13 3 13 0 0,-4-4-1 0 0,13 5 3 0 0,-1 0-3 0 0,-20-8-10 0 0,22 11 9 0 0,1 0 0 0 0,-1 0-1 0 0,1 0 1 0 0,0 0-1 0 0,-1 0 1 0 0,1 0-1 0 0,-1 0 1 0 0,1 0-1 0 0,-1 1 1 0 0,1-1-1 0 0,-1 0 1 0 0,1 0 0 0 0,0 0-1 0 0,-1 0 1 0 0,1 1-1 0 0,-1-1 1 0 0,1 0-1 0 0,0 0 1 0 0,-1 1-1 0 0,1-1 1 0 0,0 0 0 0 0,-1 1-1 0 0,1-1 1 0 0,0 0-1 0 0,0 1 1 0 0,-1-1-1 0 0,1 1 1 0 0,0-1-1 0 0,-7 12-32 0 0,4-2 2 0 0,1 0-1 0 0,0 0 1 0 0,0 1 0 0 0,1-1-1 0 0,0 1 1 0 0,1 20 0 0 0,-1 11-22 0 0,-9 141 44 0 0,-20 195 71 0 0,21-310-101 0 0,4 1 0 0 0,2-1 0 0 0,3 1 0 0 0,4-1 0 0 0,12 72-1 0 0,-6-93-1858 0 0,4-1-6589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4143 0 0,'0'0'12571'0'0,"4"-1"-12004"0"0,71-19 515 0 0,-44 15-905 0 0,59-4 0 0 0,-71 9-145 0 0,194-2 594 0 0,-166 3-605 0 0,-22-1-8 0 0,39 5 0 0 0,-27 0-120 0 0,-11-2-1259 0 0,29 8 0 0 0,-42-7-82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25 365 4143 0 0,'-13'-5'368'0'0,"2"1"8112"0"0,23-3-5440 0 0,4 6-2384 0 0,7 1-480 0 0,2 0-96 0 0,7 0-16 0 0,5 1-152 0 0,-1 1-24 0 0,-2-2-8 0 0,-1 0-6568 0 0</inkml:trace>
  <inkml:trace contextRef="#ctx0" brushRef="#br0" timeOffset="1">459 10 2303 0 0,'0'0'102'0'0,"2"-1"527"0"0,-2 0-99 0 0,1 0 0 0 0,0 1 0 0 0,0-1-1 0 0,-1 0 1 0 0,1 1 0 0 0,0-1 0 0 0,0 1 0 0 0,0-1 0 0 0,0 1 0 0 0,0-1-1 0 0,0 1 1 0 0,0 0 0 0 0,0 0 0 0 0,0-1 0 0 0,0 1 0 0 0,0 0-1 0 0,0 0 1 0 0,0 0 0 0 0,0 0 0 0 0,2 0 0 0 0,-2 1-139 0 0,1-1 0 0 0,0 1 0 0 0,0-1 0 0 0,-1 1 0 0 0,1 0 0 0 0,0 0 0 0 0,-1 0 0 0 0,1 0 0 0 0,-1 0 0 0 0,3 3 0 0 0,2 1-114 0 0,-1 1-1 0 0,0 0 1 0 0,-1 1-1 0 0,7 10 1 0 0,-7-10-147 0 0,-1 0 1 0 0,1 1 0 0 0,-1 0-1 0 0,-1-1 1 0 0,0 1 0 0 0,0 0 0 0 0,0 0-1 0 0,-1 0 1 0 0,0 1 0 0 0,-1-1-1 0 0,0 0 1 0 0,0 0 0 0 0,-1 0 0 0 0,0 1-1 0 0,0-1 1 0 0,-1 0 0 0 0,0 0-1 0 0,0-1 1 0 0,-1 1 0 0 0,0 0 0 0 0,0-1-1 0 0,-1 1 1 0 0,-7 9 0 0 0,2-3-83 0 0,0-1-1 0 0,-1-1 1 0 0,-1 0 0 0 0,-21 18-1 0 0,-1 4-2017 0 0,18-18-5673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438 161 5527 0 0,'-12'-16'405'0'0,"0"0"-1"0"0,-2 1 1 0 0,-28-26 0 0 0,32 33 1942 0 0,-20-13 1 0 0,18 15-921 0 0,0 0 1 0 0,-1 0-1 0 0,0 1 0 0 0,0 0 1 0 0,-21-3-1 0 0,22 5-1195 0 0,0 1-1 0 0,-1 1 0 0 0,1 0 1 0 0,0 1-1 0 0,-1 0 0 0 0,1 1 1 0 0,-1 0-1 0 0,1 1 0 0 0,0 0 0 0 0,-20 7 1 0 0,28-7-228 0 0,0-1 0 0 0,1 1 1 0 0,-1 0-1 0 0,0 0 0 0 0,0 1 1 0 0,1-1-1 0 0,-1 1 0 0 0,1 0 1 0 0,0 0-1 0 0,0 0 0 0 0,0 0 0 0 0,0 1 1 0 0,1-1-1 0 0,-1 1 0 0 0,1-1 1 0 0,0 1-1 0 0,0 0 0 0 0,0 0 1 0 0,1 0-1 0 0,-1 0 0 0 0,1 0 1 0 0,0 0-1 0 0,0 1 0 0 0,0-1 0 0 0,1 0 1 0 0,0 1-1 0 0,-1-1 0 0 0,2 0 1 0 0,-1 0-1 0 0,0 1 0 0 0,1-1 1 0 0,0 0-1 0 0,0 1 0 0 0,2 6 0 0 0,1-3-25 0 0,1-1-1 0 0,-1 1 0 0 0,1-1 0 0 0,1 0 0 0 0,-1 0 0 0 0,10 8 0 0 0,44 35-38 0 0,-28-25-8 0 0,-26-20 26 0 0,61 55-352 0 0,-60-53 184 0 0,-1 0 0 0 0,1 0 0 0 0,-1 0 0 0 0,0 1 0 0 0,-1-1 0 0 0,0 1 0 0 0,6 16 0 0 0,-9-20 48 0 0,0 0 0 0 0,-1 0 0 0 0,1 1 0 0 0,-1-1 0 0 0,0 0 0 0 0,0 0-1 0 0,-1 0 1 0 0,1 1 0 0 0,-1-1 0 0 0,0 0 0 0 0,0 0 0 0 0,0 0 0 0 0,-1 0 0 0 0,1 0 0 0 0,-1 0 0 0 0,0-1-1 0 0,-4 8 1 0 0,-3 1-250 0 0,0 0 0 0 0,-1 0 0 0 0,-19 18 0 0 0,18-21 369 0 0,0-1 1 0 0,-1 0 0 0 0,0-1-1 0 0,0 0 1 0 0,-18 7 0 0 0,-22 12 198 0 0,51-25-147 0 0,1-1 0 0 0,-1 0 0 0 0,0 1 0 0 0,1-1 0 0 0,-1 1 0 0 0,0-1 0 0 0,1 1-1 0 0,-1-1 1 0 0,1 1 0 0 0,-1-1 0 0 0,1 1 0 0 0,-1 0 0 0 0,1-1 0 0 0,-1 1 0 0 0,1 0 0 0 0,0-1-1 0 0,-1 1 1 0 0,1 0 0 0 0,0 0 0 0 0,0-1 0 0 0,0 1 0 0 0,-1 0 0 0 0,1 0 0 0 0,0 1 0 0 0,0-1 23 0 0,1 0 0 0 0,-1 1 0 0 0,1-1 0 0 0,-1 0 0 0 0,1 0 0 0 0,-1 1 0 0 0,1-1 0 0 0,-1 0 0 0 0,1 0 0 0 0,0 0 0 0 0,0 0 0 0 0,0 0 0 0 0,1 1 0 0 0,4 4 148 0 0,1 0 0 0 0,0 0 0 0 0,12 6 0 0 0,-16-10-171 0 0,5 3 1 0 0,-1 0 0 0 0,0 1 0 0 0,11 10 0 0 0,-1 0 4 0 0,-8-7-4 0 0,-3-2 1 0 0,3 0-1727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36 4607 0 0,'-2'-1'354'0'0,"-21"-10"64"0"0,15 7 1706 0 0,1 0 1 0 0,-1 0 0 0 0,0 1 0 0 0,0 0 0 0 0,-15-2 0 0 0,21 5-1683 0 0,-1-1 0 0 0,1 1 0 0 0,-1 0 0 0 0,1 0 0 0 0,-1 1 0 0 0,0-1 0 0 0,1 1 0 0 0,-1-1 0 0 0,1 1 0 0 0,0 0 0 0 0,-1-1 0 0 0,-3 3 0 0 0,3-1-577 0 0,1 0-1 0 0,-1 0 1 0 0,1 0-1 0 0,-1 0 0 0 0,1 0 1 0 0,0 0-1 0 0,-3 4 1 0 0,-2 5 191 0 0,0-1-1 0 0,1 1 1 0 0,0 1 0 0 0,1-1 0 0 0,0 1-1 0 0,-3 14 1 0 0,1 1-5 0 0,-6 47 0 0 0,11-60-25 0 0,1 0 0 0 0,0 0 0 0 0,2 0 0 0 0,-1 0 0 0 0,2-1 0 0 0,4 25 0 0 0,-4-32-11 0 0,-1-1 1 0 0,1 0-1 0 0,0 0 1 0 0,0 0-1 0 0,1 0 1 0 0,-1 0-1 0 0,1 0 0 0 0,0 0 1 0 0,1-1-1 0 0,-1 1 1 0 0,1-1-1 0 0,0 0 0 0 0,0 0 1 0 0,0-1-1 0 0,0 1 1 0 0,1-1-1 0 0,-1 0 1 0 0,1 0-1 0 0,8 4 0 0 0,-7-5 6 0 0,0 0-1 0 0,0 0 1 0 0,0 0-1 0 0,1-1 1 0 0,-1 1-1 0 0,1-2 1 0 0,-1 1-1 0 0,1-1 1 0 0,-1 0-1 0 0,12-1 1 0 0,-13 0 4 0 0,0 0 1 0 0,0-1 0 0 0,0 1-1 0 0,0-1 1 0 0,-1 0 0 0 0,1-1 0 0 0,-1 1-1 0 0,1-1 1 0 0,-1 1 0 0 0,0-1-1 0 0,0-1 1 0 0,0 1 0 0 0,0 0-1 0 0,4-7 1 0 0,-3 4 3 0 0,0 1 0 0 0,-1-2-1 0 0,0 1 1 0 0,0 0 0 0 0,0-1-1 0 0,-1 1 1 0 0,0-1 0 0 0,-1 0 0 0 0,1 0-1 0 0,-1-1 1 0 0,0 1 0 0 0,-1 0 0 0 0,0-1-1 0 0,0 1 1 0 0,-1 0 0 0 0,0-1-1 0 0,0 1 1 0 0,0-1 0 0 0,-1 1 0 0 0,0-1-1 0 0,-3-6 1 0 0,2 3 9 0 0,-2 0-1 0 0,1 1 1 0 0,-1 0 0 0 0,-1-1-1 0 0,1 2 1 0 0,-11-16 0 0 0,12 21-23 0 0,0 0 1 0 0,-1-1 0 0 0,1 2-1 0 0,-1-1 1 0 0,0 0-1 0 0,0 1 1 0 0,-1-1 0 0 0,1 1-1 0 0,0 0 1 0 0,-1 1-1 0 0,0-1 1 0 0,0 1 0 0 0,0 0-1 0 0,0 0 1 0 0,-8-2-1 0 0,1 3-164 0 0,1 0-1 0 0,0 0 0 0 0,0 1 0 0 0,0 1 1 0 0,0 0-1 0 0,-1 0 0 0 0,1 1 0 0 0,1 0 0 0 0,-1 1 1 0 0,0 0-1 0 0,0 1 0 0 0,1 1 0 0 0,0-1 1 0 0,0 1-1 0 0,0 1 0 0 0,1 0 0 0 0,0 0 0 0 0,0 1 1 0 0,0 0-1 0 0,-10 12 0 0 0,-9 12-1482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8:5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132 149 5959 0 0,'0'0'534'0'0,"-1"-2"-438"0"0,-9-30 9532 0 0,0 14-4623 0 0,-4-2-3084 0 0,13 19-937 0 0,-5-7-340 0 0,6 8-605 0 0,0 0 0 0 0,0-1 1 0 0,0 1-1 0 0,0 0 0 0 0,0 0 1 0 0,-1 0-1 0 0,1-1 1 0 0,0 1-1 0 0,0 0 0 0 0,0 0 1 0 0,0 0-1 0 0,0-1 1 0 0,-1 1-1 0 0,1 0 0 0 0,0 0 1 0 0,0 0-1 0 0,0 0 1 0 0,-1 0-1 0 0,1-1 0 0 0,0 1 1 0 0,0 0-1 0 0,0 0 0 0 0,-1 0 1 0 0,1 0-1 0 0,0 0 1 0 0,0 0-1 0 0,-1 0 0 0 0,1 0 1 0 0,0 0-1 0 0,0 0 1 0 0,-1 0-1 0 0,1 0 0 0 0,0 0 1 0 0,0 0-1 0 0,-1 0 0 0 0,-3 31-62 0 0,0 1 0 0 0,2 52 0 0 0,2-44 31 0 0,-3 24-42 0 0,-11 64 1 0 0,-21 61 36 0 0,22-133 8 0 0,10-43 31 0 0,2-3-20 0 0,1-8 126 0 0,0-4-60 0 0,-2-10-38 0 0,1 0 0 0 0,1 1-1 0 0,0-1 1 0 0,3-22 0 0 0,13-50 64 0 0,-10 53-92 0 0,6-25-27 0 0,62-259-43 0 0,-60 274 42 0 0,25-48 1 0 0,-32 79 5 0 0,-6 9-2 0 0,0 1-1 0 0,0 0 1 0 0,0-1-1 0 0,0 1 1 0 0,0 0-1 0 0,0-1 1 0 0,0 1-1 0 0,0 0 1 0 0,0 0 0 0 0,0 0-1 0 0,1 0 1 0 0,-1 0-1 0 0,0 0 1 0 0,0 0-1 0 0,0 0 1 0 0,0 1-1 0 0,0-1 1 0 0,0 0 0 0 0,0 1-1 0 0,0-1 1 0 0,0 1-1 0 0,0-1 1 0 0,0 1-1 0 0,0-1 1 0 0,0 1-1 0 0,0 0 1 0 0,0-1-1 0 0,-1 1 1 0 0,1 0 0 0 0,1 1-1 0 0,3 2-12 0 0,-1 1 0 0 0,0 0-1 0 0,0-1 1 0 0,3 8 0 0 0,2 3 7 0 0,0 1 0 0 0,-2 0 0 0 0,0 0 0 0 0,6 21 0 0 0,-4-1-12 0 0,4 37 0 0 0,4 47 20 0 0,4 30 0 0 0,-18-134 0 0 0,2-2 0 0 0,2-2 0 0 0,3-5 0 0 0,-9-6 1 0 0,11 3 63 0 0,11-6 10 0 0,-21 2 50 0 0,1-3-115 0 0,-1 1 0 0 0,1-1 0 0 0,-1 0 1 0 0,0 1-1 0 0,0-1 0 0 0,0 0 0 0 0,0 0 1 0 0,0-1-1 0 0,-1 1 0 0 0,1 0 0 0 0,-1-1 1 0 0,0 1-1 0 0,1-5 0 0 0,3-11 23 0 0,0 0 0 0 0,2 0 0 0 0,16-34 0 0 0,-19 44-32 0 0,-2 4 0 0 0,6-15 0 0 0,9-29 0 0 0,-11 29 0 0 0,-4 12 0 0 0,0 0 0 0 0,1 0 0 0 0,5-12 0 0 0,37-85-56 0 0,-44 104 25 0 0,1 3 9 0 0,3 9 5 0 0,-1 1 0 0 0,0-1 1 0 0,-1 1-1 0 0,0-1 0 0 0,-1 1 1 0 0,1 14-1 0 0,1 79-152 0 0,-3-42 124 0 0,1-3 45 0 0,-3-56 0 0 0,1 1 0 0 0,5 14 0 0 0,-1-9-23 0 0,-3-8-97 0 0,10 1-5470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62 10135 0 0,'0'-11'14768'0'0,"0"13"-14732"0"0,1 1 0 0 0,-1-1-1 0 0,1 0 1 0 0,-1 0 0 0 0,1 0 0 0 0,0 0-1 0 0,0 0 1 0 0,0 0 0 0 0,0 0 0 0 0,0 0-1 0 0,1 0 1 0 0,-1-1 0 0 0,0 1 0 0 0,1 0-1 0 0,3 2 1 0 0,8 7 64 0 0,-7-10-75 0 0,-2 0 2 0 0,34 9 188 0 0,-36-10-162 0 0,1-1-1 0 0,-1 0 1 0 0,0 0 0 0 0,0 0-1 0 0,0 0 1 0 0,0 0 0 0 0,0 0 0 0 0,0 0-1 0 0,-1-1 1 0 0,1 1 0 0 0,0-1-1 0 0,-1 0 1 0 0,3-1 0 0 0,-3 2-26 0 0,0 0-9 0 0,0-1 0 0 0,0 1 0 0 0,0 0 0 0 0,0 0 0 0 0,0 0 0 0 0,0 0 0 0 0,0-1-1 0 0,0 1 1 0 0,0-1 0 0 0,-1 1 0 0 0,1 0 0 0 0,0-1 0 0 0,-1 1 0 0 0,1-1 0 0 0,-1 1 0 0 0,0-1 0 0 0,0 1 0 0 0,1-1 0 0 0,-1 0-1 0 0,0 1 1 0 0,0-1 0 0 0,-1 1 0 0 0,1-1 0 0 0,0 1 0 0 0,0-1 0 0 0,-1 0 0 0 0,1 1 0 0 0,-1 0 0 0 0,1-1 0 0 0,-1 1 0 0 0,-1-3 0 0 0,0 1-3 0 0,-1 0 0 0 0,1 0 0 0 0,-1 0 0 0 0,1 1 0 0 0,-1 0 1 0 0,0-1-1 0 0,0 1 0 0 0,0 0 0 0 0,0 0 0 0 0,0 0 0 0 0,-1 1 1 0 0,-4-3-1 0 0,1 2-5 0 0,0 0 1 0 0,-1 1-1 0 0,1-1 1 0 0,0 1-1 0 0,-1 1 1 0 0,1 0-1 0 0,0 0 1 0 0,-1 0-1 0 0,-10 2 1 0 0,-6 3-38 0 0,-36 12 0 0 0,35-9-2 0 0,16-6 19 0 0,-30 10-67 0 0,-40 18 1 0 0,68-26 52 0 0,0 2 1 0 0,1-1 0 0 0,0 1 0 0 0,0 1-1 0 0,1 0 1 0 0,-1 0 0 0 0,2 1-1 0 0,-14 14 1 0 0,11-6-39 0 0,11-11 62 0 0,1-2-10 0 0,0-1 4 0 0,-1 0 1 0 0,1 1-1 0 0,0-1 1 0 0,-1 0-1 0 0,1 0 0 0 0,1 1 1 0 0,-1-1-1 0 0,0 0 1 0 0,0 0-1 0 0,1 0 0 0 0,-1 0 1 0 0,1-1-1 0 0,0 1 0 0 0,-1 0 1 0 0,1-1-1 0 0,0 1 1 0 0,0-1-1 0 0,0 0 0 0 0,0 1 1 0 0,0-1-1 0 0,4 2 0 0 0,5 2-21 0 0,1-1-1 0 0,22 6 0 0 0,11-1-38 0 0,90 6-1 0 0,-3-1-525 0 0,-113-8 30 0 0,-18-6 538 0 0,0 1 0 0 0,0-1-1 0 0,0 1 1 0 0,0-1 0 0 0,0 1-1 0 0,0-1 1 0 0,-1 1 0 0 0,1 0-1 0 0,0-1 1 0 0,0 1 0 0 0,-1 0-1 0 0,1 0 1 0 0,0 0 0 0 0,-1-1-1 0 0,1 1 1 0 0,-1 0 0 0 0,1 0-1 0 0,0 2 1 0 0,0 3 4 0 0,-1-1 0 0 0,1 1 0 0 0,-1-1 0 0 0,0 1 0 0 0,-1 0 0 0 0,1-1 0 0 0,-1 1 0 0 0,-2 9 0 0 0,-19 47-22 0 0,7-24 141 0 0,8-16-54 0 0,0 0-1 0 0,2 0 1 0 0,0 0-1 0 0,1 1 1 0 0,0 24-1 0 0,5-24-115 0 0,-1-21 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99 2759 0 0,'-1'-25'204'0'0,"-9"-49"18236"0"0,9 78-17872 0 0,-25 187-64 0 0,15-85-508 0 0,-2-8-7 0 0,-36 318 97 0 0,45-370-47 0 0,-5 94-74 0 0,12-119 54 0 0,-1 0-3673 0 0,3-31 1732 0 0,-1 5 1464 0 0,0-5-153 0 0,0 0 0 0 0,-1 0 0 0 0,0 0 0 0 0,-1 0 0 0 0,0 0 0 0 0,-1-1 0 0 0,0-15 0 0 0,0-18-1085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5 301 12407 0 0,'-2'-12'164'0'0,"1"-1"0"0"0,0 1 0 0 0,0-1 0 0 0,2 0 0 0 0,-1 1-1 0 0,2-1 1 0 0,0 1 0 0 0,0-1 0 0 0,1 1 0 0 0,5-13 0 0 0,-4 15 201 0 0,0 0 1 0 0,1 0-1 0 0,1 0 0 0 0,0 1 1 0 0,0 0-1 0 0,0 0 1 0 0,1 1-1 0 0,1 0 1 0 0,-1 0-1 0 0,1 0 1 0 0,17-11-1 0 0,-19 14-134 0 0,0 1 0 0 0,1 0 0 0 0,-1 1 0 0 0,1 0 0 0 0,-1 0 0 0 0,1 0 0 0 0,12-3-1 0 0,-14 6-105 0 0,1-1 0 0 0,-1 1 0 0 0,0 0 0 0 0,1 0 0 0 0,-1 0 0 0 0,0 1 0 0 0,1-1 0 0 0,-1 1 0 0 0,0 1 0 0 0,0-1 0 0 0,7 4 0 0 0,-2-2-32 0 0,0 2 1 0 0,0 0-1 0 0,-1 0 0 0 0,0 0 1 0 0,17 14-1 0 0,-24-18-88 0 0,0 1 0 0 0,0 0 0 0 0,0 0 0 0 0,0 0 0 0 0,0 0 0 0 0,-1 0 0 0 0,1 0 0 0 0,0 1-1 0 0,-1-1 1 0 0,0 0 0 0 0,1 1 0 0 0,-1-1 0 0 0,0 1 0 0 0,0 0 0 0 0,-1-1 0 0 0,1 1 0 0 0,-1 0 0 0 0,1-1-1 0 0,-1 1 1 0 0,0 0 0 0 0,0 0 0 0 0,0-1 0 0 0,0 1 0 0 0,0 0 0 0 0,-1 0 0 0 0,1-1 0 0 0,-1 1 0 0 0,-1 3-1 0 0,-1 0 62 0 0,0 0-1 0 0,0-1 0 0 0,-1 1 0 0 0,0-1 1 0 0,0 0-1 0 0,0 0 0 0 0,-10 9 0 0 0,-40 28 538 0 0,44-35-468 0 0,-99 60 774 0 0,75-49-1500 0 0,33-17 167 0 0</inkml:trace>
  <inkml:trace contextRef="#ctx0" brushRef="#br0" timeOffset="1">744 40 4143 0 0,'0'0'191'0'0,"-2"-1"544"0"0,0 1-86 0 0,0-1 0 0 0,-1 1 1 0 0,1-1-1 0 0,0 1 0 0 0,0-1 0 0 0,0 1 1 0 0,0 0-1 0 0,-1 0 0 0 0,1 0 0 0 0,0 0 1 0 0,0 1-1 0 0,0-1 0 0 0,0 1 1 0 0,-3 0-1 0 0,1 1-18 0 0,1-1 1 0 0,-1 1 0 0 0,1 0-1 0 0,0 0 1 0 0,-1 0 0 0 0,1 0-1 0 0,-4 5 1 0 0,-3 4-49 0 0,0 0 1 0 0,1 1-1 0 0,-11 16 1 0 0,14-19-528 0 0,-16 24 399 0 0,-25 49 0 0 0,41-70-406 0 0,1-1-1 0 0,1 1 1 0 0,0 0-1 0 0,0 0 1 0 0,1 0-1 0 0,1 1 1 0 0,0-1-1 0 0,0 21 1 0 0,2-18-26 0 0,1 0 1 0 0,1-1-1 0 0,0 1 1 0 0,1-1-1 0 0,0 0 1 0 0,1 0-1 0 0,1 0 1 0 0,0 0-1 0 0,14 25 0 0 0,-15-31-103 0 0,10 16 15 0 0,18 25 0 0 0,-27-41-485 0 0,1-1 1 0 0,0-1-1 0 0,0 1 1 0 0,1-1-1 0 0,-1 0 1 0 0,1-1-1 0 0,13 8 1 0 0,-2-4-6550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8287 0 0,'0'-2'382'0'0,"1"-1"-251"0"0,-2-29 14663 0 0,1 35-13997 0 0,-3 176 1549 0 0,1 93-1556 0 0,5-228-788 0 0,-1-23-339 0 0,-2-1-1 0 0,-1 28 0 0 0,0-45-631 0 0,-3 7-6911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 12895 0 0,'0'-2'998'0'0,"-2"-17"7249"0"0,2 21-7324 0 0,-31 230 2066 0 0,20-165-2394 0 0,-3 88 0 0 0,13-115-1369 0 0,1 0-1 0 0,3 0 0 0 0,12 61 0 0 0,-12-87-833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10 122 4607 0 0,'0'-2'208'0'0,"4"-45"-226"0"0,-3 20 2708 0 0,2-2 7793 0 0,1 15-6511 0 0,-4 13-3919 0 0,0 1-1 0 0,0 0 0 0 0,0 0 0 0 0,0 0 0 0 0,0 0 0 0 0,0 0 0 0 0,0 0 0 0 0,0 0 0 0 0,0 0 1 0 0,0 0-1 0 0,0-1 0 0 0,0 1 0 0 0,0 0 0 0 0,1 0 0 0 0,-1 0 0 0 0,0 0 0 0 0,0 0 1 0 0,0 0-1 0 0,0 0 0 0 0,0 0 0 0 0,0 0 0 0 0,0 0 0 0 0,0 0 0 0 0,0 0 0 0 0,0 0 1 0 0,1 0-1 0 0,-1 0 0 0 0,0 0 0 0 0,0 0 0 0 0,0 0 0 0 0,0 0 0 0 0,0 0 0 0 0,0 0 1 0 0,0 0-1 0 0,0 0 0 0 0,1 0 0 0 0,-1 0 0 0 0,0 0 0 0 0,0 0 0 0 0,0 0 0 0 0,0 0 0 0 0,0 0 1 0 0,0 0-1 0 0,0 0 0 0 0,0 0 0 0 0,0 0 0 0 0,1 0 0 0 0,-1 0 0 0 0,0 0 0 0 0,0 0 1 0 0,0 0-1 0 0,0 0 0 0 0,0 1 0 0 0,2 2 91 0 0,-1 0 0 0 0,1 0 1 0 0,-1 0-1 0 0,0 1 0 0 0,1 6 0 0 0,1 5-130 0 0,0 1-1 0 0,-1-1 0 0 0,-1 1 1 0 0,-2 24-1 0 0,-9 66 79 0 0,6-79-48 0 0,-3 27 23 0 0,-12 150 183 0 0,18-156-220 0 0,-1 40 55 0 0,3-74-94 0 0,0 0 0 0 0,1 1-1 0 0,6 25 1 0 0,-7-37-373 0 0,0-3-298 0 0,-1 0 654 0 0,1 0 1 0 0,-1 0-1 0 0,0 0 1 0 0,0 0-1 0 0,0 0 1 0 0,0 0-1 0 0,1 1 1 0 0,-1-1-1 0 0,0 0 1 0 0,0 0-1 0 0,0 0 1 0 0,0 0-1 0 0,0 0 1 0 0,1 0-1 0 0,-1 1 1 0 0,0-1-1 0 0,0 0 1 0 0,0 0-1 0 0,0 0 1 0 0,0 0-1 0 0,0 1 1 0 0,0-1-1 0 0,0 0 1 0 0,1 0-1 0 0,-1 0 1 0 0,0 1-1 0 0,0-1-41 0 0,0 0-1 0 0,0 1 1 0 0,0-1 0 0 0,0 0-1 0 0,1 1 1 0 0,-1-1-1 0 0,0 0 1 0 0,0 1 0 0 0,1-1-1 0 0,-1 0 1 0 0,0 1-1 0 0,0-1 1 0 0,1 0 0 0 0,-1 0-1 0 0,0 1 1 0 0,1-1 0 0 0,-1 0-1 0 0,0 0 1 0 0,1 0-1 0 0,-1 1 1 0 0,1-1 0 0 0,-1 0-1 0 0,1 0 1 0 0,1 1-235 0 0,-1-1-1 0 0,1 0 1 0 0,-1 0 0 0 0,1 1 0 0 0,0-1 0 0 0,-1 0 0 0 0,1 0-1 0 0,0 0 1 0 0,-1-1 0 0 0,1 1 0 0 0,-1 0 0 0 0,3-1 0 0 0,9-7-6711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96 9215 0 0,'-1'-2'422'0'0,"-2"-3"28"0"0,2 2-289 0 0,-1 0 1 0 0,1 0 0 0 0,0 0-1 0 0,0 0 1 0 0,0 0-1 0 0,0 0 1 0 0,0-1-1 0 0,1 1 1 0 0,0 0-1 0 0,-1 0 1 0 0,1-1-1 0 0,0 1 1 0 0,1 0-1 0 0,0-4 1 0 0,-1 6 260 0 0,0-1 0 0 0,0 1 0 0 0,0 0 0 0 0,0 0 0 0 0,0 0 0 0 0,1 0 0 0 0,-1-1 0 0 0,0 1 0 0 0,1 0 0 0 0,-1 0 0 0 0,1 0 0 0 0,-1 0 0 0 0,1 0 0 0 0,0 0 0 0 0,-1 0 0 0 0,1 0 0 0 0,0 0 0 0 0,1-1 0 0 0,0 1-35 0 0,1 0 1 0 0,-1 0 0 0 0,1 0 0 0 0,-1 0 0 0 0,1 0 0 0 0,-1 0 0 0 0,4 0 0 0 0,-3 1-685 0 0,9-3 480 0 0,-1 1 0 0 0,1 1 1 0 0,0 0-1 0 0,0 0 0 0 0,0 1 0 0 0,0 1 1 0 0,18 3-1 0 0,-23-3-184 0 0,0 1 1 0 0,-1 0-1 0 0,1 0 1 0 0,0 1-1 0 0,-1-1 0 0 0,0 1 1 0 0,0 1-1 0 0,0-1 1 0 0,0 1-1 0 0,0 0 0 0 0,-1 1 1 0 0,0-1-1 0 0,0 1 1 0 0,6 7-1 0 0,3 9 1 0 0,-12-10 0 0 0,-2-6 0 0 0,0-1 0 0 0,0 0 1 0 0,0-1-1 0 0,-1 1 0 0 0,1-1 0 0 0,-1 1 0 0 0,0 0 0 0 0,0-1 1 0 0,0 1-1 0 0,-1-1 0 0 0,1 0 0 0 0,-1 1 0 0 0,0-1 1 0 0,0 0-1 0 0,0 0 0 0 0,0 0 0 0 0,0 0 0 0 0,-1-1 1 0 0,1 1-1 0 0,-1-1 0 0 0,0 1 0 0 0,-4 2 0 0 0,-7 5 15 0 0,1-1 0 0 0,-2-1 0 0 0,-20 10 0 0 0,7-6 4 0 0,-2 0-1 0 0,1-3 1 0 0,-53 12 0 0 0,72-20 34 0 0,8 0 163 0 0,5 1-149 0 0,13 9-69 0 0,0-1 0 0 0,1-1 1 0 0,34 14-1 0 0,-25-11-12 0 0,25 14 0 0 0,-44-21 12 0 0,1 0 0 0 0,0 0 0 0 0,-1 1 0 0 0,0 0 0 0 0,-1 1 0 0 0,1-1 0 0 0,6 11 0 0 0,-7-8-1 0 0,0 0-1 0 0,0 0 0 0 0,-1 1 1 0 0,-1 0-1 0 0,0 0 1 0 0,0 1-1 0 0,-1-1 1 0 0,0 1-1 0 0,-1-1 1 0 0,0 1-1 0 0,-1 0 0 0 0,0 0 1 0 0,-1 0-1 0 0,-1 19 1 0 0,0-23 1 0 0,0 0 1 0 0,0-1-1 0 0,-1 1 1 0 0,0 0-1 0 0,0-1 1 0 0,-1 0-1 0 0,0 1 1 0 0,0-1-1 0 0,0 0 1 0 0,0 0-1 0 0,-1-1 1 0 0,0 1-1 0 0,-1-1 1 0 0,1 0-1 0 0,-1 0 1 0 0,0 0-1 0 0,0-1 1 0 0,-1 1-1 0 0,1-1 1 0 0,-1 0-1 0 0,0-1 1 0 0,0 0-1 0 0,0 0 1 0 0,-11 4-1 0 0,6-4-219 0 0,0 0-1 0 0,-1-1 1 0 0,1 0-1 0 0,-1 0 1 0 0,-17-1-1 0 0,-8-4-6387 0 0,11-2-786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8751 0 0,'2'-1'48'0'0,"0"0"-1"0"0,1 0 1 0 0,-1 1 0 0 0,0-1-1 0 0,1 1 1 0 0,-1 0-1 0 0,1 0 1 0 0,-1 0-1 0 0,1 0 1 0 0,-1 0-1 0 0,0 0 1 0 0,1 1 0 0 0,-1-1-1 0 0,1 1 1 0 0,-1-1-1 0 0,0 1 1 0 0,1 0-1 0 0,-1 0 1 0 0,0 0-1 0 0,3 3 1 0 0,8 3-9 0 0,-1 1 0 0 0,13 11 0 0 0,-18-13 192 0 0,4 3 800 0 0,-2 0 0 0 0,1 1-1 0 0,-1-1 1 0 0,-1 2 0 0 0,0 0 0 0 0,-1 0-1 0 0,0 0 1 0 0,9 20 0 0 0,-6-8-125 0 0,0 1-1 0 0,-2 0 1 0 0,8 40 0 0 0,-12-39-722 0 0,-1 1 0 0 0,-1-1 1 0 0,-2 1-1 0 0,0-1 0 0 0,-1 1 1 0 0,-2-1-1 0 0,-1 0 0 0 0,0 0 1 0 0,-14 40-1 0 0,7-34-575 0 0,-1 0-1 0 0,-2-1 1 0 0,-1 0 0 0 0,-1-2-1 0 0,-2 1 1 0 0,-40 49 0 0 0,21-36-632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13359 0 0,'0'0'13104'0'0,"0"2"-13155"0"0,-2 8-1294 0 0,0 0 0 0 0,-1 19-1 0 0,4-9-6847 0 0</inkml:trace>
  <inkml:trace contextRef="#ctx0" brushRef="#br0" timeOffset="1">41 566 12895 0 0,'0'0'1400'0'0,"-9"8"-1400"0"0,-1-3 2840 0 0,-1 4 824 0 0,5 1-3152 0 0,3 3-288 0 0,1 4-3000 0 0</inkml:trace>
  <inkml:trace contextRef="#ctx0" brushRef="#br0" timeOffset="2">51 945 13879 0 0,'0'0'1352'0'0,"0"13"-1200"0"0,0-1-152 0 0,-2 3 0 0 0,1-1 616 0 0,1-1 832 0 0,0 3-712 0 0,1-2-456 0 0,-1 2-88 0 0,0 2-24 0 0,7-3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86 4143 0 0,'0'0'191'0'0,"0"-2"-11"0"0,-1-1-149 0 0,3-19 286 0 0,0 12 1503 0 0,6-21 9790 0 0,-7 25-11520 0 0,0 4 910 0 0,0 0-88 0 0,-1 1-1189 0 0,4-6 2656 0 0,-3 7-2249 0 0,-1 1 0 0 0,1-1 0 0 0,-1 0 1 0 0,0 0-1 0 0,1 0 0 0 0,-1 1 0 0 0,1-1 0 0 0,-1 0 0 0 0,1 0 1 0 0,-1 1-1 0 0,1-1 0 0 0,-1 0 0 0 0,0 1 0 0 0,1-1 0 0 0,-1 0 1 0 0,0 1-1 0 0,1-1 0 0 0,-1 1 0 0 0,0-1 0 0 0,0 1 0 0 0,1-1 1 0 0,-1 1-1 0 0,3 5-109 0 0,0-1 1 0 0,-1 0 0 0 0,0 1-1 0 0,0-1 1 0 0,0 1 0 0 0,0 0-1 0 0,1 11 1 0 0,1 46 79 0 0,-3-44-94 0 0,-2 264 251 0 0,-16 1 226 0 0,0 1-206 0 0,16-244-266 0 0,1-13 5 0 0,-2 0 0 0 0,-8 47 0 0 0,8-64-133 0 0,1-9-214 0 0,-1-1-60 0 0,0-1 276 0 0,0 0 1 0 0,0 1-1 0 0,0-1 1 0 0,1-1-1 0 0,-1 1 1 0 0,0 0-1 0 0,0 0 1 0 0,0-1-1 0 0,0 1 1 0 0,0-1-1 0 0,0 1 1 0 0,1-1-1 0 0,-1 0 1 0 0,0 0-1 0 0,0 0 1 0 0,1 0-1 0 0,-1 0 1 0 0,1 0-1 0 0,-1 0 1 0 0,1-1 0 0 0,-1 1-1 0 0,1 0 1 0 0,0-1-1 0 0,0 1 1 0 0,-2-4-1 0 0,-2-2-1416 0 0,0 0 1 0 0,1 0-1 0 0,0-1 1 0 0,-6-13-1 0 0,-1-13-5102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2 190 7367 0 0,'8'-20'239'0'0,"1"1"-1"0"0,12-20 0 0 0,-16 30-168 0 0,1 1-1 0 0,0 0 1 0 0,1 0-1 0 0,0 0 1 0 0,0 1-1 0 0,13-10 1 0 0,-12 12 817 0 0,0-1 1 0 0,0 1 0 0 0,1 0 0 0 0,0 1 0 0 0,0 0-1 0 0,0 0 1 0 0,0 1 0 0 0,0 0 0 0 0,1 1-1 0 0,0 0 1 0 0,10 0 0 0 0,-13 1-682 0 0,-1 1 1 0 0,1 0-1 0 0,-1 0 0 0 0,1 1 1 0 0,-1 0-1 0 0,1 0 1 0 0,-1 1-1 0 0,0 0 0 0 0,1 0 1 0 0,-1 0-1 0 0,0 1 0 0 0,0 0 1 0 0,-1 0-1 0 0,1 0 0 0 0,-1 1 1 0 0,1 0-1 0 0,6 6 0 0 0,-7-5-147 0 0,1 0 0 0 0,-1 1-1 0 0,-1-1 1 0 0,1 1 0 0 0,-1 0-1 0 0,0 1 1 0 0,0-1-1 0 0,-1 1 1 0 0,0-1 0 0 0,0 1-1 0 0,0 0 1 0 0,-1 0-1 0 0,0 1 1 0 0,0-1 0 0 0,-1 0-1 0 0,0 0 1 0 0,-1 1 0 0 0,1-1-1 0 0,-1 1 1 0 0,-1-1-1 0 0,1 1 1 0 0,-1-1 0 0 0,0 0-1 0 0,-1 0 1 0 0,0 1-1 0 0,-5 10 1 0 0,4-9 21 0 0,-2 0-1 0 0,1 0 1 0 0,-1-1-1 0 0,0 0 1 0 0,-1 0-1 0 0,0 0 1 0 0,0-1-1 0 0,-8 8 1 0 0,1-4 41 0 0,-1-1 0 0 0,1 0 0 0 0,-28 15 0 0 0,3-5-266 0 0,0-2 1 0 0,-1-2-1 0 0,-50 14 0 0 0,68-25-1936 0 0,4-5-6259 0 0</inkml:trace>
  <inkml:trace contextRef="#ctx0" brushRef="#br0" timeOffset="1">905 249 14279 0 0,'-55'-23'1220'0'0,"32"13"-336"0"0,-32-11 0 0 0,47 19-76 0 0,1 0 0 0 0,-1 1-1 0 0,0 0 1 0 0,0 0 0 0 0,0 0-1 0 0,1 1 1 0 0,-1 0 0 0 0,-12 2-1 0 0,13 0-692 0 0,1 0-1 0 0,0 0 0 0 0,-1 1 0 0 0,1-1 0 0 0,0 1 0 0 0,0 0 1 0 0,1 1-1 0 0,-1 0 0 0 0,1 0 0 0 0,-1 0 0 0 0,1 0 0 0 0,0 1 1 0 0,1 0-1 0 0,-1 0 0 0 0,1 0 0 0 0,-6 11 0 0 0,-4 7 331 0 0,2 0-1 0 0,-18 47 0 0 0,24-57-423 0 0,-5 15-20 0 0,2 0 0 0 0,0 1-1 0 0,2 1 1 0 0,-5 38 0 0 0,10-49-3 0 0,1-1 0 0 0,1 0 0 0 0,0 1 0 0 0,2-1 0 0 0,0 0 0 0 0,1 0-1 0 0,1 0 1 0 0,7 24 0 0 0,-1-15 5 0 0,-4-7-266 0 0,1 0 0 0 0,16 29 0 0 0,-21-44-6 0 0,0-1-1 0 0,1 1 0 0 0,0-1 1 0 0,0 0-1 0 0,1 0 0 0 0,-1 0 0 0 0,1-1 1 0 0,0 1-1 0 0,0-1 0 0 0,0 0 1 0 0,0 0-1 0 0,0 0 0 0 0,1 0 1 0 0,-1-1-1 0 0,9 4 0 0 0,6-2-1590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14743 0 0,'0'0'1730'0'0,"2"3"-636"0"0,6 12 83 0 0,-1 0-1 0 0,0 1 1 0 0,4 17 0 0 0,14 54 49 0 0,-23-78-1088 0 0,12 48 482 0 0,-3 0 0 0 0,-2 1 0 0 0,2 111 0 0 0,-11-159-610 0 0,6 274 389 0 0,-6-255-594 0 0,0-20-124 0 0,0 0 0 0 0,1 0 0 0 0,1 9 0 0 0,-1-15-1313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 10591 0 0,'-9'-4'13365'0'0,"8"7"-12030"0"0,-5 8-776 0 0,3-4-317 0 0,-1 1 1 0 0,1 0-1 0 0,1-1 0 0 0,-3 12 1 0 0,-20 89 508 0 0,-1 7-682 0 0,23-95-2028 0 0,-1 35-1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28 252 19063 0 0,'0'0'4261'0'0,"-1"2"-3057"0"0,-2 3-1075 0 0,-1 0-1 0 0,1 1 1 0 0,1-1-1 0 0,-1 1 1 0 0,1 0-1 0 0,0-1 1 0 0,0 1-1 0 0,0 0 0 0 0,1 0 1 0 0,0 0-1 0 0,0 1 1 0 0,1-1-1 0 0,0 0 1 0 0,0 0-1 0 0,0 0 1 0 0,1 0-1 0 0,-1 1 0 0 0,1-1 1 0 0,1 0-1 0 0,0 0 1 0 0,-1 0-1 0 0,2-1 1 0 0,-1 1-1 0 0,1 0 1 0 0,0-1-1 0 0,5 8 0 0 0,-7-11-123 0 0,1 0 0 0 0,-1 0-1 0 0,1 0 1 0 0,0 0 0 0 0,0 0-1 0 0,0-1 1 0 0,0 1 0 0 0,0-1-1 0 0,0 1 1 0 0,1-1-1 0 0,-1 0 1 0 0,0 0 0 0 0,1 0-1 0 0,-1 0 1 0 0,0 0 0 0 0,1-1-1 0 0,-1 1 1 0 0,1-1 0 0 0,0 1-1 0 0,-1-1 1 0 0,1 0-1 0 0,-1 0 1 0 0,1 0 0 0 0,-1 0-1 0 0,1-1 1 0 0,0 1 0 0 0,-1-1-1 0 0,1 1 1 0 0,-1-1 0 0 0,0 0-1 0 0,1 0 1 0 0,-1 0 0 0 0,0 0-1 0 0,3-2 1 0 0,2-2 15 0 0,0 1 0 0 0,-1-1 0 0 0,1 0 0 0 0,-1 0 1 0 0,0-1-1 0 0,-1 0 0 0 0,1 0 0 0 0,-1-1 0 0 0,7-10 0 0 0,-11 14-1 0 0,1 1 0 0 0,-1-1 0 0 0,0 1 0 0 0,0-1-1 0 0,0 1 1 0 0,0-1 0 0 0,0 0 0 0 0,-1 0 0 0 0,1 1-1 0 0,-1-1 1 0 0,0 0 0 0 0,0 0 0 0 0,0 0 0 0 0,0 0-1 0 0,0 1 1 0 0,-2-6 0 0 0,1 4 49 0 0,-1 0-1 0 0,1 0 0 0 0,-1 0 1 0 0,0 0-1 0 0,-1 1 1 0 0,1-1-1 0 0,-1 1 1 0 0,1-1-1 0 0,-7-5 1 0 0,-2 0 94 0 0,0 0 0 0 0,0 1 0 0 0,-1 0 0 0 0,0 0 0 0 0,-19-7 0 0 0,27 13-369 0 0,-11-7-1726 0 0,9 3 801 0 0</inkml:trace>
  <inkml:trace contextRef="#ctx0" brushRef="#br0" timeOffset="1">436 1 14743 0 0,'0'0'12741'0'0,"-1"2"-12086"0"0,-8 37-36 0 0,2-1 0 0 0,-4 75 0 0 0,4-29-240 0 0,-1 5-267 0 0,3 0-1 0 0,13 147 1 0 0,-8-233-227 0 0,1 14-750 0 0,-7-6-3415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 14279 0 0,'-17'-40'16131'0'0,"19"44"-18238"0"0,4 12 2172 0 0,-1 0 1 0 0,-1 1-1 0 0,-1-1 0 0 0,0 1 0 0 0,1 32 1 0 0,-9 87-29 0 0,1-85 38 0 0,-11 67 182 0 0,9-79-1262 0 0,-3 64 0 0 0,9-100-362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75 18023 0 0,'0'0'827'0'0,"0"-2"-22"0"0,-2 0-568 0 0,1-2-152 0 0,0-12-87 0 0,3-6 1121 0 0,-1 20 127 0 0,0 1 54 0 0,2-2-1169 0 0,0 0 0 0 0,0 1 0 0 0,0 0 0 0 0,1 0 0 0 0,-1 0 0 0 0,1 0-1 0 0,0 0 1 0 0,-1 0 0 0 0,1 1 0 0 0,0 0 0 0 0,0 0 0 0 0,0 0 0 0 0,0 0-1 0 0,0 1 1 0 0,0-1 0 0 0,0 1 0 0 0,0 0 0 0 0,5 1 0 0 0,3 0 174 0 0,0 0 1 0 0,0 1-1 0 0,-1 0 0 0 0,1 1 1 0 0,13 5-1 0 0,-19-5-305 0 0,1 1 0 0 0,-1-1 0 0 0,1 1 0 0 0,-1 0 0 0 0,-1 1 0 0 0,1-1 0 0 0,8 10 0 0 0,-6-3 0 0 0,-7-9-9 0 0,0 1-1 0 0,0-1 1 0 0,0 1 0 0 0,0 0-1 0 0,-1 0 1 0 0,1-1-1 0 0,-1 1 1 0 0,0 0 0 0 0,0 0-1 0 0,0 0 1 0 0,0 0-1 0 0,0-1 1 0 0,-1 1 0 0 0,1 0-1 0 0,-1 0 1 0 0,0 0 0 0 0,0-1-1 0 0,0 1 1 0 0,0-1-1 0 0,0 1 1 0 0,0 0 0 0 0,-1-1-1 0 0,1 0 1 0 0,-3 3-1 0 0,-1 2-25 0 0,-1-1-1 0 0,1 1 0 0 0,-1-1 0 0 0,-1 0 0 0 0,1-1 1 0 0,-13 9-1 0 0,3-4 32 0 0,0-1-1 0 0,-27 11 1 0 0,35-17 6 0 0,0 0-1 0 0,0 0 0 0 0,0-1 1 0 0,0-1-1 0 0,0 1 1 0 0,-1-2-1 0 0,1 1 0 0 0,-9-1 1 0 0,15 1 629 0 0,4 4-281 0 0,13 8-223 0 0,21 14-281 0 0,-13-13 119 0 0,36 30 0 0 0,-51-38 28 0 0,0 2 0 0 0,-1-1 0 0 0,-1 0 0 0 0,1 1 1 0 0,-1 1-1 0 0,0-1 0 0 0,8 18 0 0 0,-13-25 7 0 0,0 0 0 0 0,-1 0 0 0 0,1 0 0 0 0,0 1 0 0 0,-1-1 0 0 0,1 0 0 0 0,-1 0 0 0 0,0 1 0 0 0,1-1 0 0 0,-1 0 0 0 0,0 1 0 0 0,0-1 0 0 0,0 0 0 0 0,0 1 0 0 0,0-1 0 0 0,0 1 0 0 0,0-1 0 0 0,0 0 0 0 0,-1 1 0 0 0,1 1 0 0 0,-2 2 0 0 0,1-1 2 0 0,0 0 0 0 0,-1 0-1 0 0,1 1 1 0 0,-1-1 0 0 0,0 0 0 0 0,0 0 0 0 0,-1-1-1 0 0,1 1 1 0 0,-1 0 0 0 0,0-1 0 0 0,0 0-1 0 0,0 1 1 0 0,0-1 0 0 0,-4 2 0 0 0,-7 6 10 0 0,0-1-1 0 0,-20 10 1 0 0,19-12-10 0 0,-4 2-359 0 0,0 0-1 0 0,-1-2 1 0 0,0-1 0 0 0,0 0-1 0 0,-40 7 1 0 0,42-13-1462 0 0,0-3-90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12895 0 0,'1'-2'595'0'0,"1"0"-555"0"0,-1 1-1 0 0,1-1 1 0 0,0 1-1 0 0,-1-1 1 0 0,1 1 0 0 0,0 0-1 0 0,0-1 1 0 0,0 1 0 0 0,0 0-1 0 0,1 0 1 0 0,-1 0 0 0 0,0 1-1 0 0,3-2 1 0 0,1 1 87 0 0,-1 0 1 0 0,1 1-1 0 0,-1 0 0 0 0,1 0 1 0 0,7 0-1 0 0,2 3 1088 0 0,1 0 1 0 0,-1 0-1 0 0,17 7 0 0 0,-10-2 91 0 0,-1 1 1 0 0,0 0-1 0 0,0 2 1 0 0,-1 1-1 0 0,33 25 1 0 0,-36-23-1144 0 0,0 1 1 0 0,-2 0 0 0 0,1 1 0 0 0,-2 1 0 0 0,-1 0 0 0 0,0 1 0 0 0,-1 1-1 0 0,-1 0 1 0 0,0 0 0 0 0,9 27 0 0 0,-7-11-5 0 0,-2 1 0 0 0,-1 0 0 0 0,-3 1 0 0 0,0-1 0 0 0,2 54 0 0 0,-8-64-105 0 0,-2-1 0 0 0,0 0 0 0 0,-1 1 0 0 0,-2-1 0 0 0,0 0 0 0 0,-2 0 0 0 0,-1-1 0 0 0,-18 45 0 0 0,15-49-49 0 0,-2-1-1 0 0,0-1 1 0 0,0 0-1 0 0,-2 0 1 0 0,0-2 0 0 0,-1 0-1 0 0,-1 0 1 0 0,-28 21-1 0 0,-14 5-1050 0 0,-81 44 1 0 0,138-86 1042 0 0,-68 40-1112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21 165 12895 0 0,'-5'-4'468'0'0,"3"1"-315"0"0,0 0 0 0 0,0 0-1 0 0,0 0 1 0 0,0 0 0 0 0,0-1 0 0 0,-1-3 0 0 0,3 6-69 0 0,0 1 0 0 0,0-1 0 0 0,0 0 0 0 0,0 0 1 0 0,0 1-1 0 0,1-1 0 0 0,-1 0 0 0 0,0 1 0 0 0,1-1 0 0 0,-1 0 1 0 0,0 1-1 0 0,1-1 0 0 0,-1 0 0 0 0,1 1 0 0 0,-1-1 1 0 0,0 1-1 0 0,1-1 0 0 0,0 1 0 0 0,0-1 0 0 0,0-1 163 0 0,4-3 6 0 0,1 0 0 0 0,-1 0 0 0 0,1 0 0 0 0,0 0 0 0 0,0 1-1 0 0,1 0 1 0 0,-1 1 0 0 0,1-1 0 0 0,12-3 0 0 0,3-1-327 0 0,45-8 1 0 0,65-5 16 0 0,184-6 0 0 0,138 32-73 0 0,-417-3-16 0 0,97 8-156 0 0,-115-7-431 0 0,0 0 1 0 0,0 2-1 0 0,0 0 1 0 0,31 13-1 0 0,-47-17 552 0 0,1 1 1 0 0,-1-1-1 0 0,0 1 1 0 0,0 0-1 0 0,0 0 1 0 0,0 0-1 0 0,0 0 0 0 0,0 0 1 0 0,-1 1-1 0 0,1-1 1 0 0,-1 1-1 0 0,1 0 1 0 0,-1 0-1 0 0,0 0 0 0 0,0 0 1 0 0,-1 0-1 0 0,1 0 1 0 0,0 0-1 0 0,-1 1 1 0 0,2 5-1 0 0,-3-6 79 0 0,0 0 0 0 0,0 0 0 0 0,-1-1-1 0 0,1 1 1 0 0,-1 0 0 0 0,0-1 0 0 0,1 1 0 0 0,-1-1 0 0 0,0 1 0 0 0,-1-1-1 0 0,1 1 1 0 0,0-1 0 0 0,-1 1 0 0 0,-3 3 0 0 0,3-3-1 0 0,0 0 129 0 0,-1 1-1 0 0,0-1 0 0 0,0 0 0 0 0,-1 0 1 0 0,1 0-1 0 0,-1 0 0 0 0,0 0 0 0 0,1-1 1 0 0,-1 0-1 0 0,-5 3 0 0 0,-8 2 678 0 0,-21 6 0 0 0,9-4 585 0 0,12-2-551 0 0,-14 4 900 0 0,-29 16 1 0 0,49-22-1416 0 0,0 2 0 0 0,1 0 1 0 0,0 0-1 0 0,0 1 0 0 0,0 0 1 0 0,-8 10-1 0 0,4-1-123 0 0,0 0-1 0 0,2 1 1 0 0,0 1-1 0 0,1 0 1 0 0,1 0-1 0 0,0 1 1 0 0,2 0-1 0 0,0 1 1 0 0,-5 26-1 0 0,0 13 51 0 0,3 1 0 0 0,-3 65 0 0 0,-2 432 1024 0 0,36 3-299 0 0,9-110-514 0 0,28-3-94 0 0,-35-326-166 0 0,19 120 98 0 0,-19-2 159 0 0,-22-208-286 0 0,-2-1 0 0 0,-1 0-1 0 0,-1 1 1 0 0,-2-1 0 0 0,-14 53 0 0 0,15-71 8 0 0,-1 1 0 0 0,-1-1-1 0 0,1-1 1 0 0,-2 1 0 0 0,0-1 0 0 0,0 0 0 0 0,-1 0 0 0 0,-1-1 0 0 0,0 0 0 0 0,0-1 0 0 0,-1 0 0 0 0,-1 0 0 0 0,1-1 0 0 0,-2 0 0 0 0,-12 7 0 0 0,1-4 120 0 0,0-2 0 0 0,0 0 0 0 0,-1-2 0 0 0,-1 0 0 0 0,1-2 0 0 0,-1 0-1 0 0,0-2 1 0 0,-1-1 0 0 0,1-1 0 0 0,-26-1 0 0 0,-16-4 162 0 0,1-3 0 0 0,-104-21 0 0 0,129 18-203 0 0,-59-21-1 0 0,78 21-112 0 0,0 0-1 0 0,0-2 0 0 0,1 0 1 0 0,-21-15-1 0 0,39 23-154 0 0,0 1 0 0 0,0 0 0 0 0,0 0-1 0 0,1-1 1 0 0,-1 0 0 0 0,1 1 0 0 0,-1-1 0 0 0,1 0 0 0 0,0 0 0 0 0,0 0-1 0 0,1 0 1 0 0,-4-7 0 0 0,1-16-1514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20 114 17711 0 0,'-18'-17'1979'0'0,"17"16"-1483"0"0,5-11 733 0 0,-2 9-1118 0 0,0 1 0 0 0,0-1 0 0 0,0 1 0 0 0,1-1 0 0 0,-1 1 0 0 0,1 0 0 0 0,-1 0 1 0 0,1 0-1 0 0,0 1 0 0 0,0-1 0 0 0,6-2 0 0 0,38-12 414 0 0,-37 13-376 0 0,28-7 118 0 0,0 2 0 0 0,0 2 0 0 0,41-2 0 0 0,117 4-4 0 0,-178 4-252 0 0,24-1-175 0 0,54 2 506 0 0,-81 0-1012 0 0,0 0 0 0 0,0 1 1 0 0,29 9-1 0 0,-41-11-386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17591 0 0,'0'0'1939'0'0,"1"0"-1607"0"0,23 2-32 0 0,-1 0-1 0 0,0 2 1 0 0,32 9 0 0 0,17 3-387 0 0,-65-15 66 0 0,161 20-334 0 0,-150-20-315 0 0,0-1 0 0 0,0-1 0 0 0,0 0 0 0 0,0-2 0 0 0,0 0 0 0 0,0-1 0 0 0,22-8 0 0 0,-5-3-1281 0 0</inkml:trace>
  <inkml:trace contextRef="#ctx0" brushRef="#br0" timeOffset="1">560 129 12439 0 0,'-37'-103'1344'0'0,"35"97"-559"0"0,0-14 8512 0 0,11 25-7862 0 0,0 5-1324 0 0,0 0-1 0 0,-1 0 0 0 0,0 1 1 0 0,-1 0-1 0 0,11 21 0 0 0,-6-9-77 0 0,13 23 227 0 0,-2 1 0 0 0,31 95 0 0 0,-49-126-203 0 0,-1 1-1 0 0,0 0 1 0 0,-2 0 0 0 0,1 0 0 0 0,-2 33-1 0 0,-1-41-28 0 0,-1 1-1 0 0,0-1 1 0 0,0 1-1 0 0,-1-1 1 0 0,-1 0-1 0 0,0 0 1 0 0,0 0-1 0 0,0 0 1 0 0,-1 0-1 0 0,-1-1 0 0 0,1 0 1 0 0,-8 10-1 0 0,2-6 21 0 0,-1 1 0 0 0,0-2 0 0 0,-1 1 0 0 0,0-2 0 0 0,-1 0-1 0 0,0 0 1 0 0,-17 9 0 0 0,8-8 0 0 0,0-1 0 0 0,0 0 0 0 0,-1-2 0 0 0,-28 7 0 0 0,-57 11-133 0 0,-96 26-2787 0 0,122-28-6203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7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100 0 17999 0 0,'0'0'2319'0'0,"-1"2"-1924"0"0,-4 12-187 0 0,0 0 0 0 0,1 0 0 0 0,1 0 0 0 0,0 1 0 0 0,-1 19 0 0 0,0-4-35 0 0,-1 8-17 0 0,-32 180 941 0 0,27-176-1047 0 0,3 0 1 0 0,1 0-1 0 0,0 82 0 0 0,8-109-828 0 0,5 25-1 0 0,-7-39 689 0 0,0-1 1 0 0,0 1-1 0 0,0 0 0 0 0,0-1 0 0 0,1 1 0 0 0,-1-1 1 0 0,0 1-1 0 0,0-1 0 0 0,1 1 0 0 0,-1-1 0 0 0,0 0 1 0 0,1 1-1 0 0,-1-1 0 0 0,1 1 0 0 0,-1-1 0 0 0,0 0 1 0 0,1 1-1 0 0,-1-1 0 0 0,1 0 0 0 0,0 1 0 0 0,0 0-314 0 0,15-9-3322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7.7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9 147 8287 0 0,'-2'-14'595'0'0,"-4"-79"-114"0"0,6 54 12154 0 0,1 42-12243 0 0,8 18-292 0 0,-2 1 0 0 0,-1 0 0 0 0,0 0-1 0 0,4 44 1 0 0,3 9 31 0 0,-11-65-102 0 0,24 90 248 0 0,-23-91-244 0 0,1 0 0 0 0,0 0 0 0 0,0 0 0 0 0,1-1 1 0 0,0 1-1 0 0,0-1 0 0 0,1 0 0 0 0,8 8 0 0 0,-13-15-19 0 0,1 1-1 0 0,0-1 1 0 0,-1 0-1 0 0,1 0 0 0 0,0 0 1 0 0,0 0-1 0 0,0 0 0 0 0,0 0 1 0 0,0-1-1 0 0,0 1 0 0 0,0-1 1 0 0,0 1-1 0 0,4-1 0 0 0,25-1 98 0 0,-21-1-60 0 0,0-1 0 0 0,-1 0 0 0 0,1-1 0 0 0,-1 0-1 0 0,0-1 1 0 0,0 1 0 0 0,0-2 0 0 0,9-6 0 0 0,12-7 60 0 0,26-13 21 0 0,56-44 1 0 0,-95 63-112 0 0,-1-1 0 0 0,-1 0 0 0 0,0-1 0 0 0,-1 0 0 0 0,-1-1 0 0 0,0-1 0 0 0,16-28 0 0 0,-22 32 198 0 0,-1-1 0 0 0,0 0-1 0 0,5-20 2296 0 0,-9 36-2338 0 0,2 9-118 0 0,-1 1 0 0 0,0-1 0 0 0,0 1-1 0 0,-1-1 1 0 0,1 17 0 0 0,0 63-93 0 0,-3-87 44 0 0,-1 49-96 0 0,1 42 340 0 0,0-81-649 0 0,2 1-1 0 0,0-1 1 0 0,1 0-1 0 0,4 17 1 0 0,0-12-2779 0 0,0-3 1358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10135 0 0,'1'-5'211'0'0,"1"-4"-104"0"0,0 0 0 0 0,1 1 0 0 0,0-1-1 0 0,7-14 1 0 0,-9 21-7 0 0,0 1-1 0 0,0-1 0 0 0,0 0 0 0 0,0 0 0 0 0,1 1 1 0 0,-1-1-1 0 0,1 0 0 0 0,-1 1 0 0 0,1 0 1 0 0,0-1-1 0 0,-1 1 0 0 0,1 0 0 0 0,0 0 0 0 0,0 0 1 0 0,0 0-1 0 0,0 0 0 0 0,0 0 0 0 0,0 1 1 0 0,0-1-1 0 0,0 0 0 0 0,0 1 0 0 0,1 0 0 0 0,-1 0 1 0 0,0-1-1 0 0,0 1 0 0 0,3 1 0 0 0,-1 0 366 0 0,-1-1-1 0 0,1 1 1 0 0,-1 1 0 0 0,0-1-1 0 0,1 1 1 0 0,-1-1-1 0 0,0 1 1 0 0,0 0-1 0 0,0 0 1 0 0,0 0 0 0 0,0 0-1 0 0,0 1 1 0 0,3 4-1 0 0,5 5 898 0 0,15 22-1 0 0,-25-33-1340 0 0,21 31 437 0 0,-1 1 0 0 0,-2 1 0 0 0,-2 0 0 0 0,-1 1 0 0 0,-2 1 1 0 0,-1 1-1 0 0,-2 0 0 0 0,9 51 0 0 0,-17-65-425 0 0,-1 1-1 0 0,-1 0 1 0 0,-1 0 0 0 0,-1 0 0 0 0,-2 0 0 0 0,0 0-1 0 0,-1 0 1 0 0,-2-1 0 0 0,0 0 0 0 0,-1 0 0 0 0,-2-1 0 0 0,-19 40-1 0 0,20-50-561 0 0,0 0 0 0 0,-17 20 0 0 0,-8 1-5979 0 0,0-2-1778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8.2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1063 4143 0 0,'2'-2'14108'0'0,"1"-5"-13645"0"0,0 0 0 0 0,0-1 0 0 0,0 1 0 0 0,-1-1 0 0 0,0 0-1 0 0,2-14 1 0 0,0 0-30 0 0,8-39 431 0 0,-3 14-496 0 0,18-52 0 0 0,51-100-168 0 0,7-19-45 0 0,-57 132-155 0 0,45-132 0 0 0,-71 212 2 0 0,14-24 67 0 0,-16 30-66 0 0,0-1 0 0 0,0 1 1 0 0,0-1-1 0 0,1 1 0 0 0,-1 0 0 0 0,0-1 1 0 0,1 1-1 0 0,-1-1 0 0 0,0 1 0 0 0,1 0 1 0 0,-1-1-1 0 0,0 1 0 0 0,1 0 0 0 0,-1-1 1 0 0,1 1-1 0 0,-1 0 0 0 0,1-1 0 0 0,-1 1 1 0 0,0 0-1 0 0,1 0 0 0 0,-1 0 1 0 0,1 0-1 0 0,-1-1 0 0 0,1 1 0 0 0,-1 0 1 0 0,1 0-1 0 0,-1 0 0 0 0,1 0 0 0 0,-1 0 1 0 0,1 0-1 0 0,0 0 0 0 0,0 1 0 0 0,0-1 13 0 0,0 1-1 0 0,0 0 0 0 0,1-1 0 0 0,-1 1 0 0 0,0 0 0 0 0,0 0 1 0 0,0 0-1 0 0,0 0 0 0 0,0 0 0 0 0,0 0 0 0 0,1 3 0 0 0,2 3 47 0 0,0 1 0 0 0,0-1 0 0 0,3 11 0 0 0,2 15-62 0 0,-1 0 0 0 0,5 53 0 0 0,-6-33 0 0 0,38 258 0 0 0,-32-239-55 0 0,7 46-130 0 0,-20-89-1316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8.5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26 19727 0 0,'0'0'2136'0'0,"18"-5"-2136"0"0,2 2 0 0 0,4-2 0 0 0,5 2 0 0 0,3 2 0 0 0,3-1 0 0 0,1 0 0 0 0,1 1 0 0 0,0 2 0 0 0,-1 1 0 0 0,-1-2 0 0 0,-3-3-1256 0 0,0 0-216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48.9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135 163 12895 0 0,'0'0'7842'0'0,"-1"2"-6957"0"0,-4 7-601 0 0,1-1 1 0 0,0 2 0 0 0,1-1-1 0 0,-1 0 1 0 0,-2 20-1 0 0,-6 54-163 0 0,9-57-44 0 0,-45 691 1235 0 0,41-452-1232 0 0,6-231-81 0 0,-9 105-10 0 0,10-137-88 0 0,-3-4-1398 0 0,2 2 1391 0 0,0-1 1 0 0,1 1 0 0 0,-1-1-1 0 0,0 1 1 0 0,1-1-1 0 0,-1 1 1 0 0,1-1-1 0 0,-1 0 1 0 0,1 1 0 0 0,-1-1-1 0 0,1 0 1 0 0,-1 1-1 0 0,1-1 1 0 0,-1-1 0 0 0,-6-14-1384 0 0,-1-9-273 0 0</inkml:trace>
  <inkml:trace contextRef="#ctx0" brushRef="#br0" timeOffset="1">3 260 4607 0 0,'3'-17'349'0'0,"1"1"-1"0"0,1 0 0 0 0,0 0 0 0 0,14-29 0 0 0,-12 32 1360 0 0,1 0-1 0 0,0 1 0 0 0,13-15 1 0 0,-13 18-838 0 0,0 0-1 0 0,1 1 1 0 0,-1 0 0 0 0,2 0-1 0 0,-1 1 1 0 0,13-7 0 0 0,-16 10-653 0 0,1 1 1 0 0,0 0 0 0 0,0 1-1 0 0,0-1 1 0 0,0 1 0 0 0,1 1-1 0 0,-1-1 1 0 0,0 1 0 0 0,1 1-1 0 0,-1-1 1 0 0,8 2 0 0 0,2 0 19 0 0,-1 2 1 0 0,0 0 0 0 0,1 0-1 0 0,-2 2 1 0 0,1 0 0 0 0,18 9-1 0 0,-14-5-114 0 0,-1 1-1 0 0,0 1 1 0 0,-1 1-1 0 0,21 16 1 0 0,-30-21-97 0 0,-1 0 0 0 0,0 1 1 0 0,0 0-1 0 0,-1 0 0 0 0,0 1 0 0 0,8 13 1 0 0,-13-19-3 0 0,0 1 0 0 0,-1 0 0 0 0,1 0 0 0 0,-1-1 1 0 0,0 1-1 0 0,0 0 0 0 0,0 0 0 0 0,0 0 0 0 0,-1 0 1 0 0,1 1-1 0 0,-1-1 0 0 0,0 0 0 0 0,-1 0 0 0 0,1 0 1 0 0,-1 0-1 0 0,1 0 0 0 0,-1 0 0 0 0,-1 0 0 0 0,1 0 1 0 0,-3 5-1 0 0,0 0 65 0 0,-1 0 1 0 0,-1-1-1 0 0,0 1 1 0 0,0-1-1 0 0,0 0 1 0 0,-13 11-1 0 0,-49 38 322 0 0,60-51-387 0 0,-121 87 152 0 0,97-71-647 0 0,-11 8-318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3.4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 11 15175 0 0,'0'0'1372'0'0,"0"-1"-1130"0"0,-3-9 6547 0 0,3 14-6241 0 0,-9 200 208 0 0,-1 23-434 0 0,-6-85-190 0 0,-5 80 243 0 0,20-184-304 0 0,-1-24-38 0 0,1 0-1 0 0,1 0 0 0 0,1 0 0 0 0,0 0 0 0 0,5 26 0 0 0,-5-38-109 0 0,0-4-1987 0 0,0-9 936 0 0,0 1 1 0 0,0 0 0 0 0,-2-21 0 0 0,-3 1-1423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3.7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6 524 3223 0 0,'-3'-36'-39'0'0,"1"0"-1"0"0,2 0 0 0 0,6-53 0 0 0,-3 73 371 0 0,0 0-1 0 0,2 0 0 0 0,-1 0 1 0 0,15-30-1 0 0,-12 33 917 0 0,0 1 1 0 0,1-1 0 0 0,14-16-1 0 0,-8 12 236 0 0,0 1 0 0 0,1 1 1 0 0,1 0-1 0 0,1 1 0 0 0,0 1 0 0 0,27-16 0 0 0,-36 24-1219 0 0,0 1 0 0 0,1 0-1 0 0,0 0 1 0 0,0 1-1 0 0,0 0 1 0 0,0 1-1 0 0,1 0 1 0 0,-1 1-1 0 0,1 0 1 0 0,-1 0-1 0 0,1 1 1 0 0,-1 0-1 0 0,1 0 1 0 0,-1 1-1 0 0,0 1 1 0 0,19 4-1 0 0,-22-3-169 0 0,1 0-1 0 0,-1 0 0 0 0,0 0 0 0 0,0 1 0 0 0,0 0 1 0 0,6 5-1 0 0,-10-7-56 0 0,0 0-19 0 0,-1 0 0 0 0,1 1 0 0 0,0-1 0 0 0,-1 1 0 0 0,1-1 0 0 0,-1 1 0 0 0,0-1 0 0 0,0 1 0 0 0,0 0 0 0 0,0 0 0 0 0,0 0 0 0 0,0 0 0 0 0,-1 0 0 0 0,0-1 0 0 0,1 1 0 0 0,-1 0 0 0 0,-1 4 0 0 0,1-3 7 0 0,0 0-1 0 0,-1-1 1 0 0,0 1 0 0 0,0-1 0 0 0,0 1 0 0 0,0-1-1 0 0,0 1 1 0 0,-1-1 0 0 0,0 0 0 0 0,1 0 0 0 0,-1 0 0 0 0,0 0-1 0 0,-5 6 1 0 0,-4 2 78 0 0,0 0 0 0 0,-12 9 0 0 0,14-13-30 0 0,-34 29-447 0 0,-2-1 0 0 0,-56 30-1 0 0,99-64-1234 0 0,-1-21-4643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4.1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267 0 4143 0 0,'0'0'319'0'0,"-2"1"-210"0"0,-5 1 811 0 0,0 1 0 0 0,1 0-1 0 0,0 1 1 0 0,-1 0-1 0 0,1 0 1 0 0,0 0 0 0 0,1 1-1 0 0,-7 6 1 0 0,-22 24 4671 0 0,15-13-4821 0 0,-1 4-44 0 0,0 1 1 0 0,1 0-1 0 0,-20 42 1 0 0,30-49-415 0 0,1-1 0 0 0,0 1 0 0 0,1 1 0 0 0,1-1 0 0 0,1 1 0 0 0,-2 28 0 0 0,6-33-203 0 0,0 0 0 0 0,2 0 0 0 0,0 0 0 0 0,1 0-1 0 0,6 24 1 0 0,-6-29-116 0 0,1-1 0 0 0,1 1 0 0 0,0-1 0 0 0,0 0-1 0 0,1 0 1 0 0,0-1 0 0 0,1 1 0 0 0,0-1 0 0 0,8 8-1 0 0,-9-11-511 0 0,1-1-1 0 0,0 0 1 0 0,0 0-1 0 0,1 0 1 0 0,0-1 0 0 0,-1 0-1 0 0,10 3 1 0 0,6 1-7103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4.5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58 44 4143 0 0,'0'0'191'0'0,"2"-2"-11"0"0,3-1 1406 0 0,25-24 21416 0 0,-31 29-22962 0 0,1 1 0 0 0,-1 0 0 0 0,0-1 0 0 0,0 1 0 0 0,-1-1 0 0 0,1 0 0 0 0,-3 5 1 0 0,-1 2-33 0 0,-15 30-8 0 0,-15 35 0 0 0,17-29-17 0 0,13-36-1602 0 0,5-18 1268 0 0,7-20 291 0 0,0 15-2 0 0,1 0 0 0 0,1 1 0 0 0,0 0-1 0 0,1 0 1 0 0,0 1 0 0 0,20-19-1 0 0,-16 18 44 0 0,-10 8 43 0 0,0 0-1 0 0,1 0 0 0 0,0 0 0 0 0,0 1 0 0 0,0 0 0 0 0,1 0 0 0 0,0 0 0 0 0,-1 0 0 0 0,1 1 0 0 0,10-4 0 0 0,-14 7 129 0 0,3 2-58 0 0,-5-2-88 0 0,1 0 0 0 0,0 0 0 0 0,-1 0-1 0 0,1 0 1 0 0,-1 0 0 0 0,1 1 0 0 0,0-1-1 0 0,-1 0 1 0 0,1 0 0 0 0,-1 1 0 0 0,1-1-1 0 0,-1 0 1 0 0,1 1 0 0 0,-1-1 0 0 0,1 1-1 0 0,0-1 1 0 0,1 4 11 0 0,0-1 1 0 0,-1 0-1 0 0,1 1 1 0 0,-1-1-1 0 0,0 1 0 0 0,0-1 1 0 0,0 1-1 0 0,0 0 1 0 0,0 0-1 0 0,-1-1 0 0 0,0 1 1 0 0,0 0-1 0 0,0 0 1 0 0,0-1-1 0 0,0 1 0 0 0,-1 0 1 0 0,-1 3-1 0 0,-2 11 83 0 0,-1 0-1 0 0,-10 22 1 0 0,8-21-24 0 0,-12 38 86 0 0,7-22-67 0 0,-17 38 0 0 0,-41 79-18 0 0,70-151-754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4.8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56 10591 0 0,'0'-5'53'0'0,"0"-1"167"0"0,0 0-1 0 0,0 0 1 0 0,-1 0-1 0 0,0 0 1 0 0,-5-15 13186 0 0,7 27-13009 0 0,-1 0-1 0 0,-1 0 0 0 0,1-1 0 0 0,-1 1 1 0 0,-2 8-1 0 0,-1 10-179 0 0,-80 636 1575 0 0,82-647-2075 0 0,0 1 0 0 0,1-1 0 0 0,1 1 0 0 0,0-1 0 0 0,0 1 0 0 0,1-1 0 0 0,1 1 0 0 0,0-1-1 0 0,5 14 1 0 0,-6-24-1214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5.2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77 6911 0 0,'-2'-9'340'0'0,"1"0"-1"0"0,-1-1 0 0 0,1-13 1 0 0,1-2 19733 0 0,1 28-19825 0 0,3 6-224 0 0,-1 1 1 0 0,0 0 0 0 0,-1 0 0 0 0,0 0-1 0 0,-1 0 1 0 0,1 13 0 0 0,-3 66 42 0 0,1-76-66 0 0,-13 157-1 0 0,-1 52 0 0 0,15-205-416 0 0,0 0-1 0 0,6 28 1 0 0,-6-42-264 0 0,4 7-943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5.6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24 129 11519 0 0,'1'-8'464'0'0,"-1"0"-1"0"0,1 0 0 0 0,0-1 1 0 0,5-13-1 0 0,-5 16 442 0 0,2 0 0 0 0,-1 1 0 0 0,1-1 0 0 0,-1 1 0 0 0,1-1 0 0 0,1 1 0 0 0,3-5 1 0 0,-5 9-606 0 0,1-1 0 0 0,-1 0 1 0 0,1 0-1 0 0,-1 1 0 0 0,1-1 1 0 0,0 1-1 0 0,-1 0 0 0 0,1 0 1 0 0,0 0-1 0 0,0 0 0 0 0,4 0 1 0 0,0-1 176 0 0,0 0-384 0 0,0 0 1 0 0,0 1-1 0 0,0 0 1 0 0,0 1-1 0 0,1 0 1 0 0,-1 0-1 0 0,0 0 1 0 0,0 1-1 0 0,0 0 0 0 0,0 0 1 0 0,9 4-1 0 0,-12-4-44 0 0,1 1 0 0 0,0 0 0 0 0,-1 0 0 0 0,1 0 0 0 0,-1 0 0 0 0,0 1 0 0 0,1 0 0 0 0,-1 0 0 0 0,-1 0 0 0 0,1 0 0 0 0,0 1-1 0 0,-1-1 1 0 0,1 1 0 0 0,-1 0 0 0 0,0 0 0 0 0,4 9 0 0 0,-3 0-49 0 0,-3-10 1 0 0,-1 1 1 0 0,1 0-1 0 0,-1-1 0 0 0,0 1 0 0 0,-1 0 1 0 0,1-1-1 0 0,0 1 0 0 0,-1-1 1 0 0,0 1-1 0 0,0-1 0 0 0,0 1 0 0 0,-3 6 1 0 0,1-5 2 0 0,-1 0 1 0 0,1 0 0 0 0,-1 0 0 0 0,0 0-1 0 0,0-1 1 0 0,0 1 0 0 0,-5 3 0 0 0,-6 3 12 0 0,-1 0 1 0 0,0-1 0 0 0,-32 15-1 0 0,39-21 12 0 0,-1-1-1 0 0,-14 4 1 0 0,22-6 152 0 0,5 0-128 0 0,58 29-66 0 0,20 11-91 0 0,-75-37 104 0 0,0 0 0 0 0,0 0 0 0 0,0 1 0 0 0,-1-1 0 0 0,1 1 0 0 0,-1 1 0 0 0,0-1 0 0 0,5 9 0 0 0,-8-11 0 0 0,0 0 0 0 0,0 1 0 0 0,0-1 0 0 0,-1 1 0 0 0,0-1 0 0 0,0 1 0 0 0,0 0 0 0 0,0 0 0 0 0,0-1 0 0 0,-1 1 0 0 0,1 0 0 0 0,-1 0 0 0 0,0 0 0 0 0,-1 0 0 0 0,1-1 0 0 0,0 1 0 0 0,-2 5 0 0 0,-1-1 32 0 0,0-1 0 0 0,0 1-1 0 0,0-1 1 0 0,-1 0 0 0 0,0 0 0 0 0,0-1-1 0 0,-1 1 1 0 0,0-1 0 0 0,0 0 0 0 0,-1 0-1 0 0,-8 7 1 0 0,-2 1 95 0 0,-1-1 0 0 0,-1-1-1 0 0,-19 10 1 0 0,14-8-354 0 0,-1-2 1 0 0,-50 18-1 0 0,58-25-772 0 0,1-3-58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7.5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93 200 3223 0 0,'-9'-10'139'0'0,"0"0"-1"0"0,-1 1 0 0 0,0 0 0 0 0,-22-15 5300 0 0,21 14-957 0 0,10 9-4381 0 0,0 0-1 0 0,0-1 1 0 0,0 1 0 0 0,0 0-1 0 0,0-1 1 0 0,0 1-1 0 0,1-1 1 0 0,-1 1 0 0 0,0-1-1 0 0,1 1 1 0 0,-1-1-1 0 0,1 0 1 0 0,0 1-1 0 0,-1-1 1 0 0,1 0 0 0 0,0 1-1 0 0,0-1 1 0 0,0 0-1 0 0,0 1 1 0 0,0-1 0 0 0,1 0-1 0 0,-1 1 1 0 0,0-1-1 0 0,1 1 1 0 0,-1-1 0 0 0,1 0-1 0 0,0 1 1 0 0,0-3-1 0 0,0 3-29 0 0,0 0-56 0 0,-1 1 0 0 0,1-1 1 0 0,-1 1-1 0 0,1-1 1 0 0,-1 1-1 0 0,1-1 1 0 0,-1 1-1 0 0,1 0 0 0 0,0-1 1 0 0,-1 1-1 0 0,1 0 1 0 0,0-1-1 0 0,-1 1 0 0 0,1 0 1 0 0,0 0-1 0 0,-1 0 1 0 0,1-1-1 0 0,1 1 1 0 0,12-2 87 0 0,2 2-20 0 0,0 0 0 0 0,0 1 0 0 0,1 1 0 0 0,26 6 0 0 0,10 2 22 0 0,9-5 234 0 0,83-5-1 0 0,-98 0-192 0 0,130-12 659 0 0,3 1-317 0 0,-126 10-421 0 0,337-19 51 0 0,-51-2-13 0 0,-156 15-70 0 0,52 3-4 0 0,-119 4-6 0 0,-3 1-13 0 0,139-7-12 0 0,-166 0 176 0 0,0 4-1 0 0,1 4 0 0 0,91 14 1 0 0,-120-9 427 0 0,0-2 0 0 0,112-7 0 0 0,-164 1-306 0 0,1 0 0 0 0,-1 0 0 0 0,1 0 0 0 0,-1-1 0 0 0,10-4 0 0 0,-15 5 93 0 0,-1 1-227 0 0,0-1-1 0 0,0 1 0 0 0,0-1 1 0 0,0 0-1 0 0,-1 1 1 0 0,1-1-1 0 0,0 0 0 0 0,0 1 1 0 0,-1-1-1 0 0,1 0 0 0 0,0 0 1 0 0,-1 0-1 0 0,1 0 0 0 0,-1 0 1 0 0,2-1-1 0 0,4-7-2301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6.0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128 3 21279 0 0,'2'0'976'0'0,"2"-1"-876"0"0,1 0 0 0 0,-1 1 0 0 0,0 0 0 0 0,1 0 0 0 0,-1 0 0 0 0,0 0 0 0 0,1 1 0 0 0,-1 0 0 0 0,0 0 1 0 0,0 0-1 0 0,0 0 0 0 0,0 1 0 0 0,6 2 0 0 0,-4-1-40 0 0,0 1 0 0 0,-1 0-1 0 0,1 0 1 0 0,0 0 0 0 0,-1 1 0 0 0,0 0 0 0 0,0 0 0 0 0,4 6 0 0 0,-1 1 253 0 0,0-1 0 0 0,-1 2 0 0 0,0-1 0 0 0,-1 1 0 0 0,9 27 0 0 0,-6-9 245 0 0,7 50 1 0 0,-10-41-367 0 0,-2 1 0 0 0,-2 0 0 0 0,-2 0 0 0 0,-2 0 0 0 0,-1 0 0 0 0,-2-1 1 0 0,-2 1-1 0 0,-1-1 0 0 0,-3-1 0 0 0,-1 1 0 0 0,-26 57 0 0 0,-48 65 17 0 0,66-131-649 0 0,-1 0 0 0 0,-50 54 0 0 0,19-37-929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6.4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75 14279 0 0,'0'0'2946'0'0,"2"-1"-1381"0"0,10-5-752 0 0,-1 1 0 0 0,2 0 0 0 0,-1 1 0 0 0,0 1 1 0 0,19-3-1 0 0,-4 0-236 0 0,34-5 236 0 0,-1 3 0 0 0,89-1-1 0 0,-113 8-698 0 0,98-2 144 0 0,35-1-1575 0 0,-149 2-1482 0 0,-14 1-1510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6.8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394 42 11055 0 0,'0'-4'328'0'0,"-4"-14"488"0"0,-3-2 11144 0 0,6 23-11160 0 0,-14 51-6 0 0,-6 18-535 0 0,-3-8-126 0 0,-2 0 0 0 0,-3-2-1 0 0,-51 80 1 0 0,-105 138-1001 0 0,184-279 239 0 0</inkml:trace>
  <inkml:trace contextRef="#ctx0" brushRef="#br0" timeOffset="1">154 391 19207 0 0,'9'-16'1529'0'0,"-6"11"-1430"0"0,0-1 0 0 0,1 1 0 0 0,-1 0 0 0 0,1 0 0 0 0,5-4 0 0 0,-8 8-6 0 0,0 0 0 0 0,1 0 0 0 0,-1 0 0 0 0,1 0 0 0 0,-1 0 0 0 0,1 0 0 0 0,0 0 0 0 0,-1 1 0 0 0,1-1 0 0 0,0 1 0 0 0,-1-1 0 0 0,1 1 0 0 0,0 0 0 0 0,0-1 0 0 0,-1 1 0 0 0,1 0 0 0 0,0 0 0 0 0,0 0 0 0 0,-1 0 0 0 0,1 1 0 0 0,0-1-1 0 0,2 1 1 0 0,3 2 208 0 0,0-1-1 0 0,-1 1 0 0 0,1 1 0 0 0,-1-1 0 0 0,1 1 0 0 0,-1 1 0 0 0,-1-1 0 0 0,1 1 0 0 0,7 7 1 0 0,0 2 3 0 0,0 1 0 0 0,14 22 0 0 0,66 128 1014 0 0,-67-111-1735 0 0,53 77 1 0 0,-65-112-204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7.6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202 18 20215 0 0,'-4'-14'927'0'0,"3"11"554"0"0,1 7-1265 0 0,-4 257 1172 0 0,-11-1 0 0 0,-71 375 0 0 0,-3-104-1624 0 0,89-528 149 0 0,-2 6-841 0 0,2 1-1 0 0,-1 16 1 0 0,4-9-792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8.0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507 410 7367 0 0,'0'-3'60'0'0,"32"-224"1288"0"0,-17 131 4150 0 0,-5 39 159 0 0,-7 30 341 0 0,-3 29-5917 0 0,0 0-1 0 0,0 0 0 0 0,0-1 1 0 0,0 1-1 0 0,1 0 0 0 0,-1 0 1 0 0,0-1-1 0 0,1 1 0 0 0,0 2 1 0 0,3 7 37 0 0,0 17 109 0 0,-1 1 1 0 0,-1 39 0 0 0,-9 60-109 0 0,3-71-93 0 0,-8 85 121 0 0,-6-1 0 0 0,-52 202 0 0 0,-7 11-763 0 0,52-235-1324 0 0,12-70 96 0 0</inkml:trace>
  <inkml:trace contextRef="#ctx0" brushRef="#br0" timeOffset="1">99 1082 22663 0 0,'0'-1'105'0'0,"-1"1"0"0"0,1 0 0 0 0,-1 0 0 0 0,1 0 0 0 0,-1 0 0 0 0,1 0 0 0 0,-1 0 0 0 0,1 0 1 0 0,-1 0-1 0 0,1 0 0 0 0,-1 0 0 0 0,1 0 0 0 0,-1 0 0 0 0,1 1 0 0 0,-1-1 0 0 0,1 0 0 0 0,-1 0 0 0 0,1 0 0 0 0,0 1 0 0 0,-1-1 0 0 0,1 0 0 0 0,-1 1 0 0 0,-3 4-97 0 0,1 0 0 0 0,0 1 0 0 0,0 0 0 0 0,1-1 0 0 0,-4 13 0 0 0,-8 36 119 0 0,11-39-38 0 0,-16 76 740 0 0,-9 121 1 0 0,26-188-472 0 0,2 1-1 0 0,4 37 1 0 0,-3-49-242 0 0,2-1 0 0 0,-1 1 0 0 0,2 0 0 0 0,0-1 0 0 0,0 0 0 0 0,9 17 0 0 0,-10-24-94 0 0,0-1 0 0 0,-1 1 0 0 0,2-1 0 0 0,-1 0-1 0 0,0 0 1 0 0,1 0 0 0 0,0 0 0 0 0,0-1 0 0 0,0 0 0 0 0,0 0 0 0 0,1 0 0 0 0,-1 0-1 0 0,1 0 1 0 0,0-1 0 0 0,0 0 0 0 0,0 0 0 0 0,0 0 0 0 0,0-1 0 0 0,0 1 0 0 0,0-1-1 0 0,0-1 1 0 0,1 1 0 0 0,-1-1 0 0 0,0 0 0 0 0,9 0 0 0 0,6-3-3 0 0,-1 0 1 0 0,1-1-1 0 0,-1-1 0 0 0,0-1 1 0 0,29-13-1 0 0,209-100-3615 0 0,-192 82-5821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8.6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222 156 3679 0 0,'2'-17'500'0'0,"10"-68"-951"0"0,-9 71 2959 0 0,9-26 18827 0 0,-12 50-21149 0 0,0-1 0 0 0,-1 0-1 0 0,0 0 1 0 0,-1 1 0 0 0,0-1 0 0 0,0 0-1 0 0,-6 14 1 0 0,3-8-45 0 0,-95 294 316 0 0,75-247-351 0 0,-34 63-1 0 0,18-41-12 0 0,36-74-112 0 0,24-69-378 0 0,12-11 180 0 0,35-74-250 0 0,-51 115 393 0 0,1 1 0 0 0,38-49-1 0 0,-41 62 73 0 0,0 0 0 0 0,0 1 0 0 0,2 0 0 0 0,0 1 0 0 0,24-16 0 0 0,-33 25 16 0 0,-1 1 0 0 0,1 1 0 0 0,0-1-1 0 0,-1 1 1 0 0,1 0 0 0 0,0 0 0 0 0,0 1 0 0 0,0-1 0 0 0,9 1 0 0 0,-10 1-1 0 0,-1 0-1 0 0,1 0 1 0 0,-1 1 0 0 0,1-1 0 0 0,-1 1 0 0 0,0 0 0 0 0,0 1 0 0 0,1-1 0 0 0,-1 1 0 0 0,0 0 0 0 0,0 0 0 0 0,-1 0 0 0 0,1 0-1 0 0,6 6 1 0 0,-3-2 0 0 0,0 1-1 0 0,-1 0 0 0 0,0 0 0 0 0,0 1 0 0 0,-1 0 0 0 0,1 0 0 0 0,-2 0 0 0 0,1 1 0 0 0,-1-1 1 0 0,-1 1-1 0 0,0 0 0 0 0,0 0 0 0 0,0 1 0 0 0,-1-1 0 0 0,-1 0 0 0 0,1 12 0 0 0,0 0 11 0 0,-2 0-1 0 0,0 0 1 0 0,-1 1-1 0 0,-1-1 0 0 0,-2 0 1 0 0,-6 25-1 0 0,0-11 56 0 0,-3-1 0 0 0,-26 55-1 0 0,-44 60 110 0 0,7-14-42 0 0,42-70-176 0 0,-62 130-990 0 0,95-193-235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8.9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80 88 13823 0 0,'1'-15'472'0'0,"1"0"-1"0"0,0 0 0 0 0,9-27 11283 0 0,-10 92-10375 0 0,-5-13-1178 0 0,-1 0 0 0 0,-2-1 1 0 0,-21 68-1 0 0,13-64-220 0 0,8-22-164 0 0,0 0 1 0 0,1 1 0 0 0,1-1-1 0 0,0 1 1 0 0,2 0-1 0 0,-2 22 1 0 0,7-36-1427 0 0,4 7-78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09.3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493 29 16583 0 0,'0'-2'1276'0'0,"-3"-20"7265"0"0,1 24-7482 0 0,-8 12-645 0 0,1 1-1 0 0,1 0 1 0 0,0 0-1 0 0,-9 25 1 0 0,6-15-295 0 0,-21 43 105 0 0,-4-2 1 0 0,-49 71-1 0 0,-67 96-377 0 0,147-225 26 0 0,-2 0 1 0 0,-8 9-1 0 0,-3 2-684 0 0,17-18 761 0 0,1-1 0 0 0,-1 1 0 0 0,0 0-1 0 0,0-1 1 0 0,0 1 0 0 0,0-1 0 0 0,0 1 0 0 0,0-1 0 0 0,0 1 0 0 0,1-1-1 0 0,-1 0 1 0 0,0 1 0 0 0,0-1 0 0 0,-1 0 0 0 0,1 0 0 0 0,0 0-1 0 0,0 0 1 0 0,0 0 0 0 0,0 0 0 0 0,0 0 0 0 0,0 0 0 0 0,0 0 0 0 0,0 0-1 0 0,0-1 1 0 0,-1 0 0 0 0,-1 1-45 0 0,0-1 0 0 0,1 0 0 0 0,-1-1 0 0 0,1 1 0 0 0,-1 0 0 0 0,1-1 0 0 0,-4-2 0 0 0,3 1 92 0 0,1 0-1 0 0,-1 0 1 0 0,1-1-1 0 0,0 1 1 0 0,0 0-1 0 0,1-1 1 0 0,-1 1-1 0 0,0-1 1 0 0,1 0-1 0 0,0 0 1 0 0,0 1-1 0 0,0-1 1 0 0,1 0-1 0 0,-1 0 1 0 0,1 0-1 0 0,0 0 1 0 0,0 0-1 0 0,1-5 1 0 0,-1 1 91 0 0,2-1 1 0 0,-1 1-1 0 0,1-1 0 0 0,0 1 1 0 0,1 0-1 0 0,0 0 1 0 0,6-11-1 0 0,-3 8 0 0 0,0 1 0 0 0,2 0 0 0 0,-1 0 0 0 0,1 0 0 0 0,0 1 0 0 0,1 1 0 0 0,0-1 0 0 0,1 1 0 0 0,0 1 0 0 0,0 0 0 0 0,0 0 0 0 0,18-8-1 0 0,8 0-90 0 0,0 1-1 0 0,63-14 1 0 0,-59 18 6 0 0,-1-2 1 0 0,40-18-1 0 0,-61 21-20 0 0,-1-1 1 0 0,-1 0-1 0 0,1-2 1 0 0,-2 0-1 0 0,0 0 1 0 0,0-2-1 0 0,-1 0 0 0 0,-1 0 1 0 0,-1-1-1 0 0,0-1 1 0 0,0 0-1 0 0,-2-1 1 0 0,10-20-1 0 0,-14 25 98 0 0,-1 0-1 0 0,-1-1 1 0 0,3-14-1 0 0,-2 9 382 0 0,-3 10-14 0 0,-5 11 372 0 0,-4 12 320 0 0,-71 276-1624 0 0,26-82 23 0 0,43-174-138 0 0,4-17-955 0 0,0 0 0 0 0,-1 0 0 0 0,-14 29 0 0 0,19-46 1223 0 0,1 0 0 0 0,-1-1 0 0 0,0 1 0 0 0,0 0-1 0 0,0 0 1 0 0,0 0 0 0 0,0 0 0 0 0,0-1 0 0 0,0 1 0 0 0,0 0 0 0 0,0-1-1 0 0,0 1 1 0 0,0-1 0 0 0,0 1 0 0 0,0-1 0 0 0,-1 0 0 0 0,1 1 0 0 0,0-1-1 0 0,-2 0 1 0 0,-25 0-937 0 0,19-1 478 0 0,-82 0-4909 0 0,-4 5 8757 0 0,92-4-2391 0 0,-1 1 1 0 0,1-1-1 0 0,0 1 1 0 0,0 0-1 0 0,-1 0 1 0 0,1 0 0 0 0,0 0-1 0 0,0 0 1 0 0,0 1-1 0 0,0-1 1 0 0,0 1-1 0 0,1 0 1 0 0,-1 0 0 0 0,0 0-1 0 0,1 0 1 0 0,0 0-1 0 0,-4 5 1 0 0,3-4-330 0 0,1 1-1 0 0,0 0 1 0 0,-1 0 0 0 0,2 0-1 0 0,-1 1 1 0 0,0-1 0 0 0,1 0 0 0 0,0 1-1 0 0,0-1 1 0 0,0 1 0 0 0,0 7 0 0 0,1-4-294 0 0,0-1 0 0 0,0 1 0 0 0,1-1 0 0 0,0 1 0 0 0,1-1 1 0 0,-1 1-1 0 0,1-1 0 0 0,1 0 0 0 0,-1 0 0 0 0,1 0 0 0 0,1 0 1 0 0,-1 0-1 0 0,1-1 0 0 0,0 0 0 0 0,7 8 0 0 0,-4-7-37 0 0,1-1-1 0 0,0 1 1 0 0,0-2-1 0 0,1 0 1 0 0,0 0-1 0 0,0 0 1 0 0,0-1-1 0 0,0 0 1 0 0,1-1-1 0 0,-1 0 1 0 0,1-1-1 0 0,0 0 1 0 0,0 0 0 0 0,12 0-1 0 0,-7-1-256 0 0,0-1-1 0 0,0 0 1 0 0,-1-1-1 0 0,1 0 1 0 0,-1-2-1 0 0,1 1 1 0 0,-1-2 0 0 0,0 0-1 0 0,17-7 1 0 0,-19 5-692 0 0,0-1-1 0 0,23-15 1 0 0,-8 0-1158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10.0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265 74 7831 0 0,'0'-2'356'0'0,"-1"-1"-231"0"0,4-18 228 0 0,6-8 7995 0 0,-4 16 1663 0 0,-4 12-9957 0 0,1 0-1 0 0,0 0 0 0 0,0 1 1 0 0,0-1-1 0 0,0 1 0 0 0,0-1 1 0 0,0 1-1 0 0,0 0 0 0 0,0 0 1 0 0,0-1-1 0 0,0 1 0 0 0,0 1 1 0 0,0-1-1 0 0,0 0 0 0 0,0 0 1 0 0,0 1-1 0 0,0-1 0 0 0,0 1 1 0 0,0 0-1 0 0,-1 0 0 0 0,1-1 1 0 0,0 1-1 0 0,0 0 0 0 0,2 3 1 0 0,7 3 322 0 0,-1 1 1 0 0,17 16 0 0 0,-15-13-290 0 0,-6-5-87 0 0,10 8 2 0 0,16 19 0 0 0,-29-29-4 0 0,1 1 0 0 0,-1-1 0 0 0,0 1 0 0 0,0-1 0 0 0,-1 1 0 0 0,1 0 0 0 0,-1 0 0 0 0,0 1 0 0 0,2 7 0 0 0,-3-10-44 0 0,-1 0 0 0 0,0 0 1 0 0,0 0-1 0 0,0 0 0 0 0,0 0 0 0 0,-1 0 0 0 0,1 0 1 0 0,-1 0-1 0 0,1-1 0 0 0,-1 1 0 0 0,0 0 1 0 0,0 0-1 0 0,-1-1 0 0 0,1 1 0 0 0,0-1 0 0 0,-1 1 1 0 0,0-1-1 0 0,1 1 0 0 0,-1-1 0 0 0,0 0 0 0 0,0 0 1 0 0,0 0-1 0 0,0 0 0 0 0,-1 0 0 0 0,1 0 0 0 0,-1-1 1 0 0,-2 2-1 0 0,-6 3-268 0 0,0 0 1 0 0,-1-1 0 0 0,0 0-1 0 0,-22 5 1 0 0,-137 29-658 0 0,160-36 959 0 0,-44 7 2292 0 0,67-11-1955 0 0,-4 1-320 0 0,7-2-4 0 0,0 2 0 0 0,0 0 0 0 0,-1 0 1 0 0,25 5-1 0 0,9 0-1 0 0,-39-1 11 0 0,-8-4-9 0 0,-1 1 1 0 0,0-1 0 0 0,0 1-1 0 0,0-1 1 0 0,0 1-1 0 0,0-1 1 0 0,0 1 0 0 0,0-1-1 0 0,0 1 1 0 0,0-1-1 0 0,0 0 1 0 0,0 1 0 0 0,0-1-1 0 0,0 1 1 0 0,-1-1-1 0 0,1 1 1 0 0,0-1 0 0 0,0 1-1 0 0,0-1 1 0 0,-1 1-1 0 0,1-1 1 0 0,0 0 0 0 0,-1 1-1 0 0,1-1 0 0 0,-5 7 12 0 0,-1 0 0 0 0,0 0 0 0 0,-1-1 0 0 0,0 0 1 0 0,0 0-1 0 0,-11 7 0 0 0,9-7 4 0 0,-10 8-14 0 0,11-10 20 0 0,1 1-1 0 0,0 0 1 0 0,1 1 0 0 0,-1 0 0 0 0,1 0 0 0 0,-9 10 0 0 0,11-11-2 0 0,0 7 8 0 0,2-5-29 0 0,2-4-1 0 0,-1 0 0 0 0,1-1 0 0 0,0 1 0 0 0,0 0 0 0 0,0-1 0 0 0,0 1 0 0 0,0 0 0 0 0,1 0 0 0 0,-1-1 0 0 0,1 1 0 0 0,-1-1 0 0 0,1 1 0 0 0,0 0 0 0 0,0-1 0 0 0,3 4 0 0 0,2 4 0 0 0,0 0 0 0 0,12 13 0 0 0,-11-16 0 0 0,-1 1 0 0 0,9 16 0 0 0,-11-18-5 0 0,-1 0-1 0 0,-1 0 1 0 0,1 0 0 0 0,-1 1-1 0 0,0-1 1 0 0,-1 1-1 0 0,1-1 1 0 0,-1 1 0 0 0,0 0-1 0 0,-1 0 1 0 0,0-1-1 0 0,0 1 1 0 0,0 0 0 0 0,-1 0-1 0 0,0-1 1 0 0,0 1-1 0 0,-1-1 1 0 0,0 1 0 0 0,0-1-1 0 0,-1 1 1 0 0,1-1-1 0 0,-7 10 1 0 0,-4 4-14 0 0,-2 0-1 0 0,0 0 1 0 0,-23 22-1 0 0,32-36 20 0 0,0-1-1 0 0,-1 1 1 0 0,0-1-1 0 0,0 0 1 0 0,0 0-1 0 0,-1-1 1 0 0,0 0-1 0 0,0 0 1 0 0,0-1 0 0 0,0 0-1 0 0,0-1 1 0 0,-17 4-1 0 0,14-6 17 0 0,8 0 937 0 0,4 0-946 0 0,0-1 0 0 0,-1 1-1 0 0,1-1 1 0 0,0 0-1 0 0,0 1 1 0 0,0-1-1 0 0,-1 1 1 0 0,1-1-1 0 0,0 1 1 0 0,0 0 0 0 0,0-1-1 0 0,1 1 1 0 0,2-2-6 0 0,13-5-40 0 0,2 1-1 0 0,-1 0 0 0 0,19-2 1 0 0,32-11-272 0 0,-32 6-1597 0 0,63-33 1 0 0,-70 27 655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10.8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45 173 14743 0 0,'-8'-20'1469'0'0,"-3"-7"-939"0"0,6 10 2674 0 0,5 16-2936 0 0,0 1 0 0 0,0-1 0 0 0,0 0 0 0 0,0 0 0 0 0,0 0 0 0 0,0 0 0 0 0,1 0 0 0 0,-1 1 0 0 0,0-1 0 0 0,0 0 0 0 0,1 0 0 0 0,-1 0 0 0 0,1 1 0 0 0,-1-1 0 0 0,1-1 0 0 0,14-14 1282 0 0,-4 9-1190 0 0,-1 1 0 0 0,1 0-1 0 0,0 0 1 0 0,1 1-1 0 0,-1 1 1 0 0,25-7 0 0 0,85-7-321 0 0,-91 14 27 0 0,-19 3-78 0 0,-17 12-101 0 0,-23 19 101 0 0,9-10 12 0 0,-22 29 1 0 0,-119 194 52 0 0,153-229-34 0 0,0 1 1 0 0,1-1-1 0 0,-7 19 0 0 0,12-27-6 0 0,0 0-1 0 0,1 0 1 0 0,0 0 0 0 0,0-1 0 0 0,0 1 0 0 0,1 0-1 0 0,-1 0 1 0 0,2 1 0 0 0,-1-1 0 0 0,1 0-1 0 0,-1-1 1 0 0,3 7 0 0 0,3 1 51 0 0,-5-11-63 0 0,1 0 0 0 0,0 0 0 0 0,0 0 1 0 0,0 0-1 0 0,0 0 0 0 0,0 0 0 0 0,0-1 0 0 0,0 1 0 0 0,0-1 0 0 0,1 1 1 0 0,-1-1-1 0 0,1 0 0 0 0,-1 0 0 0 0,1 0 0 0 0,-1 0 0 0 0,4 0 0 0 0,-2-1-14 0 0,-1 1-1 0 0,1-1 1 0 0,0 0-1 0 0,0 0 1 0 0,0-1-1 0 0,0 1 1 0 0,0-1-1 0 0,-1 0 1 0 0,1 0-1 0 0,4-2 1 0 0,0 0-61 0 0,0-1 0 0 0,0-1 1 0 0,0 1-1 0 0,0-1 1 0 0,-1-1-1 0 0,0 1 0 0 0,0-1 1 0 0,10-12-1 0 0,-5 3-204 0 0,-1 0 0 0 0,0-1 0 0 0,-1 0 0 0 0,-1-1 0 0 0,-1 0 0 0 0,0 0 0 0 0,-1-1 0 0 0,5-20-1 0 0,17-99-375 0 0,-15 69 1435 0 0,-13 63-694 0 0,0 1-1 0 0,1 0 1 0 0,-1 0-1 0 0,1 0 1 0 0,0 0-1 0 0,1 0 0 0 0,-1 0 1 0 0,1 0-1 0 0,-1 0 1 0 0,1 1-1 0 0,0 0 1 0 0,0-1-1 0 0,1 1 1 0 0,-1 0-1 0 0,1 1 1 0 0,4-4-1 0 0,6-2 71 0 0,1 0-1 0 0,0 0 0 0 0,17-4 1 0 0,-18 6-125 0 0,-7 3-4 0 0,23-5 10 0 0,-1 0-29 0 0,-50 26 156 0 0,5-7-84 0 0,0 1 0 0 0,0 0 0 0 0,2 1 0 0 0,-1 1 0 0 0,2 0 0 0 0,0 1 0 0 0,-17 24 0 0 0,23-27-34 0 0,-1 0 0 0 0,2 1 0 0 0,0 0 0 0 0,0 0 1 0 0,1 1-1 0 0,1-1 0 0 0,-5 27 0 0 0,8-34-37 0 0,0 0 1 0 0,0 1-1 0 0,1-1 0 0 0,0 0 1 0 0,0 0-1 0 0,1 1 1 0 0,0-1-1 0 0,0 0 0 0 0,0 0 1 0 0,1 0-1 0 0,0 0 0 0 0,0 0 1 0 0,0 0-1 0 0,1-1 1 0 0,0 1-1 0 0,0-1 0 0 0,0 1 1 0 0,1-1-1 0 0,0 0 0 0 0,6 6 1 0 0,48 39 101 0 0,-35-32-65 0 0,35 37-1 0 0,-56-52-45 0 0,1-1-1 0 0,-1 1 1 0 0,0 0 0 0 0,0 0-1 0 0,0 0 1 0 0,0 1 0 0 0,-1-1 0 0 0,1 0-1 0 0,-1 1 1 0 0,0-1 0 0 0,0 1-1 0 0,0-1 1 0 0,0 1 0 0 0,-1 0-1 0 0,1-1 1 0 0,-1 1 0 0 0,0-1-1 0 0,0 1 1 0 0,-1 5 0 0 0,0-3 3 0 0,-1-1-1 0 0,0 0 1 0 0,0 0 0 0 0,0-1 0 0 0,0 1 0 0 0,-1 0 0 0 0,1-1 0 0 0,-1 1 0 0 0,-1-1-1 0 0,1 0 1 0 0,-1 0 0 0 0,-7 7 0 0 0,-33 25-87 0 0,-1-2 1 0 0,-78 45-1 0 0,45-37-162 0 0,73-37 234 0 0,8-2 8 0 0,4-1 6 0 0,3 0-3 0 0,0-2 0 0 0,1 1 0 0 0,18-2 0 0 0,6-1 0 0 0,45 2 0 0 0,21 1 0 0 0,36 3-1412 0 0,-122-3 656 0 0,-12-1-124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47.9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136 47 19351 0 0,'-30'-28'1720'0'0,"21"20"-1376"0"0,3 2-280 0 0,-2 3 2304 0 0,-1 1 296 0 0,-1 4-3040 0 0,-2-4-16 0 0,-8 9-6528 0 0,-11 3-1304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11.1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42 109 13823 0 0,'-10'-8'734'0'0,"6"5"-426"0"0,0 0 0 0 0,0-1 1 0 0,1 1-1 0 0,0-1 0 0 0,-1 0 1 0 0,1 1-1 0 0,-4-8 3947 0 0,8 9-4069 0 0,1 1 1 0 0,-1 0-1 0 0,0 0 1 0 0,0 0-1 0 0,1 0 1 0 0,-1 0-1 0 0,1 0 1 0 0,-1 0-1 0 0,1 0 1 0 0,-1 0-1 0 0,1 1 1 0 0,0-1-1 0 0,2 0 0 0 0,10-2-148 0 0,0 0-1 0 0,-1 1 0 0 0,1 1 0 0 0,0 0 0 0 0,0 1 0 0 0,18 2 0 0 0,8-1 18 0 0,156-1 226 0 0,93 2 494 0 0,688 9 1065 0 0,-759-12-1489 0 0,338-12 414 0 0,139-19-216 0 0,-403 21-270 0 0,244 11 249 0 0,-346 8-324 0 0,458 34 83 0 0,-604-37-265 0 0,67 7-6 0 0,135 32-1 0 0,-238-41-15 0 0,19 2-19 0 0,-39 3-194 0 0,-8-2 0 0 0,0-1-1 0 0,0-1 1 0 0,0 0-1 0 0,-1-2 1 0 0,-24 0 0 0 0,19 0-30 0 0,-63 3-1776 0 0,-4-2-4276 0 0,-5-4-2204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4:11.5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76 272 20735 0 0,'-16'-8'681'0'0,"1"0"176"0"0,-26-10 0 0 0,38 17-189 0 0,13-4 41 0 0,1 1 0 0 0,0 0 1 0 0,13-3-1 0 0,66-7-1294 0 0,-61 10 747 0 0,168-14-207 0 0,-45 5 286 0 0,2307-142 3633 0 0,-1687 148-3496 0 0,-70 1-127 0 0,-93 14-2368 0 0,-592-8 986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3:3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145 232 5039 0 0,'0'0'786'0'0,"11"-5"230"0"0,14 2-827 0 0,0 2 0 0 0,0 0 0 0 0,30 4 0 0 0,-25 0-211 0 0,40-3 1 0 0,-14-1 10 0 0,225-18 473 0 0,-268 17-452 0 0,7 0 37 0 0,163-14 345 0 0,-125 15-305 0 0,270-17 302 0 0,-68 5-195 0 0,0 0-20 0 0,-121-4 157 0 0,191-12 633 0 0,-132 18-734 0 0,-87 1-2 0 0,220 8 0 0 0,-141 5-164 0 0,-79-3-53 0 0,-13-1 15 0 0,67 3 1 0 0,23 8 18 0 0,-79-5-26 0 0,10-6-19 0 0,1 1 0 0 0,-61 3 0 0 0,98 10 0 0 0,119 10 106 0 0,-236-21-94 0 0,58-2 50 0 0,34 4 53 0 0,-9 5 140 0 0,130-8 1 0 0,-150-8-214 0 0,-58 2 114 0 0,61 3 0 0 0,55 4 106 0 0,-12-1-102 0 0,-37-1-50 0 0,17 0 10 0 0,-5 7 44 0 0,-27-7 295 0 0,-13-1 156 0 0,-46-1-250 0 0,-30 1-250 0 0,-1 1 0 0 0,1-1 1 0 0,0 1-1 0 0,8 1 0 0 0,3 1 97 0 0,-11-2 2813 0 0,-15-10-2093 0 0,5 8-856 0 0,0 0-1 0 0,-1 1 1 0 0,1-1-1 0 0,-1 1 0 0 0,1 0 1 0 0,-1 0-1 0 0,0 0 1 0 0,1 0-1 0 0,-1 0 1 0 0,-4 0-1 0 0,-31-5 263 0 0,24 5-194 0 0,-55-5-3 0 0,-1 4-1 0 0,-78 6 1 0 0,57 0-131 0 0,-68-8-11 0 0,60-1 13 0 0,-4 2 38 0 0,-141 0-47 0 0,-93-1-3 0 0,241 0 0 0 0,-130 8 0 0 0,123 0 0 0 0,-235 6 64 0 0,157 4-64 0 0,-36 1 0 0 0,43-22 0 0 0,15 1 0 0 0,-32 2 27 0 0,-196-30 0 0 0,164 15 101 0 0,7 1 57 0 0,122 4-93 0 0,-96-12 51 0 0,137 21-93 0 0,-87 4-1 0 0,125 2-46 0 0,-264 7 5 0 0,-28 6-8 0 0,52 2 0 0 0,219-16 0 0 0,-26-1 0 0 0,-80 11 0 0 0,-18 17 0 0 0,30-5 0 0 0,95-18 0 0 0,0-2 0 0 0,-43-4 0 0 0,16 1 0 0 0,-85-3 0 0 0,134 4 0 0 0,-1 1 0 0 0,1 1 0 0 0,-14 3 0 0 0,-23 2 0 0 0,47-7 0 0 0,2 0 0 0 0,0-1 0 0 0,1 1 0 0 0,-1 0 0 0 0,0 0 0 0 0,0 0 0 0 0,0 1 0 0 0,0-1 0 0 0,0 0 0 0 0,0 0 0 0 0,1 0 0 0 0,-1 1 0 0 0,0-1 0 0 0,0 0 0 0 0,0 1 0 0 0,1-1 0 0 0,-1 0 0 0 0,0 1 0 0 0,0-1 0 0 0,1 1 0 0 0,-2 0 0 0 0,-4 4-12 0 0,6-5 11 0 0,-1 0 1 0 0,1 0-1 0 0,0 0 0 0 0,0 0 1 0 0,0 0-1 0 0,0 0 0 0 0,0 0 1 0 0,0 0-1 0 0,0 0 0 0 0,0 0 1 0 0,0 0-1 0 0,0 1 0 0 0,0-1 1 0 0,0 0-1 0 0,0 0 0 0 0,0 0 1 0 0,0 0-1 0 0,0 0 0 0 0,0 0 0 0 0,0 0 1 0 0,0 0-1 0 0,0 0 0 0 0,0 0 1 0 0,0 0-1 0 0,0 0 0 0 0,0 0 1 0 0,0 0-1 0 0,0 0 0 0 0,0 1 1 0 0,0-1-1 0 0,0 0 0 0 0,0 0 1 0 0,0 0-1 0 0,0 0 0 0 0,0 0 0 0 0,0 0 1 0 0,0 0-1 0 0,0 0 0 0 0,0 0 1 0 0,0 0-1 0 0,0 0 0 0 0,0 0 1 0 0,0 0-1 0 0,0 0 0 0 0,0 0 1 0 0,0 0-1 0 0,0 1 0 0 0,0-1 1 0 0,0 0-1 0 0,0 0 0 0 0,0 0 1 0 0,1 0-1 0 0,-1 0 0 0 0,0 0 0 0 0,0 0 1 0 0,0 0-1 0 0,0 0 0 0 0,0 0 1 0 0,0 0-1 0 0,0 0 0 0 0,0 0 1 0 0,0 0-1 0 0,0 0 0 0 0,0 0 1 0 0,0 0-1 0 0,0 0 0 0 0,0 0 1 0 0,0 0-1 0 0,1 0 0 0 0,3 4-9 0 0,-2-2 10 0 0,1 0-1 0 0,-1 0 1 0 0,0 0 0 0 0,1-1 0 0 0,-1 1 0 0 0,1-1 0 0 0,0 1 0 0 0,-1-1-1 0 0,1 0 1 0 0,3 1 0 0 0,20 6 0 0 0,1 0 0 0 0,0-2 0 0 0,0-1 0 0 0,29 2 0 0 0,-39-5 0 0 0,232 10 0 0 0,-206-11 0 0 0,44-1 0 0 0,31 0 0 0 0,121-2 0 0 0,-34-1 0 0 0,-103 2 0 0 0,18 0 0 0 0,345 4 0 0 0,-295-10 0 0 0,155-9 0 0 0,652-38 0 0 0,-892 51 0 0 0,410-13 0 0 0,-297 22 7 0 0,37-1 50 0 0,312 5-57 0 0,-171-13 0 0 0,-4 0 0 0 0,-230 2 0 0 0,-30 0 0 0 0,-1-4 0 0 0,-15 0 0 0 0,31 4 872 0 0,-128-11-409 0 0,1 11-433 0 0,0-1 1 0 0,-1 0 0 0 0,1 0-1 0 0,-1 0 1 0 0,1 0 0 0 0,-1 0-1 0 0,0 1 1 0 0,0-1 0 0 0,0 0-1 0 0,0 1 1 0 0,0-1 0 0 0,0 1-1 0 0,0-1 1 0 0,0 1 0 0 0,-1-1-1 0 0,1 1 1 0 0,-1 0 0 0 0,1 0-1 0 0,-1-1 1 0 0,1 1 0 0 0,-1 0-1 0 0,0 0 1 0 0,1 1 0 0 0,-1-1-1 0 0,-3-1 1 0 0,-4-1 9 0 0,-1 1 0 0 0,1 0 0 0 0,-19-1 0 0 0,27 2-41 0 0,-112-8 118 0 0,91 7-117 0 0,0 1 0 0 0,0 2 0 0 0,-37 4 0 0 0,-16 0 0 0 0,-40-1 0 0 0,-102-2 0 0 0,-57 1 0 0 0,92 0 0 0 0,-342 4 0 0 0,156 3 0 0 0,121 9-2 0 0,-53-1 15 0 0,259-19 9 0 0,-182 2 9 0 0,-73 8-31 0 0,-156 6 0 0 0,228-4 0 0 0,-234 17 0 0 0,208-18 0 0 0,37-3 0 0 0,32 8 0 0 0,-46 3 0 0 0,-81 13 0 0 0,38-3 0 0 0,88-11 0 0 0,121-11 0 0 0,30-4 0 0 0,-38 8 0 0 0,-64 12 0 0 0,118-21 0 0 0,-10-1-2 0 0,22-1 9 0 0,0 1 0 0 0,-1 0 0 0 0,1 0 0 0 0,0 0 0 0 0,-1 0 0 0 0,1 1-1 0 0,-6 0 1 0 0,6 1 0 0 0,-13-1-15 0 0,66 9-116 0 0,561 18 176 0 0,-379-21-40 0 0,418-20-90 0 0,-474 5 68 0 0,273-11-63 0 0,-301 13 35 0 0,96 0-3 0 0,99-8 41 0 0,-176 8-27 0 0,38-3-10 0 0,160-6 37 0 0,-198 11 0 0 0,480-5 152 0 0,-548 12-152 0 0,74 0 0 0 0,104 7 0 0 0,-176-5 0 0 0,181 2 0 0 0,-193-8 0 0 0,105-4 0 0 0,57-8 0 0 0,-198 11 0 0 0,65-9 0 0 0,-51 4 0 0 0,-34 3 0 0 0,-22 2 0 0 0,1 0 0 0 0,21 1 0 0 0,-24 1 0 0 0,0-1 0 0 0,-1 0 0 0 0,17-3 0 0 0,-13 0 0 0 0,-11 4 0 0 0,-1 0 0 0 0,1 0 0 0 0,-1-1 0 0 0,1 1 0 0 0,-1 0 0 0 0,1 0 0 0 0,-1-1 0 0 0,0 1 0 0 0,1 0 0 0 0,-1-1 0 0 0,0 1 0 0 0,1 0 0 0 0,-1-1 0 0 0,0 1 0 0 0,1-1 0 0 0,-1 1 0 0 0,0 0 0 0 0,1-1 0 0 0,-1 0 0 0 0,0 0 0 0 0,-1 1 0 0 0,1-1 0 0 0,0 0 0 0 0,0 0 0 0 0,0 1 0 0 0,-1-1 0 0 0,1 0 0 0 0,0 1 0 0 0,-1-1 0 0 0,1 1 0 0 0,0-1 0 0 0,-1 0 0 0 0,1 1 0 0 0,-1-1 0 0 0,1 1 0 0 0,-1-1 0 0 0,1 1 0 0 0,-1 0 0 0 0,1-1 0 0 0,-1 1 0 0 0,0-1 0 0 0,1 1 0 0 0,-1 0 0 0 0,0-1 0 0 0,1 1 0 0 0,-2 0 0 0 0,-23-9 0 0 0,20 7 0 0 0,-19-3 0 0 0,-1 0 0 0 0,-1 1 0 0 0,1 1 0 0 0,-34 1 0 0 0,16 1 0 0 0,-184-9 93 0 0,-51-21-26 0 0,203 23-67 0 0,-90 2 0 0 0,34 3 0 0 0,98 1-1 0 0,-423-8-86 0 0,-313 19 87 0 0,580-21 0 0 0,5 1 0 0 0,-444-21 0 0 0,367 34 0 0 0,101 2 0 0 0,-175 8 0 0 0,16 1 0 0 0,136-8 0 0 0,106-2 0 0 0,-112 8 0 0 0,-96 6 0 0 0,169-13 0 0 0,34-2 0 0 0,41-2 0 0 0,1 1 0 0 0,-64 12 0 0 0,-21 4 0 0 0,87-14 0 0 0,-52 4 0 0 0,-31 4 0 0 0,115-10 0 0 0,1-1 0 0 0,-1 0 0 0 0,1 0 0 0 0,0 0 0 0 0,-10-2 0 0 0,3 0 0 0 0,-24 0 0 0 0,25 3 0 0 0,2 0 0 0 0,1 1-11 0 0,12 9-31 0 0,5-1 31 0 0,3 0 11 0 0,2-2 0 0 0,-2-5 0 0 0,0 0 0 0 0,1 0 0 0 0,0-1 0 0 0,0-1 0 0 0,14 0 0 0 0,9 1 0 0 0,45 0-25 0 0,-50-2 5 0 0,44 6 1 0 0,-15 3 24 0 0,91 0 1 0 0,4-1-53 0 0,389-19-627 0 0,-304 2 440 0 0,63-2 2 0 0,183-3-32 0 0,-399 14-213 0 0,357 1 847 0 0,-223 9-2167 0 0,0 11-4279 0 0,-143-12-400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2194 6436 11975 0 0,'0'0'1083'0'0,"-2"-1"-891"0"0,-23-2 128 0 0,-1 0 500 0 0,1-1 0 0 0,-1-1 0 0 0,-39-14 0 0 0,38 9-791 0 0,-35-6 0 0 0,7 2 20 0 0,-14-8-73 0 0,1-3 0 0 0,-76-39 0 0 0,98 39 98 0 0,1-2 0 0 0,1-1 0 0 0,-73-63 0 0 0,-180-197 635 0 0,254 239-582 0 0,2-2 1 0 0,3-1-1 0 0,2-2 1 0 0,-42-84-1 0 0,63 105-132 0 0,-106-198-198 0 0,79 161 127 0 0,-114-205-248 0 0,85 119 378 0 0,7-3-1 0 0,-80-310 0 0 0,-40-671 421 0 0,173 1021-479 0 0,5 0 0 0 0,6-1 0 0 0,17-140 0 0 0,4 99-59 0 0,8 2 1 0 0,6 1 0 0 0,82-228-1 0 0,-98 337 67 0 0,2 1 0 0 0,2 1 0 0 0,2 1 0 0 0,34-49 0 0 0,153-163 381 0 0,-155 193-263 0 0,100-106 111 0 0,-119 135-176 0 0,2 1 0 0 0,62-41 0 0 0,97-38-56 0 0,-47 29 0 0 0,-107 58 0 0 0,8-6 0 0 0,95-43 0 0 0,-81 51-36 0 0,107-26 0 0 0,77-1-36 0 0,-117 33 33 0 0,1 5 0 0 0,164 4 0 0 0,-208 11 9 0 0,0 4 0 0 0,110 20 0 0 0,-152-15 18 0 0,-1 1 0 0 0,0 3 0 0 0,-1 2 0 0 0,0 2 0 0 0,72 40 1 0 0,23 30-68 0 0,-28-16 31 0 0,112 72 35 0 0,-168-102 14 0 0,93 87 0 0 0,44 79-1 0 0,-78-81 0 0 0,37 54 0 0 0,-122-136 0 0 0,-2 0 0 0 0,33 68 0 0 0,-1 21 104 0 0,-6 3 0 0 0,75 282 0 0 0,-33 107 66 0 0,-83-386 1 0 0,-6 254 0 0 0,-26-139 452 0 0,-55 274 0 0 0,-100 241 923 0 0,130-623-1320 0 0,-6-1 0 0 0,-6-2 1 0 0,-7-3-1 0 0,-78 133 0 0 0,4-26 332 0 0,-11 16 73 0 0,118-216-514 0 0,-2 0 1 0 0,-3-3-1 0 0,-1 0 0 0 0,-2-2 1 0 0,-42 38-1 0 0,2-13-9 0 0,-40 39 29 0 0,52-45-570 0 0,-111 85 0 0 0,130-116-138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37 5727 0 0,'-42'4'408'0'0,"-7"0"269"0"0,17-4 9229 0 0,56-3-8381 0 0,-9 0-1365 0 0,251-24 2791 0 0,-160 17-2340 0 0,36 8-514 0 0,-25 3-1336 0 0,-111-2 2216 0 0,-2 2-3888 0 0,-12 5-2129 0 0,-11 0 3950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1375 0 0,'-15'6'23'0'0,"0"-1"0"0"0,0-1-1 0 0,-1 0 1 0 0,1-1 0 0 0,-17 1-1 0 0,5-4 14474 0 0,172 2-10900 0 0,6 0-3602 0 0,-56-1 156 0 0,48 0-1303 0 0,-40-3-4550 0 0,-54 1 139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156 128 14167 0 0,'-1'-4'122'0'0,"0"-1"0"0"0,0 1 0 0 0,0 0-1 0 0,0-1 1 0 0,1 0 0 0 0,0 1 0 0 0,0-1 0 0 0,0 1-1 0 0,0-1 1 0 0,1 1 0 0 0,1-7 0 0 0,-1 8-67 0 0,0-1 1 0 0,1 1-1 0 0,-1 0 1 0 0,1 0-1 0 0,0 0 1 0 0,0 0-1 0 0,0 0 1 0 0,0 0-1 0 0,0 0 1 0 0,1 1-1 0 0,-1-1 1 0 0,1 1-1 0 0,0-1 1 0 0,0 1-1 0 0,4-3 1 0 0,-2 2 198 0 0,1 1 0 0 0,-1-1 0 0 0,1 1 0 0 0,0 0 0 0 0,0 0 0 0 0,-1 0 1 0 0,1 1-1 0 0,0 0 0 0 0,0 0 0 0 0,1 0 0 0 0,-1 1 0 0 0,8 1 0 0 0,-5 0 2 0 0,0 0 0 0 0,0 1 0 0 0,0 0 0 0 0,0 1 0 0 0,0 0 0 0 0,-1 1 0 0 0,13 6 0 0 0,-3 0 39 0 0,-1 2 1 0 0,-1 0-1 0 0,0 1 1 0 0,0 0-1 0 0,-2 1 1 0 0,24 29-1 0 0,-35-40-277 0 0,0 1-1 0 0,-1 0 0 0 0,0 0 0 0 0,0 0 0 0 0,0 0 0 0 0,0 0 0 0 0,0 0 0 0 0,-1 1 0 0 0,0-1 0 0 0,0 0 0 0 0,0 1 0 0 0,0-1 0 0 0,-1 1 0 0 0,0-1 0 0 0,0 1 0 0 0,0 0 0 0 0,0-1 0 0 0,-1 1 0 0 0,1-1 1 0 0,-1 0-1 0 0,0 1 0 0 0,-1-1 0 0 0,1 0 0 0 0,-4 7 0 0 0,-3 4 37 0 0,0-1 0 0 0,-1 0 0 0 0,-1 0 0 0 0,0-1 0 0 0,-16 16 0 0 0,-16 15 164 0 0,-54 44 0 0 0,-53 29-2025 0 0,73-59-3599 0 0,4-2-2289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1145 679 5207 0 0,'-3'-15'151'0'0,"-1"1"0"0"0,-1 0-1 0 0,0 0 1 0 0,-1 0-1 0 0,0 1 1 0 0,-1 0 0 0 0,-17-24-1 0 0,-3 3 970 0 0,-44-43-1 0 0,-9 5-458 0 0,-2 0 410 0 0,-100-128 3319 0 0,172 189-4107 0 0,-2 1 1 0 0,1 0 0 0 0,-1 1 0 0 0,-1 0 0 0 0,0 1 0 0 0,0 0 0 0 0,0 1-1 0 0,-16-6 1 0 0,14 9-49 0 0,2 3-119 0 0,12 1-114 0 0,0 1 0 0 0,-1-1 1 0 0,1 1-1 0 0,0-1 0 0 0,0 1 0 0 0,0-1 0 0 0,0 1 1 0 0,0 0-1 0 0,0-1 0 0 0,0 1 0 0 0,0 0 1 0 0,0 0-1 0 0,0 0 0 0 0,0 0 0 0 0,0-1 0 0 0,1 1 1 0 0,-1 1-1 0 0,0-1 0 0 0,1 0 0 0 0,-1 0 1 0 0,0 0-1 0 0,1 0 0 0 0,0 0 0 0 0,-1 2 0 0 0,-1 5-41 0 0,0-1 0 0 0,1 0 0 0 0,-1 9 0 0 0,1-10 11 0 0,-15 438-879 0 0,16-374 888 0 0,-19 1405-155 0 0,-50-3 188 0 0,-40-455-3 0 0,-92 916 322 0 0,156-363 1115 0 0,117-150-105 0 0,13-750-793 0 0,51-11-221 0 0,-5-207-230 0 0,-48-178-60 0 0,-65-213-39 0 0,26 105 0 0 0,-28-79 64 0 0,-13-66-64 0 0,-4-20 0 0 0,1-1 0 0 0,0 0 0 0 0,0 1 0 0 0,0-1 0 0 0,0 1 0 0 0,0-1 0 0 0,0 1 0 0 0,0-1 0 0 0,1 1 0 0 0,-1-1 0 0 0,0 1 0 0 0,0-1 0 0 0,0 1 0 0 0,0-1 0 0 0,1 1 0 0 0,-1-1 0 0 0,0 1 0 0 0,0-1 0 0 0,1 0 0 0 0,-1 1 0 0 0,0-1 0 0 0,1 1 0 0 0,-1-1 0 0 0,0 0 0 0 0,1 1 0 0 0,-1-1 0 0 0,0 0 0 0 0,1 0 0 0 0,-1 1 0 0 0,1-1 0 0 0,-1 0 0 0 0,1 0 0 0 0,-1 0 0 0 0,1 1 0 0 0,-1-1 0 0 0,1 0 0 0 0,-1 0 0 0 0,1 0 0 0 0,-1 0 0 0 0,1 0 0 0 0,1 0 0 0 0,3 1 14 0 0,1 0-1 0 0,-1 0 1 0 0,1 0-1 0 0,0-1 1 0 0,-1 0-1 0 0,1 0 1 0 0,8-1-1 0 0,41-11 77 0 0,-28 5-50 0 0,421-62 184 0 0,167 20 121 0 0,203 50 159 0 0,-787 0-467 0 0,961 31 2694 0 0,-792-25-1595 0 0,-199-7-1156 0 0,0 0 1 0 0,-1 0-1 0 0,1 0 1 0 0,0 0-1 0 0,0 0 1 0 0,0 0-1 0 0,0 0 1 0 0,-1 0-1 0 0,1 0 1 0 0,0 0-1 0 0,0-1 1 0 0,0 1-1 0 0,-1 0 1 0 0,1 0-1 0 0,0-1 1 0 0,0 1-1 0 0,-1 0 1 0 0,1-1-1 0 0,0 1 1 0 0,-1-1-1 0 0,1 1 1 0 0,0-1-1 0 0,-1 0 1 0 0,1 1-1 0 0,-1-1 1 0 0,1 1-1 0 0,-1-1 1 0 0,1 0-1 0 0,-1 0 1 0 0,0 1-1 0 0,1-1 1 0 0,-1 0-1 0 0,0 0 1 0 0,1 1-1 0 0,-1-1 1 0 0,0 0-1 0 0,0 0 1 0 0,0 0-1 0 0,0 1 1 0 0,0-1-1 0 0,0 0 1 0 0,0 0-1 0 0,0 0 1 0 0,0 0-1 0 0,0 1 1 0 0,0-1-1 0 0,-1-1 1 0 0,0-5-641 0 0,-1-1 1 0 0,0 1 0 0 0,-1 0 0 0 0,0-1-1 0 0,0 1 1 0 0,-1 0 0 0 0,1 1-1 0 0,-2-1 1 0 0,-4-6 0 0 0,-3-5-1117 0 0,-46-85-5644 0 0,48 82 8661 0 0,-10-32-1 0 0,14 15 6197 0 0,5 27-1018 0 0,3 12-6381 0 0,-1 0 1 0 0,1 0 0 0 0,-1 0 0 0 0,1 0-1 0 0,-1 1 1 0 0,1-1 0 0 0,-1 0-1 0 0,0 1 1 0 0,1-1 0 0 0,-1 1 0 0 0,0-1-1 0 0,0 1 1 0 0,0 0 0 0 0,0 1-1 0 0,0-2-22 0 0,5 11 28 0 0,0 1 1 0 0,-1 0 0 0 0,0 0-1 0 0,-1 1 1 0 0,-1-1 0 0 0,4 25-1 0 0,-4-5 112 0 0,-1 55 0 0 0,-8 0 92 0 0,-1 9-274 0 0,7-95-188 0 0,-8-8-2350 0 0,4-1 2177 0 0,-1 0 0 0 0,1 0 0 0 0,1 0 0 0 0,-1-1 0 0 0,1 0 0 0 0,1 0 0 0 0,-1 0 0 0 0,-1-9 0 0 0,-2-5-42 0 0,5 17 358 0 0,-10-32 196 0 0,-8-46 0 0 0,18 81 400 0 0,0-1 335 0 0,1 3-814 0 0,0 0 0 0 0,-1 0 0 0 0,1 0 0 0 0,0-1 0 0 0,0 1 0 0 0,0 0 0 0 0,0 0 0 0 0,0 0 0 0 0,-1-1 0 0 0,1 1 0 0 0,0 0 0 0 0,0 0 0 0 0,0 0 0 0 0,0-1 0 0 0,0 1-1 0 0,0 0 1 0 0,0 0 0 0 0,0-1 0 0 0,0 1 0 0 0,0 0 0 0 0,0 0 0 0 0,0-1 0 0 0,0 1 0 0 0,0 0 0 0 0,0 0 0 0 0,0 0 0 0 0,0-1 0 0 0,0 1 0 0 0,0 0 0 0 0,0 0 0 0 0,0-1 0 0 0,0 1 0 0 0,0 0 0 0 0,1 0 0 0 0,-1-1-1 0 0,11-3-12 0 0,1 0-1 0 0,-1 1 0 0 0,1 0 1 0 0,0 1-1 0 0,0 1 0 0 0,0-1 1 0 0,0 2-1 0 0,0 0 0 0 0,13 1 1 0 0,-9 1-9 0 0,-1 0 0 0 0,0 1 0 0 0,0 0-1 0 0,-1 1 1 0 0,1 1 0 0 0,-1 0 0 0 0,14 8 0 0 0,-15-5-24 0 0,-4-2 31 0 0,-8-5-9 0 0,0 0 1 0 0,0 0 0 0 0,-1-1 0 0 0,1 1-1 0 0,-1 0 1 0 0,1 0 0 0 0,-1 0-1 0 0,1 0 1 0 0,-1 0 0 0 0,1 0-1 0 0,-1 0 1 0 0,0 0 0 0 0,0 0-1 0 0,1 0 1 0 0,-1 0 0 0 0,0 0-1 0 0,0 0 1 0 0,0 0 0 0 0,0 0-1 0 0,0 1 1 0 0,-5 18 350 0 0,2-13-171 0 0,-1-1-1 0 0,-1 0 1 0 0,1 0 0 0 0,-1 0-1 0 0,0-1 1 0 0,0 0 0 0 0,-1 0-1 0 0,-10 8 1 0 0,0 0 74 0 0,-31 23 481 0 0,-1 0-1063 0 0,21-8-6934 0 0,17-13-1422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 10103 0 0,'0'0'919'0'0,"0"-2"-759"0"0,0-9 7956 0 0,-6 64-6593 0 0,0 165-1316 0 0,-7 141 604 0 0,-5 178 45 0 0,26-400-2556 0 0,-8-135 807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28 656 11143 0 0,'-6'-19'173'0'0,"0"0"244"0"0,-3-23 1 0 0,6 18-163 0 0,0 1 0 0 0,2-1 0 0 0,1 0 0 0 0,1 1 0 0 0,1-1 0 0 0,1 0 0 0 0,7-27 0 0 0,-2 21 453 0 0,1 1-1 0 0,1 0 1 0 0,2 0 0 0 0,0 1 0 0 0,19-28 0 0 0,-24 44-464 0 0,1 0 0 0 0,1 0 0 0 0,0 1 0 0 0,0 0 0 0 0,1 1 0 0 0,1 0 0 0 0,-1 0 0 0 0,2 1 0 0 0,14-9 0 0 0,-14 12-87 0 0,0 0 1 0 0,0 0 0 0 0,0 1-1 0 0,0 1 1 0 0,1 0-1 0 0,0 1 1 0 0,-1 0-1 0 0,1 1 1 0 0,1 0 0 0 0,14 1-1 0 0,-7 1-76 0 0,0 1-1 0 0,0 0 0 0 0,31 8 1 0 0,-43-7-72 0 0,1 0 1 0 0,-1 1-1 0 0,0 0 1 0 0,0 1-1 0 0,0 0 0 0 0,0 1 1 0 0,-1 0-1 0 0,1 0 1 0 0,12 11-1 0 0,-18-13 0 0 0,-1 0 0 0 0,1-1 0 0 0,-1 1 0 0 0,0 1 0 0 0,0-1 0 0 0,0 0 0 0 0,0 0 0 0 0,0 1-1 0 0,-1-1 1 0 0,0 1 0 0 0,1 0 0 0 0,-1-1 0 0 0,-1 1 0 0 0,1 0 0 0 0,0 0 0 0 0,-1-1 0 0 0,0 1 0 0 0,0 0 0 0 0,0 0 0 0 0,0 0 0 0 0,-1-1-1 0 0,0 1 1 0 0,1 0 0 0 0,-1 0 0 0 0,-3 5 0 0 0,-2 8 32 0 0,-1-1-1 0 0,-1 0 1 0 0,-1 0-1 0 0,-11 16 1 0 0,16-26-32 0 0,-12 18 54 0 0,-1-2-1 0 0,-34 35 1 0 0,-44 31-35 0 0,93-86-564 0 0,4-5-885 0 0,23-23-2556 0 0,32-25 0 0 0,83-51-82 0 0,-134 98 4065 0 0,0 0 1 0 0,0 1 0 0 0,1 0-1 0 0,11-4 1 0 0,-17 7 23 0 0,-1 0-1 0 0,1 0 1 0 0,0 0-1 0 0,0 0 1 0 0,-1 0 0 0 0,1 0-1 0 0,0 0 1 0 0,0 0-1 0 0,-1 1 1 0 0,1-1 0 0 0,0 0-1 0 0,-1 0 1 0 0,1 1-1 0 0,0-1 1 0 0,-1 0 0 0 0,1 1-1 0 0,-1-1 1 0 0,1 1-1 0 0,0 0 1 0 0,1 0 79 0 0,2 2 34 0 0,0 0-1 0 0,0 1 0 0 0,0-1 1 0 0,0 1-1 0 0,-1 0 1 0 0,0 0-1 0 0,5 7 0 0 0,18 34 808 0 0,-17-29-611 0 0,10 19 1294 0 0,32 42 0 0 0,-45-68-1364 0 0,-5-8-138 0 0,0 1-1 0 0,0 0 0 0 0,0-1 0 0 0,0 1 0 0 0,0-1 0 0 0,1 1 0 0 0,-1-1 0 0 0,0 0 1 0 0,1 1-1 0 0,-1-1 0 0 0,1 0 0 0 0,-1 0 0 0 0,1 0 0 0 0,-1 0 0 0 0,1 0 0 0 0,0 0 0 0 0,0-1 1 0 0,-1 1-1 0 0,1 0 0 0 0,0-1 0 0 0,0 1 0 0 0,3-1 0 0 0,-3 0-59 0 0,-1 0-1 0 0,0 0 1 0 0,0-1-1 0 0,1 1 1 0 0,-1-1-1 0 0,0 1 0 0 0,0-1 1 0 0,0 1-1 0 0,1-1 1 0 0,-1 0-1 0 0,0 1 1 0 0,0-1-1 0 0,0 0 1 0 0,0 0-1 0 0,0 0 1 0 0,-1 0-1 0 0,1 0 1 0 0,0 0-1 0 0,0 0 1 0 0,-1 0-1 0 0,1 0 1 0 0,0 0-1 0 0,-1 0 0 0 0,1-3 1 0 0,1-1 137 0 0,0 0 1 0 0,0 0-1 0 0,-1 0 1 0 0,1-6-1 0 0,-1 2-46 0 0,-1 0 1 0 0,0 1-1 0 0,-1-1 0 0 0,0 0 0 0 0,0 1 1 0 0,0-1-1 0 0,-1 1 0 0 0,-1 0 0 0 0,1-1 1 0 0,-1 1-1 0 0,-1 0 0 0 0,0 0 1 0 0,0 1-1 0 0,-6-9 0 0 0,-1 0-265 0 0,0 1-1 0 0,-1 1 1 0 0,-1 0-1 0 0,0 1 1 0 0,-21-17-1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3223 0 0,'1'-2'475'0'0,"3"-28"4462"0"0,-3 23-4235 0 0,-1 0 0 0 0,2 0-1 0 0,-1 0 1 0 0,1 1 0 0 0,2-8 0 0 0,4-5 223 0 0,20-31 1 0 0,-18 35-761 0 0,0 1-1 0 0,1 0 1 0 0,0 1 0 0 0,24-21 0 0 0,160-115 363 0 0,-158 124-396 0 0,1 1 1 0 0,2 2 0 0 0,0 2 0 0 0,1 1 0 0 0,0 3 0 0 0,2 1-1 0 0,70-15 1 0 0,371-24 1362 0 0,-368 45-1326 0 0,65 4-44 0 0,-15 1-71 0 0,-149 2-465 0 0,-11 1 527 0 0,0 1 1 0 0,0-1 0 0 0,0 1 0 0 0,0 1-1 0 0,6 0 1 0 0,-6 0-1225 0 0,-1 1 1 0 0,1-1-1 0 0,-1 1 0 0 0,9 4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41 11055 0 0,'0'0'1002'0'0,"-1"-1"-824"0"0,-3-3 239 0 0,0 0 1 0 0,1 1-1 0 0,-1 0 0 0 0,0-1 0 0 0,-1 2 0 0 0,1-1 1 0 0,0 0-1 0 0,-1 1 0 0 0,0 0 0 0 0,1 0 0 0 0,-1 0 0 0 0,0 1 1 0 0,0 0-1 0 0,0 0 0 0 0,0 0 0 0 0,0 0 0 0 0,0 1 0 0 0,-1 0 1 0 0,-5 0-1 0 0,-12 2 585 0 0,1 0-1 0 0,0 2 1 0 0,-23 6 0 0 0,38-9-1114 0 0,-7 3 282 0 0,1 0 0 0 0,0 0 0 0 0,0 1 1 0 0,-13 7-1 0 0,22-10-136 0 0,-1 1 0 0 0,1 0 1 0 0,0-1-1 0 0,0 1 0 0 0,0 1 1 0 0,0-1-1 0 0,1 1 0 0 0,-1-1 0 0 0,1 1 1 0 0,0 0-1 0 0,0 0 0 0 0,0 1 1 0 0,0-1-1 0 0,-2 7 0 0 0,4-8-33 0 0,1-1 0 0 0,-1 1 0 0 0,1 0 0 0 0,0 0-1 0 0,0-1 1 0 0,0 1 0 0 0,0 0 0 0 0,0 0 0 0 0,1-1 0 0 0,-1 1 0 0 0,1 0 0 0 0,0-1-1 0 0,0 1 1 0 0,0-1 0 0 0,0 1 0 0 0,0-1 0 0 0,0 1 0 0 0,1-1 0 0 0,-1 1-1 0 0,1-1 1 0 0,0 0 0 0 0,3 4 0 0 0,3 2-2 0 0,0 0 1 0 0,1-1-1 0 0,0 0 0 0 0,12 8 0 0 0,-1-2 1 0 0,0-1 0 0 0,36 16 0 0 0,-54-28 0 0 0,7 3-23 0 0,1 1 0 0 0,-1 0 1 0 0,0 0-1 0 0,0 1 0 0 0,-1 0 0 0 0,0 1 0 0 0,12 9 0 0 0,-18-14 15 0 0,-1 1-1 0 0,0-1 0 0 0,0 0 1 0 0,0 1-1 0 0,-1-1 0 0 0,1 1 1 0 0,0 0-1 0 0,0-1 0 0 0,-1 1 1 0 0,1-1-1 0 0,-1 1 0 0 0,0 0 1 0 0,1-1-1 0 0,-1 1 0 0 0,0 0 1 0 0,0 0-1 0 0,0 3 0 0 0,-1-2-12 0 0,1 1 0 0 0,-1-1 0 0 0,0 0 0 0 0,-1 1-1 0 0,1-1 1 0 0,0 0 0 0 0,-1 0 0 0 0,-2 5-1 0 0,-1-1-37 0 0,-1 1-1 0 0,0-1 0 0 0,0 0 0 0 0,-1-1 0 0 0,-13 12 0 0 0,-4-2-231 0 0,-1-2 0 0 0,-33 16 0 0 0,12-7-1218 0 0,16-7-84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1053 8287 0 0,'0'0'639'0'0,"3"-1"-415"0"0,2 0 160 0 0,0-2 0 0 0,0 1 0 0 0,-1 0 0 0 0,1-1 0 0 0,-1 0 0 0 0,1 0 0 0 0,-1 0 0 0 0,0 0 0 0 0,0-1 0 0 0,0 0 0 0 0,0 0 0 0 0,-1 0-1 0 0,0 0 1 0 0,0 0 0 0 0,0-1 0 0 0,5-9 0 0 0,1-5 1115 0 0,0-1-1 0 0,12-38 1 0 0,-12 23-926 0 0,-1 0 0 0 0,6-62 0 0 0,-8-73-423 0 0,-26-341 823 0 0,16 470 1594 0 0,3 46-2489 0 0,-12 62-38 0 0,-4 95-1 0 0,4-26-116 0 0,-3-16 75 0 0,-17 164 152 0 0,29-227-154 0 0,3 0 0 0 0,13 112 0 0 0,-9-151-608 0 0,7 21 0 0 0,-9-36 36 0 0,1-9-3928 0 0,-1 2 4309 0 0,0 0 0 0 0,0 0 0 0 0,-1 1 0 0 0,1-1 0 0 0,-1 0 0 0 0,0 0 1 0 0,0 0-1 0 0,0 1 0 0 0,-1-1 0 0 0,1 0 0 0 0,-1 0 0 0 0,0 1 0 0 0,-3-8 0 0 0,-3-6-686 0 0,-16-30 1 0 0,17 36 514 0 0,-10-18-351 0 0,-2 2 0 0 0,-31-39-1 0 0,28 41 1385 0 0,-26-22 1 0 0,35 36 1035 0 0,-19-11 0 0 0,7 6 3818 0 0,27 15-5226 0 0,5 0-256 0 0,0 0-1 0 0,0 0 1 0 0,0 1 0 0 0,0 0-1 0 0,0 0 1 0 0,1 1 0 0 0,-1 0-1 0 0,14 5 1 0 0,10-1-190 0 0,82 6-2208 0 0,-71-6 1133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19 210 16495 0 0,'-19'-9'3424'0'0,"22"9"-2918"0"0,17 0-373 0 0,-1 1-41 0 0,0-1 0 0 0,0-1-1 0 0,0-1 1 0 0,-1 0-1 0 0,1-1 1 0 0,33-11-1 0 0,-36 7 77 0 0,0-1 0 0 0,0 0 0 0 0,0-2 0 0 0,-1 1 0 0 0,21-19 0 0 0,-35 26-132 0 0,0 1 0 0 0,1 0 0 0 0,-1-1 0 0 0,0 1 0 0 0,0-1 0 0 0,0 0 0 0 0,0 1 0 0 0,0-1 0 0 0,0 0 0 0 0,0 0 0 0 0,0 1 0 0 0,-1-1 0 0 0,1 0 0 0 0,-1 0 0 0 0,1 0 0 0 0,-1 0 0 0 0,0 0 0 0 0,0 0 0 0 0,0 0 0 0 0,0 0 0 0 0,0 0 0 0 0,0 1 0 0 0,-1-1 0 0 0,0-4 0 0 0,0 3 32 0 0,0-1 0 0 0,-1 0-1 0 0,1 1 1 0 0,-1-1 0 0 0,0 1 0 0 0,0 0 0 0 0,0-1 0 0 0,0 1 0 0 0,0 0 0 0 0,-5-4 0 0 0,5 5-35 0 0,0 0 0 0 0,0 0 1 0 0,0 1-1 0 0,0-1 0 0 0,0 1 1 0 0,0-1-1 0 0,0 1 0 0 0,-1 0 0 0 0,1 0 1 0 0,0 0-1 0 0,-1 0 0 0 0,1 0 1 0 0,-1 0-1 0 0,1 1 0 0 0,-1-1 1 0 0,1 1-1 0 0,-1 0 0 0 0,1 0 0 0 0,-1 0 1 0 0,0 0-1 0 0,1 0 0 0 0,-1 0 1 0 0,1 1-1 0 0,-1-1 0 0 0,1 1 0 0 0,-1 0 1 0 0,1 0-1 0 0,0 0 0 0 0,-1 0 1 0 0,1 0-1 0 0,0 0 0 0 0,0 1 1 0 0,-4 2-1 0 0,-3 3-30 0 0,0-1 0 0 0,1 2 1 0 0,0-1-1 0 0,0 1 0 0 0,1 0 1 0 0,0 1-1 0 0,0 0 0 0 0,1 0 1 0 0,0 0-1 0 0,-9 20 0 0 0,9-13-14 0 0,0 0 0 0 0,0 0-1 0 0,2 1 1 0 0,0 0 0 0 0,1 0-1 0 0,-2 20 1 0 0,5-29 9 0 0,0-1-1 0 0,0 1 1 0 0,1-1 0 0 0,0 0-1 0 0,0 1 1 0 0,1-1-1 0 0,0 0 1 0 0,0 0 0 0 0,1 0-1 0 0,0 0 1 0 0,0 0-1 0 0,1-1 1 0 0,-1 1 0 0 0,1-1-1 0 0,6 7 1 0 0,-7-9-85 0 0,1 0 0 0 0,0 0 0 0 0,0 0 0 0 0,0-1 1 0 0,0 1-1 0 0,0-1 0 0 0,1 0 0 0 0,0-1 0 0 0,-1 1 0 0 0,1-1 0 0 0,0 1 0 0 0,0-1 1 0 0,1-1-1 0 0,-1 1 0 0 0,0-1 0 0 0,0 0 0 0 0,1 0 0 0 0,-1-1 0 0 0,1 1 1 0 0,-1-1-1 0 0,8-1 0 0 0,-7 0-402 0 0,0 0 0 0 0,0-1 0 0 0,0 0 0 0 0,-1 0 0 0 0,1 0 0 0 0,0-1 0 0 0,-1 0 0 0 0,0 0 0 0 0,9-6 1 0 0,8-8-6250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89 6447 0 0,'1'-18'1896'0'0,"1"-9"-4677"0"0,0 14 3217 0 0,-1 0 3851 0 0,0-4 10842 0 0,3 41-14773 0 0,1-5-239 0 0,-4 1-62 0 0,0-1 0 0 0,-4 38 0 0 0,-13 41 215 0 0,3-32-198 0 0,13-66-72 0 0,0 0 0 0 0,0 0 0 0 0,0 0 0 0 0,0 0 0 0 0,0 0 0 0 0,0 0 0 0 0,0 0 0 0 0,1 0 0 0 0,-1 0 0 0 0,0 0 0 0 0,0 0 0 0 0,0 0 0 0 0,0 0 0 0 0,0 0 0 0 0,0 0 0 0 0,0 0 0 0 0,0 0 0 0 0,0 0 0 0 0,0 0 1 0 0,0 0-1 0 0,0 0 0 0 0,0 0 0 0 0,0 0 0 0 0,0 0 0 0 0,0 0 0 0 0,0 0 0 0 0,0 0 0 0 0,0 0 0 0 0,1 0 0 0 0,-1 0 0 0 0,0 1 0 0 0,0-1 0 0 0,0 0 0 0 0,0 0 0 0 0,0 0 0 0 0,0 0 0 0 0,0 0 0 0 0,0 0 0 0 0,0 0 0 0 0,0 0 0 0 0,0 0 0 0 0,0 0 0 0 0,0 0 0 0 0,0 0 0 0 0,0 0 0 0 0,0 0 1 0 0,0 0-1 0 0,0 0 0 0 0,0 0 0 0 0,0 0 0 0 0,0 0 0 0 0,0 1 0 0 0,0-1 0 0 0,0 0 0 0 0,0 0 0 0 0,0 0 0 0 0,0 0 0 0 0,0 0 0 0 0,0 0 0 0 0,0 0 0 0 0,0 0 0 0 0,0 0 0 0 0,0 0 0 0 0,5-6-19 0 0,8-12-28 0 0,-11 15 44 0 0,12-17-213 0 0,2 1 0 0 0,0 0 0 0 0,0 0 0 0 0,2 2 0 0 0,0 0 0 0 0,1 2 0 0 0,33-22 0 0 0,-47 34 91 0 0,0 0 1 0 0,0 1-1 0 0,0 0 0 0 0,0-1 1 0 0,9-1-1 0 0,-6 3 118 0 0,-6 1 387 0 0,-1 1-354 0 0,0-1 0 0 0,0 1 0 0 0,0-1 0 0 0,0 1 0 0 0,0 0 0 0 0,0-1 0 0 0,0 1 0 0 0,-1 0 0 0 0,1 0-1 0 0,1 1 1 0 0,0 0 25 0 0,1 2 3 0 0,1 0-1 0 0,-1 0 0 0 0,0 0 0 0 0,0 0 0 0 0,-1 1 0 0 0,0-1 1 0 0,1 1-1 0 0,-1-1 0 0 0,-1 1 0 0 0,1 0 0 0 0,-1 0 0 0 0,0 0 1 0 0,0-1-1 0 0,1 11 0 0 0,-2 5 134 0 0,0 0 0 0 0,-4 28 0 0 0,2-25-99 0 0,2-13-51 0 0,-11 37 22 0 0,11-45-310 0 0,-2-5-2273 0 0,1 2 2335 0 0,0 0 0 0 0,1-1 1 0 0,-1 1-1 0 0,0 0 0 0 0,1 0 0 0 0,-1-3 0 0 0,0-3-35 0 0,1 0-1 0 0,0 0 1 0 0,0 0 0 0 0,0 0-1 0 0,1 0 1 0 0,0 0 0 0 0,0 0 0 0 0,1 0-1 0 0,3-8 1 0 0,1-12-236 0 0,0-1 192 0 0,16-73-1201 0 0,-18 85 1550 0 0,2 1 0 0 0,-1-1-1 0 0,2 1 1 0 0,9-16 0 0 0,-15 30 414 0 0,1 0 90 0 0,-1 0-500 0 0,1 0 0 0 0,0 1 0 0 0,0-1 0 0 0,0 1 0 0 0,0-1 0 0 0,0 1 1 0 0,0 0-1 0 0,0 0 0 0 0,0 0 0 0 0,0 0 0 0 0,0 0 0 0 0,0 0 0 0 0,0 0 0 0 0,0 1 0 0 0,0-1 0 0 0,-1 1 1 0 0,1-1-1 0 0,0 1 0 0 0,0 0 0 0 0,0 0 0 0 0,0 0 0 0 0,-1 0 0 0 0,1 0 0 0 0,-1 0 0 0 0,1 0 0 0 0,0 1 1 0 0,1 1-1 0 0,1 2-69 0 0,0 0 1 0 0,0 0-1 0 0,-1 0 1 0 0,0 0 0 0 0,0 1-1 0 0,-1-1 1 0 0,1 1-1 0 0,1 7 1 0 0,7 25 189 0 0,-6-20-84 0 0,0-1 0 0 0,8 18 0 0 0,-10-29-100 0 0,0-1 1 0 0,1 1-1 0 0,-1-1 0 0 0,1 1 0 0 0,0-1 0 0 0,0 0 0 0 0,0-1 0 0 0,1 1 0 0 0,7 5 0 0 0,-2-4-22 0 0,2-7 0 0 0,-10 1 0 0 0,0 0-1 0 0,0-1 1 0 0,0 1 0 0 0,-1-1-1 0 0,1 0 1 0 0,0 1-1 0 0,0-1 1 0 0,-1 0 0 0 0,1 0-1 0 0,-1 0 1 0 0,1 0-1 0 0,-1 0 1 0 0,1-1 0 0 0,-1 1-1 0 0,0 0 1 0 0,2-2-1 0 0,-1-1 26 0 0,0 1 0 0 0,0 0 0 0 0,0 0-1 0 0,-1-1 1 0 0,1 1 0 0 0,-1-1 0 0 0,2-6-1 0 0,-2 4 66 0 0,0-1-1 0 0,0 1 1 0 0,0 0 0 0 0,-1-1-1 0 0,0 1 1 0 0,0-1-1 0 0,-1 1 1 0 0,0-1-1 0 0,-2-7 1 0 0,-1 4 129 0 0,0 0 0 0 0,-1 1 0 0 0,0 0 0 0 0,0 0 0 0 0,-1 0 0 0 0,0 0 1 0 0,-1 1-1 0 0,-14-15 0 0 0,13 15-182 0 0,3 2-261 0 0,4 4-931 0 0,1 0-370 0 0,1-7-67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0,'0'0'528'0'0,"1"2"-341"0"0,6 12 1351 0 0,-1-1 0 0 0,-1 1 0 0 0,0 1 0 0 0,0-1 0 0 0,-2 0 0 0 0,0 1 0 0 0,-1 0 0 0 0,0 0 0 0 0,-1 29 0 0 0,0-33-994 0 0,0-11-526 0 0,-1 0 1 0 0,1 0-1 0 0,-1 0 0 0 0,1 0 1 0 0,-1 0-1 0 0,1 0 1 0 0,-1 0-1 0 0,1 0 1 0 0,-1 0-1 0 0,1 0 1 0 0,-1 0-1 0 0,1 0 1 0 0,-1-1-1 0 0,1 1 1 0 0,-1 0-1 0 0,1 0 0 0 0,-1-1 1 0 0,0 1-1 0 0,1 0 1 0 0,-1-1-1 0 0,1 1 1 0 0,-1 0-1 0 0,0-1 1 0 0,1 0-1 0 0,9-7-212 0 0,15-12-373 0 0,1 2 0 0 0,46-27 1 0 0,-21 21 87 0 0,7-1-8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70 10591 0 0,'-31'-13'857'0'0,"-42"-19"541"0"0,26 7 8187 0 0,50 25-9358 0 0,157 10 88 0 0,-32-1-148 0 0,717 3 876 0 0,2-24 366 0 0,-524 6-1234 0 0,-266 5-171 0 0,202 0 70 0 0,-175 4-45 0 0,88 15 0 0 0,-169-17-32 0 0,-4 0-4 0 0,-10 1-15 0 0,-17 0-10 0 0,-429 32-1419 0 0,376-26 385 0 0,-15 0-49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3:5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40 207 17967 0 0,'-37'-20'1632'0'0,"34"19"-508"0"0,6 0-236 0 0,9-5-450 0 0,-1 1-1 0 0,1 1 1 0 0,0 0-1 0 0,24-5 1 0 0,57-3-460 0 0,-49 7 171 0 0,673-71 1903 0 0,-145 50-1162 0 0,-51 12-323 0 0,-122 1-417 0 0,-187 4-59 0 0,-146 7-59 0 0,1 3 0 0 0,-1 4 0 0 0,75 13 0 0 0,-129-15-9 0 0,-9-3 301 0 0,-14 5-195 0 0,7-2-111 0 0,-5 2-177 0 0,-24 11-7446 0 0,5-5-1202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3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45 102 13103 0 0,'-37'-16'1416'0'0,"30"10"704"0"0,9 5-1806 0 0,20-1 34 0 0,-7 0-157 0 0,-1 0 1 0 0,18 1-1 0 0,514 14 1843 0 0,-348-6-1768 0 0,-53 0-131 0 0,19-4 1 0 0,166 5 185 0 0,93-1 64 0 0,-245-5-234 0 0,235-9 238 0 0,-62 0 54 0 0,287-1 725 0 0,-627 8-1147 0 0,352-11 686 0 0,22-14-53 0 0,-143 11-447 0 0,-224 12-195 0 0,37 0-13 0 0,-45 3 12 0 0,-8 0 370 0 0,-5-1-329 0 0,0 1-1 0 0,1-1 1 0 0,-1 1-1 0 0,0 0 1 0 0,1 0-1 0 0,-6 2 0 0 0,0 1 37 0 0,-11 3-9 0 0,0-2 0 0 0,0 0 0 0 0,0-1-1 0 0,-20 1 1 0 0,-81 1-62 0 0,36-3-4 0 0,-212 23-31 0 0,-31 2-89 0 0,-386 17 16 0 0,206-12 80 0 0,-266 18-133 0 0,-92-30-69 0 0,483-34 213 0 0,372 13-16 0 0,167 14-305 0 0,-80-4 253 0 0,586 26-7 0 0,-225-45 75 0 0,219-23 93 0 0,-263 8-50 0 0,549-11 117 0 0,-295 45-112 0 0,-543-6 8 0 0,199 2-56 0 0,-293-6 1 0 0,-3 0 14 0 0,0 0 0 0 0,0 1 0 0 0,-1 0 0 0 0,11 4 0 0 0,-15-5 109 0 0,-19-2 61 0 0,-108-2 198 0 0,89 2-382 0 0,-359-28 2 0 0,79 2-90 0 0,28 4 26 0 0,6-1 61 0 0,14 3 0 0 0,-77-2-60 0 0,-43 12-77 0 0,88 2-122 0 0,-271-23 43 0 0,325 21 125 0 0,243 12 15 0 0,4 1-678 0 0,5 0 543 0 0,0 1 0 0 0,-1-2 0 0 0,10 1 0 0 0,-9 0 64 0 0,0-1-1 0 0,0 1 1 0 0,-1 0-1 0 0,11 3 0 0 0,22 7-373 0 0,-37-11 405 0 0,-1 1 0 0 0,1 0 0 0 0,0-1 0 0 0,-1 1 1 0 0,1 0-1 0 0,-1 0 0 0 0,1 0 0 0 0,-1 1 0 0 0,1-1 0 0 0,-1 0 0 0 0,0 1 0 0 0,0-1 0 0 0,0 0 0 0 0,1 1 0 0 0,-1-1 0 0 0,-1 1 0 0 0,1 0 0 0 0,0-1 0 0 0,1 3 1 0 0,-2-2-45 0 0,0 1 6 0 0,0-2 143 0 0,0 0 0 0 0,0 1-1 0 0,-1-1 1 0 0,1 1 0 0 0,0-1-1 0 0,-1 0 1 0 0,1 1 0 0 0,-1-1 0 0 0,1 0-1 0 0,-1 0 1 0 0,0 1 0 0 0,-1 0-1 0 0,0 1 7 0 0,-6 8 5 0 0,-3-1 0 0 0,8-9 0 0 0,-1 0 0 0 0,-18 15 0 0 0,1 4 0 0 0,15-14 0 0 0,0 0 0 0 0,-1 0 0 0 0,1-1 0 0 0,-1 0 0 0 0,-1 0 0 0 0,1-1 0 0 0,-11 5 0 0 0,7-4 0 0 0,-4 3 0 0 0,10-7 0 0 0,-10-2 0 0 0,-42 8 11 0 0,47-5 27 0 0,7-1-36 0 0,1 0-1 0 0,-1 0 1 0 0,1-1 0 0 0,-1 1 0 0 0,0-1 0 0 0,1 0 0 0 0,-6 1 0 0 0,-15-3-2 0 0,13 2 0 0 0,2 1 12 0 0,6-1 1 0 0,0 0 0 0 0,0 1 0 0 0,-1-1-1 0 0,1 0 1 0 0,0 0 0 0 0,0-1 0 0 0,0 1-1 0 0,0 0 1 0 0,-1-1 0 0 0,1 1 0 0 0,0-1-1 0 0,0 0 1 0 0,0 1 0 0 0,0-1 0 0 0,-2-2 0 0 0,-30-10 289 0 0,33 13-295 0 0,0 0 1 0 0,1 0-1 0 0,-1 0 0 0 0,0-1 1 0 0,1 1-1 0 0,-1 0 0 0 0,0-1 1 0 0,0 1-1 0 0,1 0 0 0 0,-1-1 1 0 0,1 1-1 0 0,-1-1 0 0 0,0 1 1 0 0,0-2-1 0 0,-15-11 130 0 0,-7-12-63 0 0,17 16-10 0 0,6 8-65 0 0,-1 1-1 0 0,1-1 1 0 0,0 1-1 0 0,-1-1 1 0 0,1 0-1 0 0,-1 1 0 0 0,0 0 1 0 0,1-1-1 0 0,-1 1 1 0 0,1-1-1 0 0,-1 1 1 0 0,1-1-1 0 0,-1 1 1 0 0,0 0-1 0 0,1 0 1 0 0,-1-1-1 0 0,-1 1 1 0 0,-1 1-69 0 0,1-1-7 0 0,-13-8-2639 0 0,7 6 2702 0 0,-1 0 14 0 0,7 1 16 0 0,-1 0 0 0 0,0 0 0 0 0,1 0 0 0 0,-1 0 0 0 0,1-1 0 0 0,-1 1 0 0 0,1-1 0 0 0,-1 1 0 0 0,-3-4 0 0 0,2 1 64 0 0,3 3 32 0 0,-1 0 38 0 0,0-1 1 0 0,0 1-1 0 0,0-1 0 0 0,0 1 0 0 0,0-1 0 0 0,1 0 0 0 0,-1 1 0 0 0,1-1 1 0 0,-1 0-1 0 0,1 0 0 0 0,0 0 0 0 0,-2-4 0 0 0,6 6-78 0 0,28-4 8 0 0,0 2 0 0 0,0 1 0 0 0,53 5 0 0 0,-7-1 67 0 0,100-8 207 0 0,-47 1-160 0 0,-98 3-161 0 0,421-14 342 0 0,-127 4-243 0 0,-82 3-71 0 0,155 0 8 0 0,-10 0-2 0 0,54 4 85 0 0,-273 3-39 0 0,122 6 203 0 0,-245-2-279 0 0,144 19 84 0 0,-188-22 60 0 0,-39 4 38 0 0,8 0-49 0 0,-432 9 893 0 0,385-12-1011 0 0,-155-6-52 0 0,32-1 0 0 0,-43 4 14 0 0,-532-1 89 0 0,681 4-98 0 0,-900-6 1 0 0,572-38-6 0 0,358 30 0 0 0,42 8 0 0 0,1 1 0 0 0,-29-2 0 0 0,34 5 0 0 0,4-1-20 0 0,8 1-77 0 0,14 7-114 0 0,-6-4 181 0 0,1 0 0 0 0,-1-1 0 0 0,1 0 0 0 0,0 0 0 0 0,8 0 0 0 0,11 1-55 0 0,103 7-48 0 0,-28-3 78 0 0,413 16-45 0 0,-358-19 57 0 0,90-6 31 0 0,-25-2-41 0 0,197 14-127 0 0,-375-7-223 0 0,-1 3 1 0 0,75 17 0 0 0,-33 2-5999 0 0,-40-10-326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3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68 12439 0 0,'-5'-24'544'0'0,"4"13"256"0"0,2 1-800 0 0,14-12-5504 0 0</inkml:trace>
  <inkml:trace contextRef="#ctx0" brushRef="#br0" timeOffset="1">1 138 10591 0 0,'0'0'944'0'0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3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12439 0 0,'0'0'1328'0'0</inkml:trace>
  <inkml:trace contextRef="#ctx0" brushRef="#br0" timeOffset="1">161 91 14279 0 0,'-8'-19'1400'0'0,"2"5"-1248"0"0,2 3-152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287 201 12407 0 0,'0'-2'566'0'0,"-2"-7"-168"0"0,0 0 0 0 0,-1 1-1 0 0,1-1 1 0 0,-2 1 0 0 0,1-1 0 0 0,-1 1 0 0 0,-1 0 0 0 0,1 1 0 0 0,-1-1 0 0 0,-1 1 0 0 0,1 0 0 0 0,-12-10 0 0 0,-3-3 1276 0 0,-2 2-1 0 0,-40-26 1 0 0,61 43-1662 0 0,1 1 0 0 0,0 0 0 0 0,-1 0 0 0 0,1 0 0 0 0,0-1 0 0 0,-1 1 0 0 0,1 0 0 0 0,0 0 0 0 0,-1 0 0 0 0,1 0 0 0 0,0 0 0 0 0,-1 0 1 0 0,1 0-1 0 0,-1 0 0 0 0,1 0 0 0 0,0 0 0 0 0,-1 0 0 0 0,1 0 0 0 0,-1 0 0 0 0,1 0 0 0 0,0 0 0 0 0,-1 0 0 0 0,1 0 0 0 0,-1 1 0 0 0,-7 0 166 0 0,6-1-164 0 0,0 0 0 0 0,-1 1 0 0 0,1-1 1 0 0,0 1-1 0 0,-1-1 0 0 0,1 1 0 0 0,0 0 1 0 0,0 0-1 0 0,0 0 0 0 0,0 0 0 0 0,0 0 0 0 0,0 0 1 0 0,0 1-1 0 0,-3 2 0 0 0,1 0-17 0 0,0 0 0 0 0,0 0 0 0 0,0 1 0 0 0,1 0-1 0 0,-5 8 1 0 0,0 2-38 0 0,2 0-1 0 0,0 0 0 0 0,-6 24 1 0 0,10-31 16 0 0,0 0-1 0 0,0 1 1 0 0,0 11 0 0 0,2-17 18 0 0,0 0 1 0 0,0 0 0 0 0,1 0 0 0 0,-1 0-1 0 0,1-1 1 0 0,-1 1 0 0 0,1 0 0 0 0,0 0-1 0 0,0 0 1 0 0,0 0 0 0 0,1-1-1 0 0,1 4 1 0 0,0-3 0 0 0,0 0 0 0 0,0-1 0 0 0,0 0 0 0 0,0 0 0 0 0,0 0 0 0 0,0 0 0 0 0,0 0 0 0 0,1 0 0 0 0,6 1 0 0 0,-7-2 3 0 0,1 0-1 0 0,0-1 0 0 0,-1 1 1 0 0,1-1-1 0 0,0 0 0 0 0,0 0 1 0 0,0 0-1 0 0,-1-1 1 0 0,1 1-1 0 0,0-1 0 0 0,0 0 1 0 0,-1 0-1 0 0,1 0 0 0 0,-1-1 1 0 0,1 1-1 0 0,-1-1 1 0 0,1 0-1 0 0,-1 0 0 0 0,0 0 1 0 0,5-4-1 0 0,-3 2-2 0 0,-1 0 0 0 0,1 0 1 0 0,-1-1-1 0 0,0 1 0 0 0,0-1 0 0 0,0 0 0 0 0,-1 0 0 0 0,0 0 1 0 0,0 0-1 0 0,0-1 0 0 0,0 1 0 0 0,2-9 0 0 0,0-15 6 0 0,-4-6 76 0 0,-1 33 103 0 0,0 6-111 0 0,-13 152-55 0 0,-2-70-7 0 0,4-29-72 0 0,6-28-720 0 0,1-11-1107 0 0,1-2-4021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1457 2896 4607 0 0,'-20'8'192'0'0,"0"-1"-1"0"0,-1-1 1 0 0,1-1-1 0 0,-1-1 1 0 0,0 0-1 0 0,0-2 1 0 0,-26 0-1 0 0,22-3 753 0 0,1-1 1 0 0,0-1-1 0 0,-34-9 1 0 0,6-2 1936 0 0,-94-42 1 0 0,-43-36-315 0 0,175 85-2472 0 0,-54-29 635 0 0,2-3-1 0 0,-75-57 1 0 0,99 63-460 0 0,2-2 1 0 0,2-2-1 0 0,1-1 1 0 0,-36-50-1 0 0,38 41-181 0 0,3-3-1 0 0,-31-60 0 0 0,44 72-54 0 0,2-2-1 0 0,2 0 0 0 0,-18-73 1 0 0,27 80-19 0 0,2 0-1 0 0,1 0 1 0 0,2-1 0 0 0,1 1 0 0 0,1 0-1 0 0,2-1 1 0 0,13-59 0 0 0,-3 40-9 0 0,3 1 0 0 0,2 1 1 0 0,2 1-1 0 0,28-51 0 0 0,-44 93-14 0 0,129-230-201 0 0,-110 202 172 0 0,2 2 1 0 0,2 0-1 0 0,0 1 1 0 0,44-38-1 0 0,-18 26-26 0 0,65-40 0 0 0,67-30-59 0 0,251-117-120 0 0,-417 223 235 0 0,82-42-6 0 0,151-51-1 0 0,-101 56-37 0 0,1 7 0 0 0,228-28 0 0 0,-206 49-6 0 0,0 8-1 0 0,177 12 1 0 0,-215 6 3 0 0,-1 6 0 0 0,188 44 1 0 0,-178-18 27 0 0,170 72 0 0 0,126 93-42 0 0,-368-165 22 0 0,-1 2 0 0 0,-3 4 0 0 0,121 103 0 0 0,120 177-192 0 0,-271-278 190 0 0,62 94-1 0 0,-82-109 38 0 0,-1 1-1 0 0,-1 1 1 0 0,-3 0-1 0 0,13 42 1 0 0,-13-23 67 0 0,-1 0 0 0 0,7 96 1 0 0,-17-108 64 0 0,-3 1 1 0 0,-1-1-1 0 0,-2 1 0 0 0,-11 52 1 0 0,-2-23 76 0 0,-4 0 1 0 0,-2-2 0 0 0,-34 73-1 0 0,31-94-32 0 0,-2-2-1 0 0,-42 55 1 0 0,-19 31 121 0 0,33-39-126 0 0,-68 111 230 0 0,94-161-242 0 0,-3-1 1 0 0,-56 59-1 0 0,-207 158 477 0 0,239-214-573 0 0,31-25-83 0 0,-163 124 325 0 0,162-127-494 0 0,-2-2-1 0 0,0-1 0 0 0,-1-1 0 0 0,0-1 0 0 0,-45 12 0 0 0,8-8-1017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4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9949 8747 13559 0 0,'-7'-4'106'0'0,"-1"1"-1"0"0,0 0 1 0 0,0 0 0 0 0,0 1-1 0 0,-1 0 1 0 0,1 1-1 0 0,0 0 1 0 0,-1 0 0 0 0,1 1-1 0 0,-1 0 1 0 0,1 0-1 0 0,-1 1 1 0 0,1 0-1 0 0,0 0 1 0 0,-13 5 0 0 0,-81 20 105 0 0,-142 32 264 0 0,232-56-454 0 0,-1 0 0 0 0,0-1-1 0 0,1-1 1 0 0,-1 0 0 0 0,0 0-1 0 0,0-1 1 0 0,1-1 0 0 0,-1 0 0 0 0,0-1-1 0 0,1 0 1 0 0,0-1 0 0 0,0 0-1 0 0,0-1 1 0 0,0 0 0 0 0,1-1 0 0 0,-15-10-1 0 0,-25-18 242 0 0,-82-73 0 0 0,-17-43 565 0 0,112 106-242 0 0,-55-79-1 0 0,-100-233 1646 0 0,99 168-1245 0 0,-55-120 260 0 0,34-15-532 0 0,74 159-446 0 0,-38-314-1 0 0,44-176-4 0 0,9-215-262 0 0,-26 358 0 0 0,40 415 0 0 0,-8-55 0 0 0,-53-197 0 0 0,44 249 0 0 0,-4 1 0 0 0,-86-178 0 0 0,77 196 0 0 0,-83-168 0 0 0,109 215 0 0 0,-27-62 0 0 0,-65-103 0 0 0,48 111-45 0 0,-83-95-1 0 0,-84-67-72 0 0,174 192 111 0 0,2 3-11 0 0,-2 3 1 0 0,-108-82-1 0 0,-163-83-4 0 0,242 160-10 0 0,-161-82-1 0 0,-179-41-31 0 0,361 154 56 0 0,-342-120-40 0 0,175 67 36 0 0,20 11-27 0 0,20 7 6 0 0,40 6 18 0 0,-211-66-42 0 0,-26 17 69 0 0,-240-49 158 0 0,527 130-140 0 0,22 5-9 0 0,-308-77 122 0 0,-11 2 6 0 0,159 35 6 0 0,-76-12 53 0 0,163 46-231 0 0,-54-7 26 0 0,-53-1 256 0 0,-185-25-242 0 0,335 37 14 0 0,60 10 34 0 0,0 1-1 0 0,-68-2 0 0 0,89 11-1091 0 0,-29 4 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45:4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656 117 6911 0 0,'0'-2'315'0'0,"-18"-30"549"0"0,18 30-48 0 0,-1 1-1 0 0,0-1 1 0 0,0 1 0 0 0,0 0-1 0 0,0-1 1 0 0,0 1 0 0 0,0 0-1 0 0,0 0 1 0 0,0 0 0 0 0,-1 0-1 0 0,1 0 1 0 0,0 0-1 0 0,-3-1 1 0 0,3 1-466 0 0,-1 1 1 0 0,0-1-1 0 0,0 0 0 0 0,0 1 0 0 0,0 0 1 0 0,0-1-1 0 0,0 1 0 0 0,0 0 0 0 0,-3 0 1 0 0,-3 1-699 0 0,1 1 1 0 0,-1-1 0 0 0,1 1-1 0 0,-12 5 1 0 0,4-2 1468 0 0,-191 75-945 0 0,7 18-61 0 0,183-90-99 0 0,-22 8 0 0 0,34-14-13 0 0,0-1 0 0 0,-1 0 0 0 0,1 0 0 0 0,-1 0 0 0 0,1 0 0 0 0,-1-1 0 0 0,0 1-1 0 0,1-1 1 0 0,-1-1 0 0 0,-6 0 0 0 0,2-1 13 0 0,6 0 59 0 0,-2-2-1 0 0,5 4-67 0 0,0-1 0 0 0,-1 1 0 0 0,1 0 0 0 0,0 0-1 0 0,0 0 1 0 0,0-1 0 0 0,-1 1 0 0 0,1 0 0 0 0,0-1-1 0 0,0 1 1 0 0,0 0 0 0 0,0 0 0 0 0,0-1 0 0 0,0 1-1 0 0,-1 0 1 0 0,1-1 0 0 0,0 1 0 0 0,0 0 0 0 0,0-1-1 0 0,0 1 1 0 0,0 0 0 0 0,0-1 0 0 0,0 1-1 0 0,0 0 1 0 0,0-1 0 0 0,0 1 0 0 0,1 0 0 0 0,-1 0-1 0 0,0-1 1 0 0,0 1 0 0 0,0 0 0 0 0,0-1 0 0 0,0 1-1 0 0,1 0 1 0 0,-1 0 0 0 0,0-1 0 0 0,0 1 0 0 0,0 0-1 0 0,1 0 1 0 0,-1-1 0 0 0,0 1 0 0 0,0 0-1 0 0,1 0 1 0 0,-1 0 0 0 0,0 0 0 0 0,0-1 0 0 0,1 1-1 0 0,-1 0 1 0 0,0 0 0 0 0,1 0 0 0 0,13-7 121 0 0,-5 5-115 0 0,0 0 0 0 0,0 1-1 0 0,0 0 1 0 0,0 0 0 0 0,0 1 0 0 0,0 0-1 0 0,0 0 1 0 0,0 1 0 0 0,0 0 0 0 0,14 5 0 0 0,9 3-24 0 0,47 21 0 0 0,-61-22 20 0 0,28 13-20 0 0,-1 1 1 0 0,-1 3-1 0 0,-1 2 0 0 0,-2 1 1 0 0,57 50-1 0 0,-61-45 11 0 0,145 119 0 0 0,-175-147 0 0 0,0 1 0 0 0,1-1 0 0 0,0 0 0 0 0,14 6 0 0 0,-11-5 16 0 0,-11-6-15 0 0,0 0 0 0 0,0 0 1 0 0,0 0-1 0 0,0 0 0 0 0,0 0 0 0 0,0 0 0 0 0,1 0 0 0 0,-1 0 0 0 0,0 0 1 0 0,0 0-1 0 0,0 0 0 0 0,0 0 0 0 0,0 0 0 0 0,0 0 0 0 0,0 0 0 0 0,0 0 1 0 0,0 0-1 0 0,0 0 0 0 0,0 0 0 0 0,0 0 0 0 0,0 0 0 0 0,0 0 0 0 0,1 0 1 0 0,-1 0-1 0 0,0 0 0 0 0,0 0 0 0 0,0 0 0 0 0,0 0 0 0 0,0 0 0 0 0,0 0 1 0 0,0 0-1 0 0,0 0 0 0 0,0 0 0 0 0,0 0 0 0 0,0 0 0 0 0,0 0 0 0 0,0 0 1 0 0,0 0-1 0 0,1 0 0 0 0,-1 0 0 0 0,0 0 0 0 0,0 0 0 0 0,0 0 0 0 0,0 0 1 0 0,0 0-1 0 0,0 0 0 0 0,0-1 0 0 0,0 1 0 0 0,0 0 0 0 0,0 0 0 0 0,0 0 1 0 0,0 0-1 0 0,0 0 0 0 0,0 0 0 0 0,0 0 0 0 0,0 0 0 0 0,0 0 0 0 0,0 0 1 0 0,0 0-1 0 0,0 0 0 0 0,0 0 0 0 0,0-1 0 0 0,0 1 0 0 0,0 0 0 0 0,0 0 1 0 0,0 0-1 0 0,0 0 0 0 0,0 0 0 0 0,0 0 0 0 0,1-8 53 0 0,0 0 0 0 0,-1 0 0 0 0,0 0-1 0 0,0 0 1 0 0,-1 0 0 0 0,-2-11 0 0 0,-15-52 394 0 0,15 60-361 0 0,-7-26 134 0 0,-19-65 251 0 0,-18-122 0 0 0,41 168-460 0 0,5 37-10 0 0,-1-1 0 0 0,0 1 0 0 0,-2 0 0 0 0,-11-37 0 0 0,12 51 72 0 0,0 0 1 0 0,1 0 0 0 0,-7-7-1 0 0,-2 32-115 0 0,0 0-1 0 0,2 1 1 0 0,-13 42-1 0 0,4-11-50 0 0,-24 76 34 0 0,-7 19 52 0 0,45-168 132 0 0,8-1-94 0 0,1 0 0 0 0,1 1 0 0 0,0-1 0 0 0,2 1 0 0 0,11-23-1 0 0,11-28 25 0 0,-19 44-56 0 0,-7 14 0 0 0,-4 4 0 0 0,0 10 0 0 0,-1-1 0 0 0,1 1 0 0 0,0 0 0 0 0,-1 0 0 0 0,1-1 0 0 0,0 1 0 0 0,-1 0 0 0 0,1 0 0 0 0,0-1 0 0 0,-1 1 0 0 0,1 0 0 0 0,-1 0 0 0 0,1 0 0 0 0,0 0 0 0 0,-1 0 0 0 0,1 0 0 0 0,-1 0 0 0 0,1 0 0 0 0,-1 0 0 0 0,0 0 0 0 0,1 0 0 0 0,0 0-1 0 0,-1 0 1 0 0,1 0 0 0 0,0 0-1 0 0,0 0 1 0 0,-1 0 0 0 0,1 0-1 0 0,0 0 1 0 0,-1 0-1 0 0,1 0 1 0 0,0 0 0 0 0,0 1-1 0 0,-1-1 1 0 0,1 0 0 0 0,0 0-1 0 0,0 0 1 0 0,-1 0-1 0 0,1 1 1 0 0,0-1 0 0 0,0 0-1 0 0,0 0 1 0 0,-1 0 0 0 0,1 1-1 0 0,0-1 1 0 0,0 0 0 0 0,0 0-1 0 0,0 1 1 0 0,-1-1-1 0 0,2 1 0 0 0,-1 0-1 0 0,0 0 1 0 0,0-1-1 0 0,1 1 0 0 0,-1 0 1 0 0,0 0-1 0 0,1-1 1 0 0,-1 1-1 0 0,1 0 0 0 0,-1-1 1 0 0,1 1-1 0 0,-1 0 1 0 0,1-1-1 0 0,-1 1 0 0 0,1-1 1 0 0,0 1-1 0 0,-1-1 1 0 0,1 1-1 0 0,0-1 0 0 0,0 0 1 0 0,-1 1-1 0 0,1-1 1 0 0,0 0-1 0 0,0 1 0 0 0,-1-1 1 0 0,1 0-1 0 0,1 0 1 0 0,26 6-172 0 0,6-3-672 0 0,9-2-266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72 158 6271 0 0,'0'0'290'0'0,"-2"0"-9"0"0,-32-6-29 0 0,-2 1 7268 0 0,39 5-7345 0 0,17 5 64 0 0,0-2 1 0 0,0 0-1 0 0,1-2 1 0 0,39-1 0 0 0,26 2 892 0 0,509 28 1660 0 0,-422-30-2484 0 0,294-12-117 0 0,-264 4-140 0 0,-29 2-7 0 0,527-23 708 0 0,-2 16 539 0 0,-391 8-651 0 0,-193 4-501 0 0,275-16 269 0 0,-228 4-98 0 0,-39 3 124 0 0,-6 8 37 0 0,-1 1-9 0 0,-97 0-441 0 0,-14 1 6 0 0,0-1 0 0 0,0 1 1 0 0,0-1-1 0 0,0 1 0 0 0,8-4 0 0 0,-12 4 168 0 0,-2-1-98 0 0,-4-4-71 0 0,0 1 0 0 0,0 1-1 0 0,0-1 1 0 0,-1 1-1 0 0,1 0 1 0 0,-1 0-1 0 0,0 0 1 0 0,1 1-1 0 0,-1 0 1 0 0,-7-2 0 0 0,-9-1-507 0 0,-34-2 1 0 0,27 3-137 0 0,-27-2-1406 0 0,-2 1-3536 0 0,-3 2-1780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122 104 6911 0 0,'-27'-6'839'0'0,"-43"-3"1"0"0,46 6 10000 0 0,30 2-10568 0 0,1 0 1 0 0,-1 1-1 0 0,13-1 1 0 0,-2 1-43 0 0,428-22 2360 0 0,321-11-788 0 0,-663 30-1618 0 0,969-21 724 0 0,-440 30-743 0 0,-433-2-145 0 0,373 3 51 0 0,-128 2-18 0 0,-177-5 92 0 0,-265-4 143 0 0,-4 1-566 0 0,-9 4-129 0 0,-5 1-29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72 4607 0 0,'0'0'208'0'0,"-1"-2"380"0"0,0-4 1493 0 0,-1 1-1 0 0,1-1 0 0 0,0 0 0 0 0,1 1 0 0 0,-1-1 0 0 0,1-7 0 0 0,3-7-1797 0 0,-2 17 452 0 0,23 6-256 0 0,-5-3-451 0 0,-13 3-31 0 0,-3 0 4 0 0,89 47-1 0 0,-63-32 0 0 0,-22-14 0 0 0,-4-3 0 0 0,0 1 0 0 0,0 0 0 0 0,0-1 0 0 0,-1 2 0 0 0,1-1 0 0 0,-1 0 0 0 0,5 5 0 0 0,4 6 0 0 0,-10-8 0 0 0,-2-3 0 0 0,-1 10 11 0 0,0-7-6 0 0,-1-1 0 0 0,0 1-1 0 0,0-1 1 0 0,-1 0 0 0 0,1 1 0 0 0,-1-2 0 0 0,0 1 0 0 0,0 0-1 0 0,0-1 1 0 0,0 0 0 0 0,-7 4 0 0 0,-2 1-7 0 0,0-2 1 0 0,-27 11-1 0 0,21-10 8 0 0,6-1 15 0 0,-1-1-1 0 0,0-1 1 0 0,-1 0 0 0 0,1-1-1 0 0,0 0 1 0 0,-1-1 0 0 0,0-1-1 0 0,-26-1 1 0 0,31-1 43 0 0,8 1-25 0 0,4 0-155 0 0,147-7 33 0 0,-148 7 83 0 0,-1 0 0 0 0,0 0 0 0 0,1 0 0 0 0,-1 0 0 0 0,0 0 0 0 0,1 0 0 0 0,-1 0 0 0 0,0 0 0 0 0,1 0 0 0 0,-1 0 0 0 0,1 0 0 0 0,-1 0 0 0 0,0 0 0 0 0,1 0 0 0 0,-1 0 0 0 0,0 0 0 0 0,1 0 0 0 0,-1 0 0 0 0,0 1 0 0 0,1-1 0 0 0,-1 0 0 0 0,0 0 0 0 0,1 0 0 0 0,-1 1 0 0 0,0-1 0 0 0,1 0 0 0 0,-1 0 0 0 0,0 1 0 0 0,0-1 0 0 0,1 0 0 0 0,-1 1 0 0 0,0-1 0 0 0,0 0 0 0 0,0 0 0 0 0,1 1 0 0 0,-1-1 0 0 0,0 1 0 0 0,0-1 0 0 0,0 1 0 0 0,-3 5 0 0 0,2-3 0 0 0,0 0 0 0 0,-1-1 0 0 0,1 1 0 0 0,-1 0 0 0 0,0-1 0 0 0,0 1 0 0 0,0-1 0 0 0,0 0 0 0 0,0 0 0 0 0,-5 4 0 0 0,-29 16 0 0 0,4-3 0 0 0,5 0-6 0 0,18-14 71 0 0,1 1 0 0 0,-1 0 0 0 0,1 0 0 0 0,0 1-1 0 0,1 0 1 0 0,-9 12 0 0 0,14-16-1 0 0,1-1-58 0 0,0 0 0 0 0,1 1 0 0 0,-1-1 1 0 0,1 0-1 0 0,0 1 0 0 0,-1-1 0 0 0,1 0 0 0 0,0 1 0 0 0,0-1 0 0 0,1 0 0 0 0,-1 1 0 0 0,0-1 0 0 0,1 0 0 0 0,-1 1 1 0 0,1-1-1 0 0,0 0 0 0 0,0 0 0 0 0,0 1 0 0 0,0-1 0 0 0,2 2 0 0 0,5 7-6 0 0,4 1 11 0 0,-2 0-1 0 0,1 1 1 0 0,-2 0 0 0 0,1 1-1 0 0,9 20 1 0 0,-18-33-11 0 0,0 1 0 0 0,0 0 1 0 0,0 0-1 0 0,0 0 0 0 0,-1 1 0 0 0,1-1 0 0 0,0 0 0 0 0,-1 0 1 0 0,0 0-1 0 0,1 0 0 0 0,-1 1 0 0 0,0-1 0 0 0,0 0 0 0 0,0 0 1 0 0,-1 0-1 0 0,1 1 0 0 0,0-1 0 0 0,-1 0 0 0 0,0 3 0 0 0,-1 1 9 0 0,1-2-4 0 0,0 1 0 0 0,0-1 1 0 0,-1 0-1 0 0,0 1 0 0 0,0-1 0 0 0,0 0 0 0 0,0 0 0 0 0,-1 0 0 0 0,1 0 0 0 0,-1-1 0 0 0,0 1 1 0 0,-4 3-1 0 0,2-2-8 0 0,-1-1 0 0 0,0 0 0 0 0,-1 0 1 0 0,1-1-1 0 0,-8 4 0 0 0,1-1 1 0 0,2 0 100 0 0,6-3 16 0 0,0-1 0 0 0,-1 1 0 0 0,1-1-1 0 0,0 0 1 0 0,-1 0 0 0 0,0-1-1 0 0,1 0 1 0 0,-1 0 0 0 0,0 0-1 0 0,1-1 1 0 0,-13 0 0 0 0,53-9-21 0 0,-5 7-576 0 0,1 1-1 0 0,35 4 1 0 0,24 0-858 0 0,-60-4-14 0 0,2 0-243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 4143 0 0,'-5'-8'9092'0'0,"7"6"-8747"0"0,1 0-1 0 0,-1 0 0 0 0,1 0 0 0 0,0 1 1 0 0,-1-1-1 0 0,1 1 0 0 0,0-1 0 0 0,0 1 0 0 0,0 0 1 0 0,0 0-1 0 0,0 1 0 0 0,0-1 0 0 0,0 0 1 0 0,6 1-1 0 0,4 0-415 0 0,-1 0 1 0 0,19 4-1 0 0,-3-1 459 0 0,57 2-193 0 0,-80-4-181 0 0,1 0-2 0 0,16-6 85 0 0,-11 3-12 0 0,-9 1 427 0 0,-3 3-313 0 0,-5 6-24 0 0,0-1 0 0 0,0 1 0 0 0,0-1 0 0 0,-1-1 0 0 0,0 1 0 0 0,-10 7 0 0 0,-52 31 558 0 0,5-4-366 0 0,43-26-299 0 0,1 1 0 0 0,-32 33 0 0 0,46-42-46 0 0,1-1-1 0 0,0 1 0 0 0,0 0 1 0 0,0 0-1 0 0,1 0 1 0 0,0 1-1 0 0,1 0 0 0 0,-1-1 1 0 0,2 1-1 0 0,-1 1 1 0 0,1-1-1 0 0,-2 12 0 0 0,4-16-11 0 0,-1-1-1 0 0,1 1 0 0 0,0-1 0 0 0,0 0 1 0 0,1 1-1 0 0,-1-1 0 0 0,1 0 0 0 0,0 1 1 0 0,0-1-1 0 0,0 0 0 0 0,0 0 0 0 0,0 0 1 0 0,1 1-1 0 0,-1-1 0 0 0,4 4 0 0 0,6 1 2 0 0,-5-5-11 0 0,0-1 0 0 0,1 1 1 0 0,-1-2-1 0 0,1 1 0 0 0,0-1 0 0 0,-1 0 0 0 0,1 0 0 0 0,0-1 0 0 0,0 0 0 0 0,12-1 0 0 0,0-2-18 0 0,1-1 0 0 0,27-8 0 0 0,-39 9-89 0 0,0 0 0 0 0,0-1 0 0 0,-1 0 0 0 0,1 0 1 0 0,-1 0-1 0 0,0-1 0 0 0,0 0 0 0 0,6-6 0 0 0,17-20-2354 0 0,-4-1-3473 0 0,-12 14 200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83 5527 0 0,'0'0'423'0'0,"-9"-18"13537"0"0,10 17-13741 0 0,13-9 1916 0 0,22-6-2907 0 0,-33 15 1279 0 0,60-19-300 0 0,-33 11-198 0 0,13 2 2 0 0,-41 6 203 0 0,-2 1-283 0 0,0 0 62 0 0,1 0 0 0 0,-1 0 0 0 0,0 0 0 0 0,0 0 0 0 0,1 0 0 0 0,-1 1 0 0 0,0-1 0 0 0,0 0 0 0 0,1 0 0 0 0,-1 0 0 0 0,0 0 0 0 0,0 0 0 0 0,0 1 0 0 0,1-1 1 0 0,-1 0-1 0 0,0 0 0 0 0,0 0 0 0 0,0 1 0 0 0,0-1 0 0 0,1 0 0 0 0,-1 0 0 0 0,0 1 0 0 0,0-1 0 0 0,0 0 0 0 0,0 0 0 0 0,0 1 0 0 0,0-1 0 0 0,0 0 0 0 0,0 0 0 0 0,0 1 0 0 0,0-1 0 0 0,0 0 0 0 0,0 0 0 0 0,0 1 0 0 0,0-1 0 0 0,0 0 0 0 0,0 0 1 0 0,0 1-1 0 0,0-1 0 0 0,0 0 0 0 0,0 0 0 0 0,0 1 0 0 0,0-1 0 0 0,-1 0 0 0 0,1 1 0 0 0,-5 9-53 0 0,-1-4 38 0 0,-1 0-1 0 0,0 0 1 0 0,0-1-1 0 0,0 0 1 0 0,-1-1-1 0 0,0 0 1 0 0,-9 4 0 0 0,14-7 25 0 0,-126 72 381 0 0,127-72-356 0 0,-3 3 71 0 0,-1-1 0 0 0,1 0 0 0 0,0 0 0 0 0,-8 3 0 0 0,14-4-41 0 0,1 2-56 0 0,0 0-1 0 0,0-1 0 0 0,0 1 0 0 0,0-1 0 0 0,1 0 0 0 0,-1 0 0 0 0,1 0 0 0 0,0 0 0 0 0,6 5 0 0 0,2 0-1 0 0,20 11 1 0 0,-23-15-1 0 0,-1 0 0 0 0,0 0 0 0 0,0 1 0 0 0,-1 0 0 0 0,1 0-1 0 0,-1 0 1 0 0,0 1 0 0 0,-1 0 0 0 0,7 7 0 0 0,6 17 0 0 0,-10-18 0 0 0,-7-7 2 0 0,0 0 0 0 0,-1 0-1 0 0,1 0 1 0 0,-1 0 0 0 0,0 0-1 0 0,0 0 1 0 0,0 0 0 0 0,-1 0-1 0 0,0 0 1 0 0,0-1 0 0 0,0 1-1 0 0,0 0 1 0 0,-1 0 0 0 0,0-1-1 0 0,0 1 1 0 0,0-1 0 0 0,-1 1-1 0 0,-5 7 1 0 0,-2 2 6 0 0,-2 0 0 0 0,1 0 0 0 0,-27 22 0 0 0,28-28-15 0 0,-1 0 0 0 0,0 0 0 0 0,0-1 1 0 0,-22 10-1 0 0,-51 15-31 0 0,79-30 38 0 0,-21 6-5 0 0,-32 7 0 0 0,48-13 12 0 0,-1 0 0 0 0,1-1 0 0 0,-1 0 0 0 0,1-1 0 0 0,-1 0 0 0 0,-11-2 0 0 0,20 2 890 0 0,3-1-864 0 0,-1 0 0 0 0,0 1 0 0 0,1-1 0 0 0,-1 0 1 0 0,0 1-1 0 0,1-1 0 0 0,-1 0 0 0 0,1 1 0 0 0,-1-1 0 0 0,1 1 0 0 0,0-1 0 0 0,-1 0 0 0 0,1 1 0 0 0,-1 0 0 0 0,1-1 0 0 0,0 1 0 0 0,-1-1 1 0 0,2 1-1 0 0,13-8 166 0 0,-14 8-179 0 0,13-5 74 0 0,1 0 0 0 0,0 1 0 0 0,24-4 0 0 0,49-1-143 0 0,-58 6 74 0 0,57-2-126 0 0,-41 3-1148 0 0,61-10 0 0 0,-83 8-150 0 0,0 0-59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 16295 0 0,'0'0'1476'0'0,"-1"-2"-1213"0"0,0-8-174 0 0,1 8 218 0 0,12-4 494 0 0,-6 3-648 0 0,0 1-1 0 0,0 1 1 0 0,0-1-1 0 0,1 1 1 0 0,-1 0-1 0 0,0 0 1 0 0,7 1 0 0 0,48 3 445 0 0,-35 0-494 0 0,73-1-83 0 0,-11-1 46 0 0,-76 1-11 0 0,-4 0-3 0 0,-7-1-99 0 0,-14 1 12 0 0,-35 7 217 0 0,24-6-56 0 0,1 1-1 0 0,-1 1 1 0 0,1 2-1 0 0,-40 15 1 0 0,51-15-71 0 0,0 0-1 0 0,0 0 1 0 0,1 1 0 0 0,0 0-1 0 0,-14 15 1 0 0,-43 54 149 0 0,63-70-170 0 0,0 0 0 0 0,0 1 1 0 0,0-1-1 0 0,1 1 0 0 0,0 0 0 0 0,1 1 1 0 0,0-1-1 0 0,-4 17 0 0 0,6-19-16 0 0,0 0-1 0 0,0-1 1 0 0,1 1 0 0 0,-1 0-1 0 0,1 0 1 0 0,1 0 0 0 0,-1-1-1 0 0,1 1 1 0 0,0 0 0 0 0,0 0-1 0 0,1-1 1 0 0,0 1 0 0 0,0-1-1 0 0,4 9 1 0 0,-4-12-21 0 0,0 1-1 0 0,0-1 1 0 0,0 1 0 0 0,0-1-1 0 0,0 0 1 0 0,1 0-1 0 0,-1 0 1 0 0,0 0 0 0 0,1-1-1 0 0,0 1 1 0 0,-1-1-1 0 0,1 1 1 0 0,0-1 0 0 0,0 0-1 0 0,0 0 1 0 0,0 0 0 0 0,0 0-1 0 0,0-1 1 0 0,0 1-1 0 0,0-1 1 0 0,0 0 0 0 0,6 0-1 0 0,1 0-48 0 0,0-1 0 0 0,0-1 1 0 0,0 0-1 0 0,0 0 0 0 0,15-6 0 0 0,10-5-1174 0 0,0-3-1 0 0,-1-1 0 0 0,32-22 1 0 0,-28 15-5449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46 6911 0 0,'0'-1'528'0'0,"-5"-20"160"0"0,-1 4 14190 0 0,3 10-11169 0 0,1 9-3646 0 0,0-1 0 0 0,0 0 0 0 0,0 1 0 0 0,1-1 0 0 0,-1 1 0 0 0,0 0 0 0 0,1 0 0 0 0,0 0 0 0 0,-1 0 0 0 0,1 0 0 0 0,-1 2 0 0 0,2-4-57 0 0,-5 10-5 0 0,1 0 0 0 0,0 0 0 0 0,1 1 0 0 0,0 0 0 0 0,1-1 0 0 0,0 1 0 0 0,1 0 0 0 0,0 0 0 0 0,0 0 0 0 0,3 18 0 0 0,-2-25-1 0 0,0 0 1 0 0,1 1-1 0 0,0-1 0 0 0,0 0 1 0 0,0 0-1 0 0,0 0 0 0 0,1 0 0 0 0,3 7 1 0 0,0-4-3 0 0,0 0-1 0 0,0-1 1 0 0,1 0 0 0 0,0 0 0 0 0,10 7-1 0 0,-6-4-39 0 0,2-3 14 0 0,-5-3-124 0 0,0-1 1 0 0,1-1 0 0 0,-1 0-1 0 0,13 1 1 0 0,12-3-3616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178 189 6911 0 0,'0'0'528'0'0,"0"-2"-341"0"0,1-20 687 0 0,-1 14 910 0 0,-1 0 0 0 0,0 0 0 0 0,-1 0 1 0 0,0 0-1 0 0,-3-10 0 0 0,-5-9-322 0 0,7 22-1246 0 0,1 0 1 0 0,0 0-1 0 0,-1 0 0 0 0,0 0 1 0 0,0 0-1 0 0,-1 0 0 0 0,1 1 1 0 0,-8-8-1 0 0,9 10-201 0 0,-2-1 50 0 0,1-1 0 0 0,-1 1-1 0 0,0 0 1 0 0,0 0 0 0 0,-6-4 0 0 0,9 6-54 0 0,-1 1 0 0 0,1-1 0 0 0,0 1 0 0 0,-1-1 0 0 0,1 1 1 0 0,0 0-1 0 0,-1 0 0 0 0,1 0 0 0 0,0-1 0 0 0,-1 1 0 0 0,1 0 0 0 0,-1 1 0 0 0,1-1 0 0 0,0 0 0 0 0,-1 0 0 0 0,1 1 0 0 0,-1-1 1 0 0,1 0-1 0 0,0 1 0 0 0,0-1 0 0 0,-1 1 0 0 0,1 0 0 0 0,0 0 0 0 0,-2 1 0 0 0,-2 2-25 0 0,0 1 0 0 0,0 0 0 0 0,0 0 0 0 0,1 1 0 0 0,0-1 0 0 0,0 1 0 0 0,0 0 0 0 0,1 0 0 0 0,0 0 0 0 0,-5 13-1 0 0,0 7-94 0 0,10-12 27 0 0,-1-14 81 0 0,1 6-23 0 0,-2-5 22 0 0,0 0 0 0 0,1 0 0 0 0,-1-1 0 0 0,1 1 0 0 0,-1 0 0 0 0,1 0-1 0 0,0 0 1 0 0,-1-1 0 0 0,1 1 0 0 0,0 0 0 0 0,0-1 0 0 0,-1 1 0 0 0,1 0-1 0 0,0-1 1 0 0,0 1 0 0 0,0-1 0 0 0,0 0 0 0 0,-1 1 0 0 0,1-1 0 0 0,0 0-1 0 0,0 1 1 0 0,0-1 0 0 0,0 0 0 0 0,0 0 0 0 0,0 0 0 0 0,1 0-1 0 0,1 0 4 0 0,0 0 0 0 0,0 0-1 0 0,-1 0 1 0 0,1 0-1 0 0,0-1 1 0 0,0 1 0 0 0,3-2-1 0 0,61-24 131 0 0,-17 11-65 0 0,-49 15-65 0 0,-1-1 0 0 0,1 1 0 0 0,0 0 0 0 0,0-1 0 0 0,0 1 0 0 0,0 0 0 0 0,0 0-1 0 0,0 0 1 0 0,0 0 0 0 0,0-1 0 0 0,0 1 0 0 0,0 1 0 0 0,0-1 0 0 0,1 0 0 0 0,3 5-3 0 0,-4-3 1 0 0,0 0 1 0 0,1 1 0 0 0,-1 0 0 0 0,1 0 0 0 0,-1 0 0 0 0,0 0 0 0 0,0 0 0 0 0,0 0 0 0 0,-1 0 0 0 0,1 0 0 0 0,-1 1 0 0 0,1-1 0 0 0,-1 3 0 0 0,-3 45 0 0 0,1-30 0 0 0,0-3 0 0 0,-1 1 0 0 0,-1 0 0 0 0,-1-1 0 0 0,-10 27 0 0 0,-9 35 0 0 0,20-66 0 0 0,2-6 0 0 0,0 0 0 0 0,1 0 0 0 0,-1 11 0 0 0,3 2-74 0 0,1-18-167 0 0,0-1-76 0 0,-2-1 225 0 0,1-1 0 0 0,-1 1 0 0 0,0-1 0 0 0,0 1 0 0 0,1-1 0 0 0,-1 1 0 0 0,1-1 0 0 0,-1 1-1 0 0,0-1 1 0 0,1 0 0 0 0,-1 1 0 0 0,1-1 0 0 0,-1 0 0 0 0,1 1 0 0 0,-1-1 0 0 0,1 0 0 0 0,-1 1 0 0 0,1-1 0 0 0,-1 0 0 0 0,1 0 0 0 0,0 0 0 0 0,1 1-667 0 0,9 1-6417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149 486 14335 0 0,'-7'2'157'0'0,"1"1"1"0"0,-1 1-1 0 0,1-1 0 0 0,0 1 0 0 0,0 0 0 0 0,1 0 0 0 0,-1 1 0 0 0,1 0 1 0 0,-5 5-1 0 0,-15 13-169 0 0,17-17 358 0 0,1 1-1 0 0,0 0 0 0 0,1 0 1 0 0,-12 15-1 0 0,16-19-92 0 0,0 0 0 0 0,1 0 0 0 0,-1 0 0 0 0,1 0 0 0 0,0 1-1 0 0,-1-1 1 0 0,0 6 0 0 0,2-8-149 0 0,0 1 0 0 0,0 0 0 0 0,0 0 0 0 0,0-1 0 0 0,0 1 0 0 0,0 0-1 0 0,0-1 1 0 0,1 1 0 0 0,-1 0 0 0 0,1-1 0 0 0,-1 1 0 0 0,1 0 0 0 0,-1-1 0 0 0,1 1-1 0 0,0-1 1 0 0,1 3 0 0 0,2 0 10 0 0,0 0 1 0 0,0 0-1 0 0,0-1 0 0 0,0 1 1 0 0,1-1-1 0 0,-1 0 0 0 0,1 0 0 0 0,0 0 1 0 0,0-1-1 0 0,0 0 0 0 0,0 0 1 0 0,0 0-1 0 0,1 0 0 0 0,-1-1 0 0 0,1 0 1 0 0,-1 0-1 0 0,7 0 0 0 0,-2 0-53 0 0,0-1 0 0 0,-1 0 1 0 0,1-1-1 0 0,0 0 0 0 0,-1 0 0 0 0,1-1 0 0 0,-1 0 0 0 0,1-1 0 0 0,9-4 0 0 0,-8 2 5 0 0,0 0 0 0 0,0-1 0 0 0,-1-1 0 0 0,0 0 0 0 0,17-16 0 0 0,-22 19-25 0 0,-1-1-1 0 0,0 1 0 0 0,0-1 0 0 0,0 0 1 0 0,-1 0-1 0 0,1 0 0 0 0,-1-1 0 0 0,-1 1 1 0 0,1-1-1 0 0,-1 1 0 0 0,0-1 1 0 0,0 0-1 0 0,2-10 0 0 0,-4 13-14 0 0,0 1 0 0 0,1-1 0 0 0,-1 0 0 0 0,0 1 0 0 0,-1-1 0 0 0,1 0 0 0 0,0 1 0 0 0,-1-1 0 0 0,0 0 0 0 0,1 1 0 0 0,-1-1 0 0 0,0 1-1 0 0,0-1 1 0 0,0 1 0 0 0,-1 0 0 0 0,1-1 0 0 0,-1 1 0 0 0,1 0 0 0 0,-1 0 0 0 0,0 0 0 0 0,0 0 0 0 0,1 0 0 0 0,-2 0 0 0 0,1 1 0 0 0,0-1 0 0 0,0 0 0 0 0,0 1 0 0 0,-1 0 0 0 0,1 0 0 0 0,-1 0 0 0 0,1 0-1 0 0,-1 0 1 0 0,-2-1 0 0 0,-9-1-361 0 0,0 1 0 0 0,1 0 0 0 0,-1 0 0 0 0,0 2 0 0 0,-14 0 0 0 0,15 0-1010 0 0,10 0 210 0 0</inkml:trace>
  <inkml:trace contextRef="#ctx0" brushRef="#br0" timeOffset="1">475 0 7831 0 0,'0'0'13446'0'0,"3"1"-13337"0"0,20 10-246 0 0,0 1-1 0 0,36 25 1 0 0,-57-36-1122 0 0,-1 1-410 0 0,6 9-82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48 1839 0 0,'-17'-7'14027'0'0,"17"6"-13566"0"0,0 0-337 0 0,0 1 1 0 0,0-1 0 0 0,0 0 0 0 0,-1 1-1 0 0,1-1 1 0 0,0 1 0 0 0,0-1 0 0 0,0 0-1 0 0,0 1 1 0 0,0-1 0 0 0,1 1 0 0 0,-1-1-1 0 0,0 0 1 0 0,0 1 0 0 0,0-1 0 0 0,0 1 0 0 0,1-1-1 0 0,-1 1 1 0 0,0-1 0 0 0,0 1 0 0 0,1-1-1 0 0,-1 1 1 0 0,1-1 0 0 0,-1 1 0 0 0,0-1-1 0 0,1 0 1 0 0,3-2-76 0 0,0 1 0 0 0,1-1 0 0 0,-1 1 0 0 0,0 0 0 0 0,1 0 0 0 0,-1 0 0 0 0,1 0 0 0 0,0 1 0 0 0,-1 0 1 0 0,1 0-1 0 0,0 0 0 0 0,0 0 0 0 0,0 1 0 0 0,0 0 0 0 0,0 0 0 0 0,-1 0 0 0 0,1 1 0 0 0,0 0 0 0 0,0-1 0 0 0,0 2 0 0 0,-1-1 0 0 0,1 1 0 0 0,0-1 0 0 0,-1 1 0 0 0,1 0 0 0 0,-1 1 0 0 0,0-1 0 0 0,0 1 0 0 0,0 0 0 0 0,5 5 0 0 0,1 0-49 0 0,4 6 0 0 0,-13-8 0 0 0,-1-2 0 0 0,1-1 23 0 0,-1 0 0 0 0,1 0 0 0 0,-1 1 0 0 0,0-1 0 0 0,-1 0 0 0 0,1 0 0 0 0,0 1 0 0 0,-1-1 0 0 0,0 0 0 0 0,1 0 0 0 0,-2 0 0 0 0,1 0 0 0 0,0 0 0 0 0,0 0 0 0 0,-1 0 0 0 0,0 0 0 0 0,1 0 0 0 0,-1-1 0 0 0,0 1 0 0 0,-3 2 0 0 0,-4 5 186 0 0,0 0-1 0 0,-1-1 1 0 0,-15 12-1 0 0,8-9-63 0 0,8-6-100 0 0,1 0 0 0 0,-1 1 1 0 0,-8 10-1 0 0,16-16-147 0 0,15 5-791 0 0,0 0 644 0 0,21 12 0 0 0,7 5 75 0 0,-1-3 51 0 0,-29-13 102 0 0,1-1 1 0 0,1 0-1 0 0,17 5 1 0 0,-28-10-121 0 0,0-1 1 0 0,0 1-1 0 0,0-1 1 0 0,0 0-1 0 0,0 0 1 0 0,0 0-1 0 0,3-1 1 0 0,10-3-4924 0 0,-3-2-1303 0 0</inkml:trace>
  <inkml:trace contextRef="#ctx0" brushRef="#br0" timeOffset="1">182 177 16703 0 0,'0'0'1512'0'0,"2"-1"-1245"0"0,117-33 2932 0 0,-84 25-2798 0 0,0 0 0 0 0,57-26 0 0 0,-76 28-1254 0 0,-1-2 1 0 0,0 0-1 0 0,16-13 0 0 0,-20 14-1181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391 136 4607 0 0,'0'0'354'0'0,"-1"-2"-233"0"0,-11-27 143 0 0,7 14 4733 0 0,0-1-1 0 0,-5-28 0 0 0,10 42-3502 0 0,-1 0-124 0 0,-6-21 997 0 0,7 21-1738 0 0,-1 4-253 0 0,-8 190 79 0 0,6-65-298 0 0,2-100-1812 0 0,6 44-1 0 0,0 6-1494 0 0,-5-59 1339 0 0</inkml:trace>
  <inkml:trace contextRef="#ctx0" brushRef="#br0" timeOffset="1">181 576 7367 0 0,'-2'-1'568'0'0,"-42"-24"4414"0"0,42 25-4426 0 0,1 1 0 0 0,-1-1 0 0 0,0 0 0 0 0,1 0 0 0 0,-1 0 0 0 0,1-1-1 0 0,-1 1 1 0 0,1 0 0 0 0,-3-1 0 0 0,-5 0 531 0 0,7 1-903 0 0,0 0 0 0 0,0 0 0 0 0,0 0-1 0 0,0 1 1 0 0,0-1 0 0 0,0 1 0 0 0,0 0 0 0 0,1-1-1 0 0,-1 1 1 0 0,0 0 0 0 0,0 0 0 0 0,1 0 0 0 0,-1 0-1 0 0,1 1 1 0 0,-1-1 0 0 0,-2 3 0 0 0,-1 2 122 0 0,0 0 0 0 0,-8 15 0 0 0,0-2 54 0 0,9-13-253 0 0,0 1 1 0 0,0 0-1 0 0,1 0 1 0 0,0 0 0 0 0,0 0-1 0 0,-3 13 1 0 0,2-2 211 0 0,-3 31 1 0 0,7-47-298 0 0,0 0 1 0 0,0 0-1 0 0,0 0 1 0 0,0 0-1 0 0,0 1 1 0 0,0-1-1 0 0,0 0 1 0 0,1 0 0 0 0,-1 0-1 0 0,1 0 1 0 0,-1 0-1 0 0,1 0 1 0 0,0 0-1 0 0,0 0 1 0 0,0 0-1 0 0,0 0 1 0 0,0 0-1 0 0,1 0 1 0 0,-1-1-1 0 0,1 1 1 0 0,-1 0-1 0 0,1-1 1 0 0,-1 1 0 0 0,1-1-1 0 0,0 0 1 0 0,-1 1-1 0 0,1-1 1 0 0,0 0-1 0 0,0 0 1 0 0,0 0-1 0 0,0-1 1 0 0,0 1-1 0 0,0 0 1 0 0,1-1-1 0 0,-1 1 1 0 0,0-1-1 0 0,0 0 1 0 0,3 0-1 0 0,6 0 20 0 0,1 0 0 0 0,-1-1-1 0 0,0-1 1 0 0,1 0-1 0 0,-1 0 1 0 0,19-8-1 0 0,63-31 317 0 0,-69 30-311 0 0,-11 5-36 0 0,-13 5-11 0 0,1 1 0 0 0,-1 0 0 0 0,0 0 0 0 0,1-1 0 0 0,-1 1 0 0 0,0 0 0 0 0,1 0 0 0 0,-1 0 0 0 0,0 0 0 0 0,1 0 0 0 0,-1 0 0 0 0,1-1 0 0 0,-1 1 0 0 0,0 0 0 0 0,1 0 0 0 0,-1 0 0 0 0,1 0 0 0 0,-1 0 0 0 0,0 0 0 0 0,1 1 0 0 0,-1-1 0 0 0,0 0 0 0 0,1 0 0 0 0,0 1 0 0 0,0-1 0 0 0,0 1 0 0 0,-1 0 0 0 0,1 0 0 0 0,-1 0 0 0 0,1 0 0 0 0,0 0 0 0 0,-1 0 0 0 0,1 0 0 0 0,-1 0 0 0 0,0 0 0 0 0,1 0 0 0 0,-1 0 0 0 0,0 0 0 0 0,1 1 0 0 0,2 36 0 0 0,-3-26 0 0 0,0-3-13 0 0,0-8-217 0 0,4 8-1926 0 0,-3-7 867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45 11519 0 0,'1'-2'528'0'0,"1"-2"-161"0"0,-1 2-319 0 0,0 0-1 0 0,0 0 1 0 0,0 0-1 0 0,0 0 1 0 0,0 0 0 0 0,-1 0-1 0 0,1 0 1 0 0,-1 0-1 0 0,0 0 1 0 0,1 0-1 0 0,-1 0 1 0 0,-2-13 10799 0 0,-6 29-8871 0 0,-3 1-1388 0 0,-17 18 0 0 0,-9 10-474 0 0,3 11-686 0 0,-41 83 1 0 0,74-135-688 0 0,4-17-11488 0 0,6-26 8020 0 0,1-8 2010 0 0,-2 0 9079 0 0,-6 45-3222 0 0,4-3 2475 0 0,5 10-5308 0 0,0 0 0 0 0,0 0 0 0 0,0 1-1 0 0,0 1 1 0 0,16 9 0 0 0,59 28 469 0 0,-13-6-288 0 0,-63-31-472 0 0,-1-2-229 0 0,-7-2-900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3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16847 0 0,'0'0'1522'0'0,"3"0"-1250"0"0,3-1-153 0 0,1 0 0 0 0,0 0 0 0 0,-1 0 0 0 0,1-1 1 0 0,10-5-1 0 0,25-6 868 0 0,-6 7-243 0 0,1 2-1 0 0,41 0 1 0 0,49 4-2349 0 0,-107-2-3534 0 0,0-2-1668 0 0</inkml:trace>
  <inkml:trace contextRef="#ctx0" brushRef="#br0" timeOffset="0.95">403 34 14567 0 0,'0'0'664'0'0,"-2"0"-8"0"0,-44-6-73 0 0,16 3 6187 0 0,29 3-6648 0 0,-1 1 0 0 0,1-1-1 0 0,-1 1 1 0 0,1-1-1 0 0,-1 1 1 0 0,1 0-1 0 0,-1 0 1 0 0,1 0 0 0 0,0 0-1 0 0,0 0 1 0 0,-1 0-1 0 0,1 0 1 0 0,0 0 0 0 0,0 0-1 0 0,0 0 1 0 0,0 1-1 0 0,0-1 1 0 0,1 0-1 0 0,-1 1 1 0 0,0-1 0 0 0,0 3-1 0 0,-2 4-120 0 0,0-1 0 0 0,-2 16 1 0 0,4-20 75 0 0,-2 11-77 0 0,1 0 0 0 0,0 0 0 0 0,1 0 0 0 0,0 0-1 0 0,4 29 1 0 0,1-26-59 0 0,-2-10-249 0 0,1 0 0 0 0,1 0 0 0 0,0-1 0 0 0,7 12 0 0 0,-8-16-18 0 0,-1 0-1 0 0,1 0 1 0 0,-1 0-1 0 0,1 0 1 0 0,0 0-1 0 0,-1 0 1 0 0,1-1-1 0 0,0 1 0 0 0,0-1 1 0 0,1 0-1 0 0,5 2 1 0 0,-1-1-565 0 0,11 5-785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19 13703 0 0,'0'0'1246'0'0,"-1"-1"-1028"0"0,0 0-212 0 0,0 1-1 0 0,1-1 1 0 0,-1 0 0 0 0,0 0-1 0 0,0 1 1 0 0,1-1-1 0 0,-1 1 1 0 0,0-1-1 0 0,0 1 1 0 0,0-1 0 0 0,0 1-1 0 0,0 0 1 0 0,0-1-1 0 0,0 1 1 0 0,0 0-1 0 0,-2 0 1 0 0,-1-1 142 0 0,0-1 234 0 0,0 1 0 0 0,0-1 0 0 0,-1 1-1 0 0,1 1 1 0 0,0-1 0 0 0,0 0 0 0 0,-1 1 0 0 0,1 0 0 0 0,0 0 0 0 0,0 0-1 0 0,-1 0 1 0 0,1 1 0 0 0,0 0 0 0 0,-6 1 0 0 0,-14 6 406 0 0,0 0 0 0 0,1 1 0 0 0,0 1 0 0 0,-34 22 0 0 0,53-29-727 0 0,-86 59 760 0 0,80-54-799 0 0,1 0 1 0 0,0 0 0 0 0,1 1 0 0 0,0 0 0 0 0,0 1-1 0 0,-11 19 1 0 0,-3 3-651 0 0,21-30 248 0 0,-7 10-3662 0 0</inkml:trace>
  <inkml:trace contextRef="#ctx0" brushRef="#br0" timeOffset="1">137 110 1375 0 0,'2'-3'20'0'0,"-1"2"-14"0"0,-1 1 0 0 0,1-1 0 0 0,-1 0 0 0 0,0 1-1 0 0,1-1 1 0 0,-1 1 0 0 0,1-1 0 0 0,0 1-1 0 0,-1-1 1 0 0,1 1 0 0 0,-1-1 0 0 0,1 1 0 0 0,0 0-1 0 0,-1-1 1 0 0,1 1 0 0 0,0 0 0 0 0,1-1-1 0 0,20-2 799 0 0,-19 2 161 0 0,0 1 0 0 0,0 0 0 0 0,1 0 0 0 0,-1 1 0 0 0,0-1 0 0 0,0 1 0 0 0,0-1 0 0 0,3 2-1 0 0,2 1 326 0 0,-4-2-672 0 0,1 1 1 0 0,-1 0-1 0 0,0 0 0 0 0,0 0 1 0 0,0 0-1 0 0,0 1 1 0 0,0-1-1 0 0,0 1 1 0 0,4 5-1 0 0,5 5-489 0 0,12 16 0 0 0,4 5 322 0 0,-14-21-408 0 0,-9-12-123 0 0,-2-1-43 0 0,12 3-994 0 0,-2-3-417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11 13647 0 0,'0'0'2730'0'0,"3"-1"-2050"0"0,7-2-255 0 0,0 1 1 0 0,1 0-1 0 0,-1 1 1 0 0,1 0-1 0 0,-1 0 1 0 0,1 1-1 0 0,0 0 1 0 0,15 4 0 0 0,-4-1 365 0 0,1 2 1 0 0,40 15 0 0 0,-62-19-762 0 0,1 0 0 0 0,-1-1 1 0 0,1 1-1 0 0,-1 0 0 0 0,0 0 1 0 0,0 0-1 0 0,0 0 0 0 0,1 0 0 0 0,-1 0 1 0 0,0 0-1 0 0,0 0 0 0 0,0 0 1 0 0,-1 0-1 0 0,1 1 0 0 0,0-1 0 0 0,0 0 1 0 0,-1 1-1 0 0,1-1 0 0 0,0 1 1 0 0,-1-1-1 0 0,0 1 0 0 0,1-1 1 0 0,-1 1-1 0 0,0-1 0 0 0,0 1 0 0 0,0-1 1 0 0,0 3-1 0 0,0 1 36 0 0,0-1 1 0 0,-1 0-1 0 0,0 1 1 0 0,0-1-1 0 0,0 0 1 0 0,0 0-1 0 0,-1 0 1 0 0,-2 5-1 0 0,-1-1 42 0 0,0 0 1 0 0,-1-1-1 0 0,1 1 0 0 0,-11 8 0 0 0,-8 11 134 0 0,-90 115-329 0 0,103-129-144 0 0,0 0 0 0 0,-2-1-1 0 0,1-1 1 0 0,-23 16 0 0 0,26-21-483 0 0,-1 0 0 0 0,0 0 0 0 0,-1-1 0 0 0,-12 4 0 0 0,20-8-450 0 0,5-4-353 0 0,-2 2 1414 0 0,1-1 0 0 0,0 1 0 0 0,0-1 1 0 0,0 1-1 0 0,0 0 0 0 0,0-1 1 0 0,0 1-1 0 0,0 0 0 0 0,0 0 1 0 0,0 0-1 0 0,2-1 0 0 0,-1 0-22 0 0,3-2 73 0 0,0 0-1 0 0,0 0 0 0 0,0 0 1 0 0,0 1-1 0 0,1-1 0 0 0,-1 1 1 0 0,1 1-1 0 0,0-1 1 0 0,0 1-1 0 0,0 0 0 0 0,0 0 1 0 0,1 1-1 0 0,-1-1 0 0 0,0 2 1 0 0,1-1-1 0 0,10 1 1 0 0,11-1 534 0 0,-22 0-270 0 0,0 1 1 0 0,0 0 0 0 0,0 0 0 0 0,0 1-1 0 0,11 2 1 0 0,7 2 417 0 0,-17-4-475 0 0,-1 1 1 0 0,1-1-1 0 0,0 1 1 0 0,0 0-1 0 0,-1 1 0 0 0,1 0 1 0 0,-1 0-1 0 0,0 0 1 0 0,8 7-1 0 0,6 3 404 0 0,-17-12-1399 0 0,9-4-10167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28 7831 0 0,'-1'-2'603'0'0,"-6"-23"15257"0"0,8 30-15567 0 0,-1 0 1 0 0,1 1-1 0 0,-1-1 1 0 0,0 0-1 0 0,-1 7 1 0 0,0 9-103 0 0,33 642 1161 0 0,-23-475-1510 0 0,-9-188-12 0 0,0 1-1 0 0,1-1 1 0 0,-1 1-1 0 0,0-1 0 0 0,0 0 1 0 0,0 1-1 0 0,0-1 1 0 0,0 1-1 0 0,-1-1 0 0 0,1 0 1 0 0,0 1-1 0 0,0-1 0 0 0,0 0 1 0 0,0 1-1 0 0,0-1 1 0 0,0 1-1 0 0,-1-1 0 0 0,1 0 1 0 0,0 1-1 0 0,0-1 1 0 0,0 0-1 0 0,-1 1 0 0 0,1-1 1 0 0,0 0-1 0 0,-1 0 1 0 0,1 1-1 0 0,0-1 0 0 0,-1 0 1 0 0,0 0 74 0 0,1 0 1 0 0,-1 0 0 0 0,1 0 0 0 0,-1 0-1 0 0,0 0 1 0 0,1 0 0 0 0,-1 0 0 0 0,1 0 0 0 0,-1-1-1 0 0,1 1 1 0 0,-1 0 0 0 0,1 0 0 0 0,-1-1-1 0 0,1 1 1 0 0,-1 0 0 0 0,0-1 0 0 0,-18-18-1645 0 0,14 11 719 0 0,0 0 0 0 0,0 0 0 0 0,1-1 0 0 0,-6-13-1 0 0,0-3 181 0 0,8 22 1042 0 0,1 0 0 0 0,-1 0-1 0 0,1-1 1 0 0,0 1 0 0 0,1-1-1 0 0,-1 1 1 0 0,0 0 0 0 0,1-1-1 0 0,0 0 1 0 0,0 1-1 0 0,0-1 1 0 0,0 1 0 0 0,1-1-1 0 0,-1 1 1 0 0,3-7 0 0 0,-2 7 80 0 0,0 1 0 0 0,0-1 1 0 0,0 1-1 0 0,1 0 0 0 0,-1-1 0 0 0,1 1 1 0 0,0 0-1 0 0,-1 0 0 0 0,1 0 0 0 0,0 0 1 0 0,0 0-1 0 0,1 0 0 0 0,-1 1 1 0 0,0-1-1 0 0,1 1 0 0 0,-1-1 0 0 0,0 1 1 0 0,1 0-1 0 0,0 0 0 0 0,3-1 0 0 0,17-4 194 0 0,0 1 0 0 0,1 2-1 0 0,0 0 1 0 0,23 1-1 0 0,96 8 91 0 0,-99-3-283 0 0,19 3-731 0 0,-37-2-6119 0 0,-10-2-1388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 1652 3223 0 0,'0'0'9104'0'0,"-3"0"-7726"0"0,-79-6 2705 0 0,-10 0-1798 0 0,59 2-1795 0 0,0 0 0 0 0,-38-12 0 0 0,31 5-117 0 0,1-3 1 0 0,-51-24-1 0 0,69 27-235 0 0,1 0 0 0 0,0-2 1 0 0,1 0-1 0 0,1-1 0 0 0,-31-30 0 0 0,16 8-36 0 0,3-1-1 0 0,0-1 0 0 0,3-1 0 0 0,1-2 0 0 0,2 0 0 0 0,2-2 0 0 0,-22-58 0 0 0,29 58-104 0 0,2-1-1 0 0,1 0 1 0 0,3 0-1 0 0,1-1 1 0 0,3 0 0 0 0,1 0-1 0 0,5-82 1 0 0,1 101-39 0 0,2 0 0 0 0,1 1 1 0 0,1-1-1 0 0,2 1 1 0 0,19-46-1 0 0,-12 39-8 0 0,2 1-1 0 0,0 1 1 0 0,42-52 0 0 0,-42 62 22 0 0,2 1 0 0 0,0 1-1 0 0,1 0 1 0 0,1 2 0 0 0,1 0 0 0 0,0 1 0 0 0,0 2-1 0 0,33-15 1 0 0,-9 9-13 0 0,0 1 0 0 0,2 2 0 0 0,70-14-1 0 0,-94 26 27 0 0,-1 0-1 0 0,1 1 0 0 0,-1 1 0 0 0,1 1 1 0 0,0 1-1 0 0,-1 1 0 0 0,1 2 0 0 0,-1 0 1 0 0,1 1-1 0 0,26 9 0 0 0,-22-3 8 0 0,0 1-1 0 0,0 1 0 0 0,-1 2 1 0 0,-1 1-1 0 0,0 0 0 0 0,-1 2 1 0 0,-1 1-1 0 0,0 1 1 0 0,-2 1-1 0 0,0 1 0 0 0,-1 1 1 0 0,26 37-1 0 0,-24-27 21 0 0,-2 1-1 0 0,-1 1 1 0 0,-2 1-1 0 0,-2 1 1 0 0,-1 0-1 0 0,-1 2 1 0 0,-2-1 0 0 0,7 41-1 0 0,-10-19 127 0 0,-2 0-1 0 0,-2 1 1 0 0,-4 65 0 0 0,-3-84 117 0 0,-2 0-1 0 0,-2 0 1 0 0,-2 0 0 0 0,-2-1 0 0 0,-20 55 0 0 0,16-61-44 0 0,-1-1 0 0 0,-2-1 0 0 0,-1 0 0 0 0,-1-1 0 0 0,-2-1 0 0 0,-1-1 0 0 0,-43 43 0 0 0,64-71-272 0 0,-110 111 468 0 0,61-66-7918 0 0,26-25-1004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945 1317 2759 0 0,'-2'1'207'0'0,"-3"5"761"0"0,-1 0 0 0 0,0 0 0 0 0,0-1-1 0 0,0 0 1 0 0,-1 0 0 0 0,-13 7 0 0 0,9-7-147 0 0,-1 0 0 0 0,1 0 1 0 0,-23 5-1 0 0,-3-3-67 0 0,1-2-1 0 0,-40 0 1 0 0,71-5-670 0 0,-25 2 204 0 0,0-2 0 0 0,0-1-1 0 0,0-2 1 0 0,0-1 0 0 0,0-1-1 0 0,1-1 1 0 0,0-2 0 0 0,0-1-1 0 0,1-1 1 0 0,0-2 0 0 0,-36-20-1 0 0,54 25-148 0 0,0 0-1 0 0,0-1 0 0 0,1 0 1 0 0,0 0-1 0 0,1-1 0 0 0,-13-17 1 0 0,-39-67 621 0 0,42 62-582 0 0,-4-5-27 0 0,2-1 0 0 0,-27-69 1 0 0,39 83-144 0 0,1 0 0 0 0,2-1-1 0 0,0 0 1 0 0,1 0 0 0 0,1 0 0 0 0,1-31 0 0 0,4 21-47 0 0,1-1 0 0 0,2 0-1 0 0,1 1 1 0 0,2 0 0 0 0,1 1-1 0 0,1-1 1 0 0,2 2 0 0 0,2 0-1 0 0,1 0 1 0 0,1 1 0 0 0,2 1 0 0 0,0 1-1 0 0,3 1 1 0 0,0 0 0 0 0,1 2-1 0 0,2 0 1 0 0,1 2 0 0 0,32-26 0 0 0,-36 35 35 0 0,1 0 0 0 0,1 2 0 0 0,0 1 0 0 0,1 0 0 0 0,47-15 0 0 0,-31 15 5 0 0,1 2 0 0 0,81-9-1 0 0,-100 18-4 0 0,-1 0-1 0 0,0 2 0 0 0,0 1 1 0 0,0 0-1 0 0,0 2 0 0 0,0 0 1 0 0,-1 1-1 0 0,0 1 1 0 0,24 11-1 0 0,15 10-38 0 0,90 57 0 0 0,-114-62 41 0 0,-1 1 0 0 0,-2 1 0 0 0,54 53 0 0 0,-66-57 33 0 0,-2 1 0 0 0,-1 1 0 0 0,0 1 0 0 0,-2 0 0 0 0,0 1 0 0 0,16 38 1 0 0,-18-30 77 0 0,-1 1 1 0 0,-1 0-1 0 0,-2 0 1 0 0,5 38-1 0 0,-12-53-17 0 0,0 0 0 0 0,-1 1 0 0 0,-1-1 0 0 0,-1 1 0 0 0,0-1 0 0 0,-1 0 0 0 0,-2 1-1 0 0,1-1 1 0 0,-10 23 0 0 0,4-17 52 0 0,-1-1-1 0 0,-2 0 1 0 0,0-1-1 0 0,-28 38 1 0 0,16-31 11 0 0,-1-1 1 0 0,-46 40-1 0 0,-121 103 237 0 0,125-106-1187 0 0,57-54 429 0 0,-27 25-1025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12319 0 0,'1'-2'564'0'0,"11"-38"2994"0"0,-11 38-2625 0 0,0 2-851 0 0,0 0 0 0 0,-1-1 0 0 0,1 1 1 0 0,0 0-1 0 0,0 0 0 0 0,-1-1 0 0 0,1 1 0 0 0,0 0 0 0 0,-1-1 0 0 0,1 1 1 0 0,0-1-1 0 0,-1 1 0 0 0,1-1 0 0 0,0 0-37 0 0,0 0 1 0 0,-1 1-1 0 0,1-1 1 0 0,-1 1-1 0 0,1-1 0 0 0,0 1 1 0 0,0-1-1 0 0,-1 1 0 0 0,1 0 1 0 0,0-1-1 0 0,-1 1 0 0 0,1 0 1 0 0,0 0-1 0 0,0-1 0 0 0,0 1 1 0 0,-1 0-1 0 0,1 0 0 0 0,0 0 1 0 0,0 0-1 0 0,0 0 1 0 0,1 0-1 0 0,9 4 26 0 0,0 0 1 0 0,0 1 0 0 0,-1 0-1 0 0,1 1 1 0 0,12 9-1 0 0,-20-13-51 0 0,-1 1 0 0 0,1-1 0 0 0,-1 1-1 0 0,0 0 1 0 0,0 0 0 0 0,0 0 0 0 0,0 0-1 0 0,0 1 1 0 0,-1-1 0 0 0,0 0 0 0 0,2 7 0 0 0,0 0 22 0 0,-1-1 1 0 0,0 1 0 0 0,1 10-1 0 0,-4 0 162 0 0,0-1 0 0 0,-1 0 0 0 0,-1 0 0 0 0,-1 0 0 0 0,-8 25 0 0 0,7-32-176 0 0,0-1 0 0 0,0 0 0 0 0,-1 0 0 0 0,0 0 0 0 0,-1-1-1 0 0,0 1 1 0 0,-1-2 0 0 0,0 1 0 0 0,-15 13 0 0 0,22-22-331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4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102 216 3679 0 0,'-47'-18'525'0'0,"2"0"6133"0"0,36 18-3041 0 0,230 44-1859 0 0,-122-30-1639 0 0,1-4 1 0 0,0-5 0 0 0,113-8-1 0 0,38-5 305 0 0,-89 5-204 0 0,48 3 84 0 0,14 5-116 0 0,-123-1-144 0 0,-64-2-40 0 0,198 3 64 0 0,25 9-32 0 0,-41 0-8 0 0,110-28 79 0 0,-182 5 172 0 0,46-5 79 0 0,138-21 226 0 0,-271 34-489 0 0,95 9-1 0 0,0 0-24 0 0,-79-8-28 0 0,54 0-31 0 0,267-1-6 0 0,-350 0 1 0 0,156-15 64 0 0,-17 1-23 0 0,272-11 40 0 0,-430 25-83 0 0,325 2 164 0 0,-289 1-155 0 0,482-10 62 0 0,-193-30 53 0 0,-302 32-83 0 0,78 2-1 0 0,-46 2 8 0 0,-29 0 13 0 0,251-18 294 0 0,-119 9-229 0 0,-92 8-132 0 0,60 4 48 0 0,20-1 26 0 0,-79-6-61 0 0,82-7-12 0 0,49 7 35 0 0,-68 4 92 0 0,243-1-110 0 0,-114-14 28 0 0,-241 12-34 0 0,179-13 64 0 0,-69 13-74 0 0,-55 4 0 0 0,55 6 0 0 0,-125-3 0 0 0,47-4 0 0 0,-13 0 0 0 0,51 3 200 0 0,63 2 200 0 0,-19-4-110 0 0,-92-2-265 0 0,7 7 32 0 0,-53-2-58 0 0,0-1 0 0 0,34-2-1 0 0,61-3 51 0 0,-89 4-34 0 0,7 2 3 0 0,36 6-1 0 0,23 1 112 0 0,-59-6-22 0 0,-21-2-42 0 0,0 0-1 0 0,16-2 0 0 0,-18 0 118 0 0,1 1 1 0 0,-1 0-1 0 0,19 3 0 0 0,4-2 969 0 0,-33 0-771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325 143 2759 0 0,'-3'-5'23'0'0,"0"-4"18"0"0,-2 1 1 0 0,1-1 0 0 0,-1 1-1 0 0,0 1 1 0 0,-8-10-1 0 0,8 11 223 0 0,-1-1 0 0 0,1 0-1 0 0,-7-15 1 0 0,11 20 919 0 0,0 0-881 0 0,1 0 1 0 0,-1 0-1 0 0,0 0 0 0 0,0 0 1 0 0,0 0-1 0 0,-1 1 0 0 0,1-1 1 0 0,-3-3-1 0 0,-1-1 103 0 0,4 4-143 0 0,-1-2-396 0 0,0 0 2600 0 0,5 21-2573 0 0,0-1 1 0 0,-1 24-1 0 0,1-2 77 0 0,0 29 30 0 0,-6 68 0 0 0,1-92 0 0 0,-10 257 34 0 0,-12 154 96 0 0,17-351-92 0 0,-15 190 167 0 0,-87 1019 3022 0 0,90-785-2141 0 0,-4 70 642 0 0,20-553-1549 0 0,-18 162 648 0 0,16-196-2109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1375 0 0,'0'0'3027'0'0,"2"0"-2791"0"0,3 0-159 0 0,-1-1 0 0 0,1 1-1 0 0,-1-1 1 0 0,1 0 0 0 0,-1 0 0 0 0,1 0 0 0 0,-1-1-1 0 0,6-2 1 0 0,-3 1 13 0 0,0 1-1 0 0,-1-1 1 0 0,10 0-1 0 0,-3 2 12 0 0,0 0-1 0 0,26 4 1 0 0,-5-1-35 0 0,4 1-58 0 0,57 12 0 0 0,-25-3-8 0 0,276 20 0 0 0,-279-28 0 0 0,156 4 0 0 0,41-15 0 0 0,155-2 0 0 0,-172 7 0 0 0,57 0 0 0 0,155-1 0 0 0,-141 5 0 0 0,-28 0 0 0 0,251-18 0 0 0,601-47 208 0 0,-578 37-133 0 0,-425 20-35 0 0,135-1 27 0 0,151-6 7 0 0,61-13-20 0 0,-134 10-33 0 0,-44 7 33 0 0,-58 4-44 0 0,97-3 48 0 0,81-4-63 0 0,203-21 165 0 0,-285 18 65 0 0,-70 5 94 0 0,205-9 124 0 0,-181 9-362 0 0,398 3 304 0 0,-485 7-323 0 0,441 8 55 0 0,-249-14 65 0 0,-138 6 165 0 0,-143 0-5882 0 0,-163 6 5377 0 0,-48-7 6242 0 0,85 1-4902 0 0,1 1-940 0 0,-1 0-221 0 0,1 1-1 0 0,-1 0 1 0 0,1-1-1 0 0,-1 1 1 0 0,1 0-1 0 0,0 0 1 0 0,0 0-1 0 0,0 0 1 0 0,0 0-1 0 0,0 0 1 0 0,0 0-1 0 0,0 0 1 0 0,1 0-1 0 0,-1 1 1 0 0,1-1-1 0 0,0 0 1 0 0,0 0-1 0 0,0 4 1 0 0,-1 8-27 0 0,5 24 1 0 0,-4-35 13 0 0,51 711 43 0 0,-35-416 23 0 0,-1 298 617 0 0,-5-91 592 0 0,62 320 214 0 0,26-199-888 0 0,-36-232-320 0 0,-16 5-42 0 0,-38-227-1005 0 0,-9-91-204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2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19 618 1375 0 0,'-19'-36'222'0'0,"19"36"220"0"0,0-3 152 0 0,0 2-358 0 0,0-5-128 0 0,2 2 644 0 0,0 1 252 0 0,6-6-750 0 0,-6 6 30 0 0,2 1 4 0 0,41-31 375 0 0,-36 29-436 0 0,1 2-168 0 0,-4 2-21 0 0,26-4-9 0 0,0 2 0 0 0,40 2 0 0 0,-27 1-23 0 0,-6 1-8 0 0,0 2-1 0 0,61 13 0 0 0,-92-15 1 0 0,28 3-20 0 0,64 2-1 0 0,-30-4 14 0 0,101 4 9 0 0,292-27 0 0 0,-207 3 0 0 0,22-3 0 0 0,960-91 0 0 0,-255 45 62 0 0,-771 54-45 0 0,353-7 308 0 0,-314 13-177 0 0,512-7 171 0 0,-265 7-171 0 0,-292 2-83 0 0,534-7 349 0 0,53 1 280 0 0,-495 0-561 0 0,-81 1-84 0 0,-164 8-51 0 0,897-34 398 0 0,-610 24-343 0 0,30-2-34 0 0,64 2-19 0 0,-235 9 0 0 0,51-1 21 0 0,445-21 105 0 0,-233-14 270 0 0,37-2 338 0 0,-450 37-659 0 0,339-6 208 0 0,-127 7-160 0 0,-200 0-91 0 0,100-5 162 0 0,-129 7-151 0 0,-27 1-34 0 0,0-1-1 0 0,-1 1 1 0 0,1-1 0 0 0,0-1 0 0 0,-1 1 0 0 0,1-1 0 0 0,-1 1 0 0 0,1-1 0 0 0,-1-1 0 0 0,1 1 0 0 0,5-3 0 0 0,6-6 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79 8287 0 0,'-8'-26'736'0'0,"3"11"-584"0"0,0-1-152 0 0,2 5 6568 0 0,-3 6-2888 0 0,0 0 32 0 0,-6 5-3296 0 0,-5 6-664 0 0,-9 4-128 0 0,-5 11-8840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2303 0 0,'0'0'7627'0'0,"2"2"-7407"0"0,7 4-183 0 0,0 1-1 0 0,0-1 1 0 0,1-1-1 0 0,15 8 1 0 0,-9-6-43 0 0,0 0 1 0 0,0-1 0 0 0,1-1-1 0 0,0-1 1 0 0,26 4 0 0 0,-6-6 66 0 0,75-6 0 0 0,-67 1-45 0 0,1 0-16 0 0,60-1 0 0 0,37 5 0 0 0,87 4 0 0 0,-60 2 0 0 0,-82-2 0 0 0,170-15 0 0 0,15-11-45 0 0,154-16-46 0 0,179 0 92 0 0,-418 30 9 0 0,173 1 81 0 0,-140 4-57 0 0,677-5-34 0 0,-96 22 0 0 0,211-2 0 0 0,208-4 0 0 0,-596 4 0 0 0,-410-11-1 0 0,327 1 13 0 0,-285-5 41 0 0,579-3 11 0 0,-616 4-64 0 0,352 6 0 0 0,-226 23 170 0 0,-129-8 148 0 0,33 9-38 0 0,-193-25-250 0 0,249 31 622 0 0,-261-27-410 0 0,-1-1 1 0 0,84 0 0 0 0,-8-6-95 0 0,39-1 62 0 0,-115-2-66 0 0,68-12 0 0 0,-27 1 64 0 0,28-6 152 0 0,-92 15-158 0 0,31-2-1 0 0,8-1-756 0 0,-23-3-2855 0 0,-10-4-1052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69 2303 0 0,'-2'-1'167'0'0,"-15"-10"1469"0"0,15 9-765 0 0,-8-16 433 0 0,9 17-610 0 0,0-1-312 0 0,-1-3 166 0 0,0 1 1 0 0,-1 0-1 0 0,1-1 0 0 0,-1 1 1 0 0,-5-6-1 0 0,7 9-229 0 0,-7 11-156 0 0,-5 7-161 0 0,0-1 0 0 0,1 2 1 0 0,1-1-1 0 0,0 2 0 0 0,2-1 1 0 0,0 2-1 0 0,1-1 0 0 0,-9 35 1 0 0,3 2-36 0 0,-11 113-1 0 0,-30 656 17 0 0,45 3 100 0 0,36-67 616 0 0,-18-591-309 0 0,15 394 1043 0 0,-13 353 247 0 0,-14-826-1548 0 0,0 76-609 0 0,4-151-338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247 111 2303 0 0,'0'-2'167'0'0,"3"-37"756"0"0,-3 30 174 0 0,0 1 0 0 0,-1-1 0 0 0,0 0 0 0 0,-5-17 2737 0 0,-1 17-3136 0 0,0 41-744 0 0,1 0 1 0 0,-1 35 0 0 0,1 139 274 0 0,-6 105 718 0 0,-9 251 1026 0 0,3-48-949 0 0,-55 961 193 0 0,1-555-1098 0 0,65-869-4376 0 0,1-1-1501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4287 0 0,'0'0'198'0'0,"0"2"-17"0"0,-3 5 40 0 0,0 0 1 0 0,0 0-1 0 0,-6 7 1 0 0,8-11 31 0 0,-1 0 1 0 0,0 0-1 0 0,1 0 1 0 0,0 0-1 0 0,-2 6 1 0 0,-9 47 675 0 0,3 1 0 0 0,-3 75 1 0 0,9-92-688 0 0,-10 155 611 0 0,-10 121 1238 0 0,-71 696 1724 0 0,26-178-2286 0 0,54-257-1128 0 0,10-215-175 0 0,-18 2 539 0 0,-10-112-1103 0 0,29-224 20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2759 0 0,'0'0'126'0'0,"2"1"-5"0"0,0 0 235 0 0,1 1 1 0 0,-1 0-1 0 0,0 1 0 0 0,0-1 1 0 0,1 0-1 0 0,-1 0 0 0 0,-1 1 1 0 0,1 0-1 0 0,0-1 0 0 0,-1 1 1 0 0,1 0-1 0 0,-1-1 1 0 0,0 1-1 0 0,0 0 0 0 0,0 0 1 0 0,1 6-1 0 0,1 7 30 0 0,-1-1 0 0 0,0 20 0 0 0,-1-18-427 0 0,20 544 1314 0 0,-17-447-742 0 0,-8 684 2483 0 0,-101 433-864 0 0,34-494-1204 0 0,23-88-707 0 0,39-537-1167 0 0,-1-4-343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10591 0 0,'0'0'1292'0'0,"1"3"-288"0"0,2 15 54 0 0,-1 1 0 0 0,0 0 1 0 0,-1 0-1 0 0,-3 27 0 0 0,1-26-555 0 0,0 0 1 0 0,2 1-1 0 0,0-1 1 0 0,5 22-1 0 0,-6-41-455 0 0,0 0 0 0 0,1 1 0 0 0,-1-1-1 0 0,0 0 1 0 0,1 1 0 0 0,0-1 0 0 0,-1 0 0 0 0,1 0-1 0 0,0 1 1 0 0,-1-1 0 0 0,1 0 0 0 0,0 0 0 0 0,0 0-1 0 0,0 0 1 0 0,0 0 0 0 0,0 0 0 0 0,0-1 0 0 0,0 1-1 0 0,0 0 1 0 0,2 1 0 0 0,-1-2-13 0 0,0 1-1 0 0,0-1 1 0 0,0 1-1 0 0,1-1 1 0 0,-1 0-1 0 0,0 0 1 0 0,0 0-1 0 0,0 0 1 0 0,0 0-1 0 0,0 0 1 0 0,0 0-1 0 0,3-1 1 0 0,3-2 45 0 0,0 0 1 0 0,0 0 0 0 0,0 0-1 0 0,0-1 1 0 0,10-7-1 0 0,-7 3-44 0 0,-1 0-1 0 0,0 0 1 0 0,0-1-1 0 0,-1 0 1 0 0,0-1-1 0 0,-1 0 1 0 0,13-19-1 0 0,-12 14-34 0 0,-1 1 0 0 0,-1-1-1 0 0,0 0 1 0 0,-1-1-1 0 0,7-25 1 0 0,-8 9 14 0 0,-4 26 110 0 0,0-1-1 0 0,0 0 0 0 0,0 1 1 0 0,1-1-1 0 0,5-11 1471 0 0,-4 29-910 0 0,1 12-642 0 0,-1 0 0 0 0,0-1-1 0 0,-2 1 1 0 0,-1 0 0 0 0,-3 32-1 0 0,1-25 129 0 0,1 1 0 0 0,4 41 0 0 0,-2-61-270 0 0,0 1 1 0 0,1-1-1 0 0,1 0 0 0 0,0 1 0 0 0,0-1 1 0 0,1 0-1 0 0,1-1 0 0 0,-1 1 0 0 0,9 12 1 0 0,5-2-1129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4143 0 0,'6'-9'12967'0'0,"-5"11"-12410"0"0,2 5-452 0 0,-1 0 0 0 0,0 0 0 0 0,0 0 0 0 0,-1 1 0 0 0,1 11 0 0 0,0 41 156 0 0,-2-31-84 0 0,1 36 184 0 0,1 102 398 0 0,2-62-378 0 0,-1 3-1872 0 0,-4-86-5223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10735 0 0,'0'0'496'0'0,"3"1"-13"0"0,10 0-312 0 0,8 2-147 0 0,-15 1 4 0 0,-2 0 20 0 0,6 4 237 0 0,-1 0-1 0 0,0 1 1 0 0,0 0 0 0 0,-1 1 0 0 0,10 13 0 0 0,31 57 789 0 0,-12-19-667 0 0,-28-47-303 0 0,-3-5-40 0 0,0-1 0 0 0,-1 1 0 0 0,-1 0 0 0 0,1 1 0 0 0,-1-1 0 0 0,-1 1 0 0 0,0-1 0 0 0,2 12 0 0 0,-5-20-50 0 0,1 0 0 0 0,-1 0 0 0 0,0 0-1 0 0,0 0 1 0 0,1 1 0 0 0,-1-1 0 0 0,0 0 0 0 0,0 0-1 0 0,0 0 1 0 0,-1 0 0 0 0,1 0 0 0 0,0 1-1 0 0,0-1 1 0 0,-1 0 0 0 0,1 0 0 0 0,0 0 0 0 0,-1 0-1 0 0,1 0 1 0 0,-1 1 0 0 0,-1 0 24 0 0,1-1-1 0 0,-1 0 1 0 0,0 1-1 0 0,1-1 1 0 0,-1 0 0 0 0,0 1-1 0 0,0-1 1 0 0,0 0-1 0 0,0-1 1 0 0,-3 2 0 0 0,-8 3 208 0 0,0-2 1 0 0,0 0 0 0 0,0 0 0 0 0,0-1-1 0 0,-1-1 1 0 0,1 0 0 0 0,-1-1 0 0 0,-16-2-1 0 0,1-1 456 0 0,0-1 0 0 0,-48-15 0 0 0,54 14-78 0 0,21 5 312 0 0,5-1-769 0 0,28 0-250 0 0,0 2 0 0 0,51 6 0 0 0,-50-3-159 0 0,317 26-5507 0 0,-278-26-330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5063 0 0,'0'0'232'0'0,"3"0"-13"0"0,46-12 3492 0 0,-46 11-3208 0 0,-1 1 1 0 0,1 0-1 0 0,-1-1 1 0 0,1 1-1 0 0,-1 0 0 0 0,1 0 1 0 0,-1 1-1 0 0,3-1 1 0 0,31 11 432 0 0,-29-8-526 0 0,3 0-347 0 0,-1 1 0 0 0,1 0 0 0 0,-1 1 1 0 0,1 0-1 0 0,-1 0 0 0 0,-1 1 0 0 0,1 0 0 0 0,-1 1 0 0 0,0 0 0 0 0,-1 0 0 0 0,1 1 1 0 0,-2 0-1 0 0,8 10 0 0 0,-3 3 2 0 0,-11-11-41 0 0,-1-5 4 0 0,0 6 42 0 0,0-8-50 0 0,1-1 0 0 0,-1 0 0 0 0,1 1 0 0 0,-1-1 0 0 0,0 0 0 0 0,0 0 0 0 0,0 0 0 0 0,0 1 1 0 0,0-1-1 0 0,0 0 0 0 0,-1 0 0 0 0,1-1 0 0 0,-1 1 0 0 0,1 0 0 0 0,-4 3 0 0 0,-1-1 76 0 0,0-1 0 0 0,0 1 0 0 0,-11 5-1 0 0,-7 3 2075 0 0,22 6-2039 0 0,1-15-132 0 0,1 0 0 0 0,-1-1 0 0 0,1 1-1 0 0,0-1 1 0 0,-1 1 0 0 0,1 0 0 0 0,1-1-1 0 0,-1 4 1 0 0,2 2-8 0 0,0-1-1 0 0,1 1 1 0 0,0-1-1 0 0,1 0 1 0 0,-1 0-1 0 0,8 11 1 0 0,30 36 11 0 0,-32-44-2 0 0,-4 0 22 0 0,-5-9-13 0 0,-1 0 0 0 0,1 0 0 0 0,0-1 1 0 0,-1 1-1 0 0,1 0 0 0 0,0 0 0 0 0,-1-1 1 0 0,1 1-1 0 0,-1 0 0 0 0,1-1 1 0 0,-1 1-1 0 0,0-1 0 0 0,1 1 0 0 0,-1 0 1 0 0,1-1-1 0 0,-1 1 0 0 0,0-1 0 0 0,0 0 1 0 0,1 1-1 0 0,-2 0 0 0 0,-20 8 160 0 0,16-7-114 0 0,-220 106-156 0 0,205-95-4590 0 0,3 1-1637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10591 0 0,'0'0'2899'0'0,"0"3"-923"0"0,0 0-1396 0 0,-1 0 1 0 0,1 0 0 0 0,-1 0-1 0 0,1 0 1 0 0,-1 0-1 0 0,-2 5 1 0 0,-19 33 36 0 0,9-17-502 0 0,-29 54 44 0 0,-11 25-56 0 0,43-81-99 0 0,1 1 0 0 0,-11 43 1 0 0,20-64-15 0 0,-3 7-2 0 0,1-1-1 0 0,1 1 1 0 0,0 0 0 0 0,0 0-1 0 0,1 15 1 0 0,0-23 7 0 0,0-1 1 0 0,0 1 0 0 0,0 0 0 0 0,0 0 0 0 0,1 0 0 0 0,-1 0 0 0 0,0 0 0 0 0,1 0 0 0 0,-1 0-1 0 0,0-1 1 0 0,1 1 0 0 0,0 1 0 0 0,2 1-5 0 0,0 0-1 0 0,1 0 0 0 0,-1-1 1 0 0,1 1-1 0 0,0-1 0 0 0,-1 0 1 0 0,1 0-1 0 0,0 0 0 0 0,7 2 1 0 0,42 10-50 0 0,-36-10 33 0 0,54 11-287 0 0,136 9-1 0 0,-196-23-178 0 0,0-1 0 0 0,0-1 0 0 0,0 1 0 0 0,0-2-1 0 0,0 0 1 0 0,0 0 0 0 0,20-7 0 0 0,-12 2-851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 6911 0 0,'-16'-15'715'0'0,"5"8"8378"0"0,3 7-5955 0 0,7 1-3098 0 0,0 0 1 0 0,0 0-1 0 0,0 0 0 0 0,0 0 1 0 0,0 0-1 0 0,0 0 0 0 0,1 1 1 0 0,-1-1-1 0 0,0 0 1 0 0,1 1-1 0 0,-1-1 0 0 0,1 0 1 0 0,-1 3-1 0 0,-21 93 369 0 0,15-71-432 0 0,2-1 1 0 0,-4 42-1 0 0,4 53 32 0 0,5-119-8 0 0,1 26-491 0 0,1-1 0 0 0,1 0 1 0 0,8 35-1 0 0,-4-26-253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13327 0 0,'3'-31'1448'0'0,"-3"31"-1433"0"0,0 0 0 0 0,0 0 0 0 0,-1 0-1 0 0,1 0 1 0 0,0 0 0 0 0,0 0 0 0 0,0 0-1 0 0,0 0 1 0 0,0 0 0 0 0,0 0 0 0 0,0 0-1 0 0,0 0 1 0 0,-1 0 0 0 0,1 1 0 0 0,0-1-1 0 0,0 0 1 0 0,0 0 0 0 0,0 0 0 0 0,0 0-1 0 0,0 0 1 0 0,0 0 0 0 0,-1 0 0 0 0,1 0-1 0 0,0-1 1 0 0,0 1 0 0 0,0 0 0 0 0,0 0-1 0 0,0 0 1 0 0,0 0 0 0 0,0 0 0 0 0,-1 0-1 0 0,1 0 1 0 0,0 0 0 0 0,0 0 0 0 0,0 0-1 0 0,0 0 1 0 0,0 0 0 0 0,0 0 0 0 0,0 0-1 0 0,0-1 1 0 0,0 1 0 0 0,0 0 0 0 0,0 0-1 0 0,0 0 1 0 0,-1 0 0 0 0,1 0 0 0 0,0 0-1 0 0,0 0 1 0 0,0 0 0 0 0,0-1 0 0 0,0 1-1 0 0,0 0 1 0 0,0 0 0 0 0,0 0 0 0 0,0 0-1 0 0,0 0 1 0 0,0 0 0 0 0,0 0-1 0 0,0-1 1 0 0,0 1 0 0 0,0 0 0 0 0,0 0-1 0 0,0 0 1 0 0,0 0 0 0 0,1 0 0 0 0,-1 0-1 0 0,0 0 1 0 0,0 0 0 0 0,0-1 0 0 0,-10 12 2259 0 0,-10 19 1063 0 0,15-21-3333 0 0,1 1 1 0 0,0 0-1 0 0,0 0 0 0 0,1 0 1 0 0,0 0-1 0 0,1 0 0 0 0,1 1 0 0 0,-1-1 1 0 0,1 1-1 0 0,1 0 0 0 0,0-1 1 0 0,2 15-1 0 0,-1-19 4 0 0,0-1 0 0 0,0 1 0 0 0,1 0 0 0 0,-1-1 0 0 0,1 1 0 0 0,0-1 0 0 0,1 0 0 0 0,0 1 0 0 0,-1-1 0 0 0,1 0 0 0 0,1-1 0 0 0,-1 1 0 0 0,1 0 0 0 0,0-1 0 0 0,0 0 0 0 0,0 0 0 0 0,1 0 0 0 0,-1-1 0 0 0,1 1 0 0 0,0-1 0 0 0,0 0 0 0 0,0 0 0 0 0,8 3 0 0 0,77 20 332 0 0,-84-24-307 0 0,-1 0 0 0 0,1 0 0 0 0,-1 1 0 0 0,0 0 0 0 0,6 3-1 0 0,3 5-20 0 0,-11-6-13 0 0,-3-2 1 0 0,4 9 0 0 0,-4-9 1 0 0,0-1 0 0 0,0 1 1 0 0,0-1-1 0 0,-1 1 0 0 0,1-1 0 0 0,-1 1 0 0 0,0-1 0 0 0,0 0 0 0 0,0 1 0 0 0,0-1 0 0 0,0 0 1 0 0,0 0-1 0 0,-3 4 0 0 0,-3 2 34 0 0,1 0 1 0 0,-10 8 0 0 0,-10 10-15 0 0,9-2-19 0 0,9-11 10 0 0,-1-1 1 0 0,-1-1-1 0 0,0 0 1 0 0,-21 20-1 0 0,12-15-32 0 0,18-16-75 0 0,0 2-147 0 0,0-1 0 0 0,-1 0 1 0 0,1 0-1 0 0,-1 0 0 0 0,1 0 0 0 0,-1 0 0 0 0,1 0 1 0 0,-1-1-1 0 0,-2 2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4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1375 0 0,'0'0'8168'0'0,"15"-2"-3656"0"0,1 0 32 0 0,1 2-3648 0 0,2 2-728 0 0,0 0-168 0 0,4 1 0 0 0,4 2 0 0 0,3 1 0 0 0,4 0 0 0 0,5-1-5264 0 0,8 0-1024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68 5983 0 0,'0'-2'464'0'0,"2"-5"-80"0"0,-1-1 0 0 0,-1 1 0 0 0,1 0 1 0 0,-2-10-1 0 0,1 3 7086 0 0,1 8-4917 0 0,1 9-268 0 0,1 10-1460 0 0,-2 24-717 0 0,-2 0 0 0 0,-10 66 0 0 0,8-79-27 0 0,-12 53 211 0 0,10-54-248 0 0,0 0 1 0 0,2 0-1 0 0,-1 24 0 0 0,7 15-1254 0 0,-3-61 1136 0 0,0-1 0 0 0,0 0 0 0 0,0 0 0 0 0,0 1 0 0 0,1-1 0 0 0,-1 0 0 0 0,0 1 1 0 0,0-1-1 0 0,0 0 0 0 0,0 0 0 0 0,0 1 0 0 0,0-1 0 0 0,1 0 0 0 0,-1 1 0 0 0,0-1 1 0 0,0 0-1 0 0,0 0 0 0 0,1 0 0 0 0,-1 1 0 0 0,0-1 0 0 0,0 0 0 0 0,0 0 0 0 0,1 0 1 0 0,-1 1-1 0 0,1-1-9 0 0,-1 0 1 0 0,0 0 0 0 0,0 0 0 0 0,1 0-1 0 0,-1 1 1 0 0,0-1 0 0 0,0 0-1 0 0,0 0 1 0 0,1 0 0 0 0,-1 1 0 0 0,0-1-1 0 0,0 0 1 0 0,0 0 0 0 0,1 1-1 0 0,-1-1 1 0 0,0 0 0 0 0,0 1 0 0 0,0-1-1 0 0,0 0 1 0 0,0 0 0 0 0,0 1-1 0 0,0-1 1 0 0,0 0 0 0 0,0 1 0 0 0,11-7-3892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1839 0 0,'0'0'10499'0'0,"0"3"-9367"0"0,2 27-140 0 0,2 21 295 0 0,-3-47-1183 0 0,0 0 0 0 0,0 0 0 0 0,0 0 0 0 0,1 0 0 0 0,-1 0 1 0 0,1 0-1 0 0,0 0 0 0 0,0 0 0 0 0,5 5 0 0 0,-5-6-53 0 0,1-1 0 0 0,0 1 0 0 0,0-1 0 0 0,0 0 0 0 0,0 1 0 0 0,0-2 1 0 0,1 1-1 0 0,-1 0 0 0 0,1-1 0 0 0,-1 1 0 0 0,1-1 0 0 0,6 1 0 0 0,0 0 4 0 0,1 0-1 0 0,-1-1 1 0 0,12-1 0 0 0,-10 0 34 0 0,-1-1 0 0 0,1 0 1 0 0,-1-1-1 0 0,1-1 0 0 0,-1 0 1 0 0,0 0-1 0 0,0-1 0 0 0,0-1 1 0 0,0 0-1 0 0,19-12 0 0 0,-27 15-53 0 0,0-1 0 0 0,1 0 0 0 0,-1 1 0 0 0,-1-1-1 0 0,1-1 1 0 0,0 1 0 0 0,-1 0 0 0 0,1 0 0 0 0,-1-1-1 0 0,0 0 1 0 0,0 1 0 0 0,0-1 0 0 0,-1 0 0 0 0,2-5 0 0 0,-3 7 7 0 0,1 0 1 0 0,-1 0-1 0 0,0-1 1 0 0,0 1-1 0 0,0 0 1 0 0,0 0-1 0 0,0-1 1 0 0,0 1-1 0 0,-1 0 1 0 0,1-1-1 0 0,-1 1 1 0 0,1 0-1 0 0,-1 0 1 0 0,0 0-1 0 0,0 0 1 0 0,0 0-1 0 0,0 0 1 0 0,0 0-1 0 0,-1 0 1 0 0,1 0-1 0 0,-1 0 1 0 0,1 1-1 0 0,-1-1 1 0 0,1 0-1 0 0,-1 1 1 0 0,-3-3-1 0 0,-4-1 191 0 0,-1 0 0 0 0,1 0 0 0 0,-1 1-1 0 0,0 0 1 0 0,0 0 0 0 0,0 1 0 0 0,-1 1-1 0 0,-15-2 1 0 0,24 3-259 0 0,-3 1-998 0 0,1-1-2679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6911 0 0,'0'0'528'0'0,"0"2"-341"0"0,-10 33 2724 0 0,5-19-1428 0 0,0 1 0 0 0,2-1 1 0 0,-4 32-1 0 0,7-42-1362 0 0,0 0 0 0 0,0 0 0 0 0,0 0 0 0 0,1 0 0 0 0,0 0 0 0 0,0-1 0 0 0,0 1 0 0 0,1 0 0 0 0,0 0 0 0 0,0-1 0 0 0,0 1 0 0 0,1-1 0 0 0,0 0 0 0 0,0 1 0 0 0,0-1 0 0 0,1-1 0 0 0,0 1 0 0 0,5 5 0 0 0,-6-6-103 0 0,1-1 0 0 0,-1 0 1 0 0,0 0-1 0 0,1-1 0 0 0,-1 1 1 0 0,1-1-1 0 0,0 0 0 0 0,0 0 1 0 0,0 0-1 0 0,0 0 0 0 0,0 0 1 0 0,0-1-1 0 0,1 0 0 0 0,-1 0 1 0 0,0 0-1 0 0,1-1 0 0 0,-1 1 1 0 0,0-1-1 0 0,1 0 0 0 0,-1 0 1 0 0,1-1-1 0 0,-1 1 0 0 0,0-1 1 0 0,1 0-1 0 0,-1 0 0 0 0,0-1 1 0 0,8-3-1 0 0,-5 3 41 0 0,0-2 0 0 0,-1 1 0 0 0,1-1 0 0 0,-1 0 0 0 0,0 0 0 0 0,0 0 0 0 0,0-1 0 0 0,0 0 0 0 0,-1 0 0 0 0,0-1 0 0 0,8-10 0 0 0,-11 12-14 0 0,0 1-1 0 0,0-1 1 0 0,0 1-1 0 0,0-1 1 0 0,-1 0 0 0 0,1 0-1 0 0,-1 0 1 0 0,0 0-1 0 0,0 0 1 0 0,-1 0-1 0 0,1 0 1 0 0,-1 0-1 0 0,0-1 1 0 0,0 1 0 0 0,0 0-1 0 0,-1 0 1 0 0,1 0-1 0 0,-1 0 1 0 0,0 0-1 0 0,0 0 1 0 0,0 0 0 0 0,-3-5-1 0 0,2 5 46 0 0,0 0 0 0 0,-1 0-1 0 0,1 0 1 0 0,-1 1 0 0 0,0-1-1 0 0,1 1 1 0 0,-2 0 0 0 0,1 0 0 0 0,0 0-1 0 0,-1 0 1 0 0,-3-2 0 0 0,-3-1 194 0 0,-1 1 1 0 0,-18-7 0 0 0,9 3-249 0 0,19 9-128 0 0,-1-1 0 0 0,1 1 0 0 0,-1-1 0 0 0,1 1 0 0 0,-1 0 0 0 0,1 0 0 0 0,0 0 0 0 0,-1 0 0 0 0,1 0 0 0 0,-3 0 0 0 0,-1 0-2232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8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67 170 5983 0 0,'0'0'19213'0'0,"0"2"-18867"0"0,1 22-271 0 0,-1-3-14 0 0,0 0-1 0 0,-5 31 1 0 0,4-39-61 0 0,0-9-659 0 0,1 0-1 0 0,0 0 1 0 0,1 0-1 0 0,-1 0 1 0 0,1 1-1 0 0,-1-1 1 0 0,3 4 0 0 0,1-19-5627 0 0,-4-5 4263 0 0</inkml:trace>
  <inkml:trace contextRef="#ctx0" brushRef="#br0" timeOffset="1">14 130 4607 0 0,'0'0'200'0'0,"-4"-16"48"0"0,-1 2-248 0 0,2 0 0 0 0,1 0 0 0 0,2 5 2656 0 0,4-2 3712 0 0,3-2-3120 0 0,0 2-2328 0 0,3 2-472 0 0,4 1-88 0 0,2 4-16 0 0,1 1-752 0 0,0 1-144 0 0,0 0-32 0 0,0 6-6616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3679 0 0,'2'-1'167'0'0,"13"-13"27"0"0,-13 11-163 0 0,1 0 0 0 0,0 0 0 0 0,0 0 0 0 0,0 1 1 0 0,0 0-1 0 0,4-3 0 0 0,12-4 2239 0 0,23-7-1 0 0,53-10-211 0 0,-15 4-1638 0 0,-30 8 113 0 0,0 3-1 0 0,0 2 1 0 0,84-5-1 0 0,153 14 673 0 0,-275 0-1164 0 0,130 8 831 0 0,249 46 0 0 0,131 67 974 0 0,-354-75-813 0 0,198 83 1 0 0,-263-84-655 0 0,-1 3 1 0 0,185 124-1 0 0,-157-74-162 0 0,-109-79 21 0 0,0 0 0 0 0,-1 2 0 0 0,27 37 0 0 0,-29-24 273 0 0,-17-33-460 0 0,-1 0 1 0 0,0 0 0 0 0,1 0-1 0 0,-1 0 1 0 0,0 0 0 0 0,0 0-1 0 0,0 0 1 0 0,0 0 0 0 0,0 0-1 0 0,0 0 1 0 0,0-1-1 0 0,0 1 1 0 0,0 0 0 0 0,0 0-1 0 0,0 0 1 0 0,-1 0 0 0 0,1 0-1 0 0,0 0 1 0 0,-1 0 0 0 0,1 0-1 0 0,-1 0 1 0 0,1-1 0 0 0,-1 1-1 0 0,0 1 1 0 0,-8 8-1291 0 0,0-4-4037 0 0,-1 2-2507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 3679 0 0,'-1'-40'16227'0'0,"0"42"-15290"0"0,-4 26-385 0 0,1 1-1 0 0,-1 40 0 0 0,2-14-476 0 0,0-23-68 0 0,-6 110 105 0 0,9-112-100 0 0,1-1 0 0 0,9 53 0 0 0,-6-60-205 0 0,-3-11-463 0 0,1 0 0 0 0,0-1 0 0 0,1 0 0 0 0,0 1 0 0 0,1-1 0 0 0,0 0 0 0 0,10 18 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144 196 3679 0 0,'8'-62'105'0'0,"1"-5"2978"0"0,5 0 12856 0 0,-4 81-15098 0 0,-6-7-825 0 0,-1 0 0 0 0,1 1 0 0 0,-2-1 0 0 0,1 1-1 0 0,-1-1 1 0 0,0 1 0 0 0,0 0 0 0 0,0 11 0 0 0,-1 66 63 0 0,-1-78-72 0 0,-2 39 43 0 0,-3-1 0 0 0,-1 0 0 0 0,-2 0 0 0 0,-2-1-1 0 0,-18 46 1 0 0,16-60-50 0 0,3-20-16 0 0,7-8 13 0 0,-1-1-1 0 0,1 1 1 0 0,-1 0-1 0 0,1-1 1 0 0,-1 1-1 0 0,0-1 1 0 0,1 0-1 0 0,-1 0 1 0 0,0 0-1 0 0,0 0 1 0 0,0-1 0 0 0,0 1-1 0 0,0-1 1 0 0,-5 1-1 0 0,5-2 2 0 0,0 1 1 0 0,1-1-1 0 0,-1 1 1 0 0,1-1-1 0 0,-1 0 0 0 0,1 0 1 0 0,-1 0-1 0 0,1-1 0 0 0,0 1 1 0 0,0 0-1 0 0,-1-1 0 0 0,1 0 1 0 0,0 1-1 0 0,0-1 0 0 0,1 0 1 0 0,-4-4-1 0 0,0 0 27 0 0,0-1 1 0 0,1 1-1 0 0,0-1 0 0 0,0 0 0 0 0,1-1 1 0 0,0 1-1 0 0,0 0 0 0 0,0-1 0 0 0,1 0 0 0 0,1 1 1 0 0,-1-1-1 0 0,0-13 0 0 0,2 17-14 0 0,0 1-1 0 0,0-1 1 0 0,0 1-1 0 0,1-1 1 0 0,-1 1 0 0 0,1-1-1 0 0,0 1 1 0 0,0-1-1 0 0,0 1 1 0 0,0 0 0 0 0,1 0-1 0 0,-1-1 1 0 0,1 1-1 0 0,0 0 1 0 0,0 0-1 0 0,0 1 1 0 0,0-1 0 0 0,0 0-1 0 0,1 1 1 0 0,-1-1-1 0 0,1 1 1 0 0,0 0-1 0 0,0 0 1 0 0,0 0 0 0 0,0 0-1 0 0,0 0 1 0 0,0 1-1 0 0,0-1 1 0 0,1 1 0 0 0,4-1-1 0 0,18-4-128 0 0,1 1 0 0 0,34-2-1 0 0,31-5-499 0 0,-22-2-1130 0 0,37-8-1496 0 0,-87 17 2300 0 0,0-2-1 0 0,-1 0 1 0 0,23-12 0 0 0,-40 18 808 0 0,0 0 1 0 0,0 0 0 0 0,0 0 0 0 0,0 0 0 0 0,0-1-1 0 0,-1 1 1 0 0,1 0 0 0 0,-1-1 0 0 0,1 0-1 0 0,-1 1 1 0 0,1-1 0 0 0,-1 0 0 0 0,0 0 0 0 0,0 0-1 0 0,0 0 1 0 0,0 0 0 0 0,0 0 0 0 0,0-2 0 0 0,0 0 73 0 0,0 0 0 0 0,-1 1 0 0 0,0-1 0 0 0,0 1 0 0 0,0-1 1 0 0,-1 0-1 0 0,1 1 0 0 0,-1-1 0 0 0,0 0 0 0 0,-1-3 0 0 0,-27-71 4505 0 0,15 41 2174 0 0,13 35-5924 0 0,-6-11 1126 0 0,4 107-1492 0 0,0 7-338 0 0,0 49 98 0 0,3-33-1173 0 0,-1-89-796 0 0,1-25 827 0 0,0 1-2734 0 0,0-4 3707 0 0,0 1 0 0 0,0-1 0 0 0,0 0 0 0 0,-1 1 0 0 0,1-1 0 0 0,0 0 0 0 0,0 1 0 0 0,0-1 0 0 0,0 0 0 0 0,0 1 0 0 0,0-1 0 0 0,0 0 0 0 0,0 0 0 0 0,-1 1 0 0 0,1-1 0 0 0,0 0 0 0 0,0 1 0 0 0,0-1 0 0 0,-1 0 0 0 0,1 0 0 0 0,0 0-1 0 0,0 1 1 0 0,-1-1 0 0 0,1 0 0 0 0,0 0 0 0 0,-1 0 0 0 0,-33-18-2499 0 0,15 7 1139 0 0,-33-13 0 0 0,16 11 955 0 0,12 6 3031 0 0,23 7-2316 0 0,0 0 0 0 0,-1-1 0 0 0,1 1 0 0 0,0 0 0 0 0,-1 0 0 0 0,1 0 0 0 0,0 0 0 0 0,-1 1 0 0 0,1-1 0 0 0,0 0 0 0 0,0 0 0 0 0,-1 1 0 0 0,1-1 0 0 0,0 1 0 0 0,0-1 0 0 0,-1 1 0 0 0,1 0 0 0 0,0-1 0 0 0,0 1 0 0 0,0 0 0 0 0,0 0 0 0 0,0 0 0 0 0,0-1 0 0 0,0 1 0 0 0,0 0 0 0 0,0 1 0 0 0,1-1 0 0 0,-2 1 0 0 0,-1 2 77 0 0,1 0 0 0 0,0 1 0 0 0,0-1 0 0 0,0 0 0 0 0,1 1 0 0 0,-2 5 0 0 0,1-1-122 0 0,1 0-1 0 0,-1 0 1 0 0,2 0 0 0 0,-1 0-1 0 0,1 0 1 0 0,1 0 0 0 0,0 0-1 0 0,0 0 1 0 0,1 0 0 0 0,0 0-1 0 0,0 0 1 0 0,5 11 0 0 0,-4-13-132 0 0,0-1 1 0 0,1 0 0 0 0,-1 0-1 0 0,1 0 1 0 0,0-1 0 0 0,1 1-1 0 0,-1-1 1 0 0,1 0 0 0 0,0 0-1 0 0,1-1 1 0 0,-1 0 0 0 0,1 0-1 0 0,-1 0 1 0 0,1 0 0 0 0,1-1-1 0 0,10 5 1 0 0,-7-5-23 0 0,0 0 0 0 0,1-1-1 0 0,-1 0 1 0 0,0 0 0 0 0,1-1 0 0 0,-1-1 0 0 0,0 1-1 0 0,1-2 1 0 0,-1 0 0 0 0,1 0 0 0 0,-1 0-1 0 0,0-2 1 0 0,0 1 0 0 0,0-1 0 0 0,11-5 0 0 0,-11 4-1187 0 0,0-1 0 0 0,-1 0 0 0 0,0-1 0 0 0,0 0 0 0 0,11-10 1 0 0,7-11-6505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4143 0 0,'0'0'319'0'0,"-1"-1"-210"0"0,-6-6 3907 0 0,1 4-1626 0 0,7 7 1433 0 0,11 13 1288 0 0,38 27-5177 0 0,-33-30-5 0 0,-9-8-458 0 0,-1 1 0 0 0,11 12 0 0 0,-15-16-546 0 0,-1 0 0 0 0,1 1 0 0 0,-1-1 0 0 0,1 1 0 0 0,-1 0 1 0 0,0-1-1 0 0,0 1 0 0 0,1 5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4143 0 0,'-43'-4'194'0'0,"30"2"636"0"0,0 1 0 0 0,-21-1 9860 0 0,51 1-9214 0 0,42 4-1360 0 0,-41-3 66 0 0,-1 1 0 0 0,0 1 1 0 0,0 0-1 0 0,0 1 0 0 0,19 6 1 0 0,-34-8-569 0 0,-2 1-1116 0 0,1-2 1429 0 0,-1 1 0 0 0,0 0 1 0 0,0 0-1 0 0,1 0 1 0 0,-1 0-1 0 0,0 0 0 0 0,1-1 1 0 0,-1 1-1 0 0,1 0 0 0 0,-1 0 1 0 0,2 0-1 0 0,-1 0 49 0 0,-1 0-1 0 0,1 0 0 0 0,-1-1 0 0 0,1 1 1 0 0,0 0-1 0 0,-1 0 0 0 0,1 0 1 0 0,-1 0-1 0 0,0 0 0 0 0,1 0 1 0 0,-1 0-1 0 0,0 0 0 0 0,0 0 0 0 0,0 0 1 0 0,1 0-1 0 0,-1 0 0 0 0,0 0 1 0 0,0 1-1 0 0,-1 0 0 0 0,0 2-8 0 0,-1 1-1 0 0,0-1 0 0 0,0 0 0 0 0,0 0 1 0 0,0 0-1 0 0,-1 0 0 0 0,0-1 1 0 0,1 1-1 0 0,-1-1 0 0 0,-1 1 0 0 0,1-1 1 0 0,0 0-1 0 0,-1 0 0 0 0,0 0 1 0 0,1-1-1 0 0,-6 3 0 0 0,-12 7 164 0 0,-39 16-1 0 0,51-24-31 0 0,7-3 4 0 0,-16 2 1022 0 0,42-6-1119 0 0,0 2 1 0 0,1 1-1 0 0,-1 0 1 0 0,45 8 0 0 0,-57-2-390 0 0,-10-5 138 0 0,-5 12-10690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 10535 0 0,'-5'1'120'0'0,"-1"-1"299"0"0,-5-2 2900 0 0,59 9-2958 0 0,0-2 0 0 0,1-2 0 0 0,94-7 0 0 0,-34-7-2380 0 0,-88 8 288 0 0</inkml:trace>
  <inkml:trace contextRef="#ctx0" brushRef="#br0" timeOffset="1">393 9 4607 0 0,'-2'0'354'0'0,"-20"-6"134"0"0,21 6 214 0 0,0-1 0 0 0,0 1-1 0 0,-1 0 1 0 0,1-1 0 0 0,0 1 0 0 0,0 0 0 0 0,0 0 0 0 0,-1 0 0 0 0,1 0 0 0 0,0 0-1 0 0,0 0 1 0 0,0 0 0 0 0,-1 1 0 0 0,1-1 0 0 0,0 0 0 0 0,-2 1 0 0 0,-2 6 2934 0 0,0 6-4576 0 0,2 0 1043 0 0,1 1 0 0 0,0-1 0 0 0,1 1 1 0 0,0 0-1 0 0,2 14 0 0 0,-1 4-24 0 0,0 62-79 0 0,-3 50 0 0 0,3-116 0 0 0,1 0 0 0 0,6 34 0 0 0,-3-42-92 0 0,-2-17-205 0 0,0-2-94 0 0,-1 1-506 0 0,15 0-10794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 2303 0 0,'2'-6'-221'0'0,"-1"0"-1"0"0,0 0 0 0 0,0 0 1 0 0,-1-12-1 0 0,0 1 3336 0 0,0 0 10247 0 0,1 15-12680 0 0,0 1-628 0 0,0 0-1 0 0,0 0 0 0 0,0 0 0 0 0,0 0 1 0 0,1 0-1 0 0,-1 1 0 0 0,0-1 1 0 0,1 0-1 0 0,-1 1 0 0 0,0-1 1 0 0,1 1-1 0 0,-1-1 0 0 0,1 1 0 0 0,-1 0 1 0 0,1-1-1 0 0,-1 1 0 0 0,1 0 1 0 0,-1 0-1 0 0,1 0 0 0 0,1 0 0 0 0,5 1 61 0 0,0 1 0 0 0,14 3-1 0 0,-1 0-205 0 0,-9-4-400 0 0,-1 2 1 0 0,0-1-1 0 0,-1 2 0 0 0,1-1 1 0 0,0 1-1 0 0,-1 1 1 0 0,0 0-1 0 0,0 1 0 0 0,-1 0 1 0 0,16 12-1 0 0,-24-17 312 0 0,0 0-1 0 0,0 1 0 0 0,0-1 1 0 0,0 0-1 0 0,0 1 0 0 0,0-1 1 0 0,0 1-1 0 0,-1-1 0 0 0,1 1 0 0 0,-1-1 1 0 0,1 1-1 0 0,-1-1 0 0 0,0 1 1 0 0,1-1-1 0 0,-1 1 0 0 0,0 0 1 0 0,0-1-1 0 0,0 3 0 0 0,-3 0-620 0 0,-4 2 510 0 0,0 0 1 0 0,-1 0-1 0 0,0 0 0 0 0,0-1 1 0 0,0 0-1 0 0,-1-1 1 0 0,-13 5-1 0 0,-69 19 401 0 0,69-23 315 0 0,14-4 139 0 0,0 1 1 0 0,0-2-1 0 0,-14 1 1 0 0,15-1 170 0 0,6 0 266 0 0,-7 0 5036 0 0,48 13-6025 0 0,-24-9-11 0 0,28 12-1 0 0,-32-8 1 0 0,-2 3 0 0 0,-4 0-10 0 0,-6 3-33 0 0,-1-11 42 0 0,0 1 0 0 0,-1 0 0 0 0,1-1 0 0 0,-1 1 0 0 0,0-1 0 0 0,0 1 1 0 0,0-1-1 0 0,0 0 0 0 0,0 0 0 0 0,-1 0 0 0 0,-4 5 0 0 0,-5 2 71 0 0,-21 15-1 0 0,9-7 112 0 0,20-15-152 0 0,-15 8 100 0 0,0 0 12 0 0,18-11-236 0 0,15 5-850 0 0,41 8 465 0 0,-41-11 476 0 0,0 0 1 0 0,0-1-1 0 0,0-1 1 0 0,0 0-1 0 0,0-1 0 0 0,21-4 1 0 0,14-7-4940 0 0,-32 6-356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13 446 2303 0 0,'-1'-1'102'0'0,"0"1"-13"0"0,1 0 1 0 0,-1 0-1 0 0,1 0 0 0 0,-1-1 1 0 0,1 1-1 0 0,-1 0 0 0 0,1 0 1 0 0,-1-1-1 0 0,1 1 0 0 0,-1 0 1 0 0,1-1-1 0 0,-1 1 0 0 0,1-1 1 0 0,0 1-1 0 0,-1-1 1 0 0,1 1-1 0 0,-1 0 0 0 0,1-1 1 0 0,0 1-1 0 0,0-1 0 0 0,-1 0 1 0 0,1 1-1 0 0,0-1 0 0 0,0 1 1 0 0,0-1-1 0 0,-1-4 4202 0 0,14-12 4061 0 0,-12 14-8227 0 0,1 1-1 0 0,-1-1 1 0 0,1 1-1 0 0,0 0 1 0 0,0 0-1 0 0,0 0 1 0 0,0 0-1 0 0,0 0 1 0 0,1 0-1 0 0,2-1 1 0 0,3-1 29 0 0,1 1 1 0 0,0 0 0 0 0,0 0-1 0 0,0 1 1 0 0,0 0 0 0 0,13-1 0 0 0,-8 1-94 0 0,23-5 1 0 0,-15 0-148 0 0,-8 3-534 0 0,0 0 1 0 0,0-1 0 0 0,-1 0-1 0 0,0-1 1 0 0,17-10 0 0 0,-13-2-3344 0 0,-9 9-724 0 0</inkml:trace>
  <inkml:trace contextRef="#ctx0" brushRef="#br0" timeOffset="1">324 113 3679 0 0,'-1'-9'329'0'0,"-6"-53"166"0"0,2 20 13117 0 0,4 46-13344 0 0,-5 73-27 0 0,2-23-308 0 0,-10 228-1819 0 0,14-274 1633 0 0,0 18-1462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 11575 0 0,'0'0'530'0'0,"-2"0"-13"0"0,0 0-420 0 0,-16-7 175 0 0,18 7-129 0 0,-1 0-1 0 0,0 0 0 0 0,0 0 0 0 0,0 0 0 0 0,0 0 1 0 0,0 0-1 0 0,0 0 0 0 0,0 0 0 0 0,0 1 1 0 0,0-1-1 0 0,1 0 0 0 0,-1 0 0 0 0,0 1 0 0 0,0-1 1 0 0,0 1-1 0 0,0-1 0 0 0,1 1 0 0 0,-1-1 1 0 0,0 1-1 0 0,1-1 0 0 0,-1 1 0 0 0,0 0 0 0 0,1-1 1 0 0,-2 2-1 0 0,-11 16 1148 0 0,9-10-1163 0 0,1-1 1 0 0,0 1-1 0 0,1 0 1 0 0,0 0 0 0 0,0 0-1 0 0,1 0 1 0 0,0 0 0 0 0,0 0-1 0 0,1 1 1 0 0,0-1-1 0 0,0 0 1 0 0,2 12 0 0 0,0-14-114 0 0,-1 0 0 0 0,0-1 0 0 0,1 1 0 0 0,0 0 0 0 0,1 0 0 0 0,-1-1 1 0 0,1 1-1 0 0,0-1 0 0 0,0 0 0 0 0,1 0 0 0 0,-1 0 0 0 0,1 0 0 0 0,0-1 0 0 0,1 0 1 0 0,-1 1-1 0 0,1-2 0 0 0,7 6 0 0 0,-8-7 8 0 0,1 0-1 0 0,0 0 1 0 0,0-1-1 0 0,0 0 1 0 0,0 0 0 0 0,0 0-1 0 0,0 0 1 0 0,0-1 0 0 0,9 0-1 0 0,0 0 62 0 0,-10 0-58 0 0,-1 0 1 0 0,1-1-1 0 0,-1 1 1 0 0,1-1 0 0 0,-1 0-1 0 0,1 0 1 0 0,-1 0-1 0 0,0-1 1 0 0,0 1 0 0 0,1-1-1 0 0,-1 0 1 0 0,4-3 0 0 0,2-2 275 0 0,-1 1 0 0 0,15-16 0 0 0,-16 11-332 0 0,-2 4 1968 0 0,-4 8-1877 0 0,-1-1 0 0 0,0 1 0 0 0,1 0 0 0 0,-1-1 0 0 0,0 1 0 0 0,0 0 0 0 0,1-1 0 0 0,-1 1 0 0 0,0 0-1 0 0,0-1 1 0 0,0 1 0 0 0,0 0 0 0 0,0-1 0 0 0,0 1 0 0 0,0 0 0 0 0,0-1 0 0 0,0 2 0 0 0,-1 9 11 0 0,0-4-70 0 0,1-1 0 0 0,-1 0 1 0 0,2 1-1 0 0,0 8 0 0 0,-1-14-36 0 0,0 0 1 0 0,0 0-1 0 0,1 0 0 0 0,-1 0 1 0 0,0-1-1 0 0,0 1 1 0 0,1 0-1 0 0,-1 0 0 0 0,0 0 1 0 0,1-1-1 0 0,-1 1 0 0 0,1 0 1 0 0,-1 0-1 0 0,1-1 0 0 0,-1 1 1 0 0,1-1-1 0 0,-1 1 0 0 0,2 1 1 0 0,2 1-1329 0 0,5 6-724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2303 0 0,'-1'1'102'0'0,"-11"6"26"0"0,12-7-119 0 0,-1 0 1 0 0,0 1 0 0 0,1-1-1 0 0,-1 0 1 0 0,0 1 0 0 0,1-1-1 0 0,-1 0 1 0 0,0 0-1 0 0,0 0 1 0 0,1 1 0 0 0,-16-4 14020 0 0,21-2-13677 0 0,-2 3-342 0 0,0 0 0 0 0,0 0 1 0 0,0 0-1 0 0,1 1 0 0 0,-1-1 0 0 0,1 1 1 0 0,-1 0-1 0 0,1 0 0 0 0,-1 0 0 0 0,8 0 0 0 0,40-2-130 0 0,-47 3 120 0 0,383 13-156 0 0,-285-8 154 0 0,572 19 1 0 0,-334-15 54 0 0,-162-7-52 0 0,53 3 172 0 0,-176-5 1864 0 0,-54-1-1882 0 0,0 0-1 0 0,0 0 0 0 0,-1 0 0 0 0,1 0 1 0 0,0 1-1 0 0,-1-1 0 0 0,1 0 1 0 0,0 0-1 0 0,-1 0 0 0 0,0-1 0 0 0,1 1 1 0 0,-1 0-1 0 0,1 0 0 0 0,-1 0 1 0 0,0-1-1 0 0,5-20 617 0 0,-3 5-2097 0 0,0 0-4871 0 0,-1 4-224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 15287 0 0,'0'0'1386'0'0,"-2"0"-1142"0"0,0-1-223 0 0,-12-10 4760 0 0,17 12-4540 0 0,0 0-1 0 0,-1 1 1 0 0,1 0 0 0 0,-1-1-1 0 0,1 1 1 0 0,-1 0 0 0 0,4 4-1 0 0,-3-3-192 0 0,18 14-37 0 0,-1 1 0 0 0,-1 1 0 0 0,-1 1 0 0 0,-1 1 0 0 0,-1 1 0 0 0,0 0 0 0 0,-2 0 0 0 0,12 26 0 0 0,-20-34-11 0 0,-1 0 0 0 0,4 23 0 0 0,-6-18 0 0 0,-3-14 7 0 0,0 0-1 0 0,-1 0 1 0 0,0 1-1 0 0,0-1 1 0 0,0-1-1 0 0,-1 1 1 0 0,0 0-1 0 0,0 0 1 0 0,0 0-1 0 0,0-1 1 0 0,-1 1 0 0 0,1-1-1 0 0,-5 5 1 0 0,-4 4 24 0 0,0 0 1 0 0,-22 17 0 0 0,16-15-43 0 0,-5 6-732 0 0,-1-2 1 0 0,-47 30-1 0 0,18-21-7085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5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8287 0 0,'-8'-7'16090'0'0,"5"12"-12272"0"0,2-1-5087 0 0,-58 231 2211 0 0,57-223-943 0 0,0 0-1 0 0,1 0 1 0 0,1 15-1 0 0,0-22-174 0 0,0 1 0 0 0,1-1 1 0 0,0 0-1 0 0,0 0 0 0 0,0 0 0 0 0,0-1 1 0 0,1 1-1 0 0,0 0 0 0 0,0 0 0 0 0,4 5 0 0 0,8 8-961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 1375 0 0,'0'0'66'0'0,"1"-2"136"0"0,1-7 557 0 0,-2 7 244 0 0,1 0 49 0 0,2-20 15362 0 0,-3 36-16294 0 0,-7 266-211 0 0,1-1 662 0 0,1-185-72 0 0,2-35-255 0 0,-2-33-146 0 0,4-22 33 0 0,0 1-1 0 0,0 0 1 0 0,0-1-1 0 0,0 7 0 0 0,0-13-674 0 0,-4-7-29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0,'0'0'15725'0'0,"0"2"-15650"0"0,27 49-2137 0 0,-19-34 844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5527 0 0,'0'0'600'0'0,"-12"5"1912"0"0,2 2 3600 0 0,4 2-2992 0 0,1 1-2144 0 0,3 2-824 0 0,2 1-24 0 0,3 3-1176 0 0,1-2-232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5527 0 0,'0'0'9804'0'0,"2"0"-8634"0"0,3 1-933 0 0,-1-1 0 0 0,1 1 0 0 0,0 0 0 0 0,-1 1 1 0 0,1-1-1 0 0,-1 1 0 0 0,1 0 0 0 0,-1 0 1 0 0,0 0-1 0 0,0 1 0 0 0,0-1 0 0 0,7 7 1 0 0,-4-4-130 0 0,-1 1 0 0 0,0 0 0 0 0,0 1 0 0 0,0 0 0 0 0,-1 0 0 0 0,7 11 0 0 0,-5-6-61 0 0,-1 1 1 0 0,0 1 0 0 0,-1-1-1 0 0,-1 1 1 0 0,5 21 0 0 0,-8-29-26 0 0,0 0 1 0 0,0 1-1 0 0,-1-1 1 0 0,0 0-1 0 0,0 0 1 0 0,0 0 0 0 0,-1 1-1 0 0,0-1 1 0 0,0 0-1 0 0,0 0 1 0 0,-1 0-1 0 0,0 0 1 0 0,0 0-1 0 0,-1-1 1 0 0,-4 9-1 0 0,3-9-10 0 0,-1 0-1 0 0,-1 0 1 0 0,1 0-1 0 0,-1-1 1 0 0,0 0-1 0 0,0 0 1 0 0,0 0-1 0 0,0-1 1 0 0,-13 5-1 0 0,2 0 36 0 0,9-4-17 0 0,-1-1 0 0 0,1 0 0 0 0,-1 0 0 0 0,1 0 1 0 0,-1-2-1 0 0,0 1 0 0 0,0-1 0 0 0,1 0 1 0 0,-1 0-1 0 0,0-1 0 0 0,-13-2 0 0 0,19 2 31 0 0,1-1 1 0 0,-1 1-1 0 0,1-1 0 0 0,0 0 0 0 0,-1 0 0 0 0,1 0 1 0 0,-3-2-1 0 0,-1 0 169 0 0,4 3 791 0 0,1-3-639 0 0,1 2-365 0 0,0 1-1 0 0,0 0 1 0 0,0 0 0 0 0,-1-1 0 0 0,1 1-1 0 0,0 0 1 0 0,0-1 0 0 0,0 1 0 0 0,0 0-1 0 0,0-1 1 0 0,0 1 0 0 0,-1 0 0 0 0,1-1-1 0 0,0 1 1 0 0,0 0 0 0 0,0-1 0 0 0,0 1-1 0 0,0 0 1 0 0,1-1 0 0 0,-1 1-1 0 0,0 0 1 0 0,0-1 0 0 0,0 1 0 0 0,0 0-1 0 0,0-1 1 0 0,0 1 0 0 0,0 0 0 0 0,1-1-1 0 0,-1 1 1 0 0,0 0 0 0 0,0-1 0 0 0,0 1-1 0 0,1 0 1 0 0,8-4-17 0 0,0 1 0 0 0,0 1 0 0 0,0 0 0 0 0,0 0-1 0 0,1 1 1 0 0,12 0 0 0 0,-3 1-67 0 0,0 1-1 0 0,27 4 0 0 0,155 19-5197 0 0,-141-21-1718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19495 0 0,'0'0'864'0'0,"-8"-11"384"0"0,-3 2-528 0 0,16 23-720 0 0,3 2-1592 0 0,3 0-368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2759 0 0,'-10'7'10456'0'0,"2"2"-6776"0"0,2 1-2768 0 0,1 3-912 0 0,2 1 64 0 0,0 3-1072 0 0,0 1-208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5063 0 0,'0'0'13247'0'0,"2"1"-13039"0"0,65 47-167 0 0,-46-32-41 0 0,-15-11 0 0 0,1 0 0 0 0,-1 0 0 0 0,0 0 0 0 0,0 1 0 0 0,-1 0 0 0 0,7 9 0 0 0,-6-6 16 0 0,-5-8 59 0 0,0 2-16 0 0,1-1-50 0 0,1 2-8 0 0,0 16 79 0 0,-3-7-64 0 0,-3-1-16 0 0,2-8-11 0 0,0 1-1 0 0,0-1 1 0 0,0 0-1 0 0,1 0 0 0 0,-1 1 1 0 0,1-1-1 0 0,0 0 1 0 0,1 7-1 0 0,0 3-34 0 0,6 66-182 0 0,-3-44 145 0 0,4 29 16 0 0,-7-63 127 0 0,-1 1-1 0 0,0 0 1 0 0,0-1-1 0 0,0 1 1 0 0,0 0 0 0 0,0 0-1 0 0,-1-1 1 0 0,1 1-1 0 0,-1 0 1 0 0,0-1-1 0 0,0 1 1 0 0,0-1-1 0 0,0 1 1 0 0,0-1-1 0 0,0 1 1 0 0,-1-1 0 0 0,1 0-1 0 0,-4 4 1 0 0,-1 1 151 0 0,-6 13 329 0 0,5-7-137 0 0,-1-2 1 0 0,-17 21 0 0 0,-22 23-1791 0 0,32-39 528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 17623 0 0,'0'0'804'0'0,"-2"0"-13"0"0,2-1-780 0 0,-1 1 1 0 0,0 0 0 0 0,0 0-1 0 0,1 0 1 0 0,-1 0-1 0 0,0 0 1 0 0,1 0-1 0 0,-1 0 1 0 0,0 0 0 0 0,0 0-1 0 0,1 0 1 0 0,-1 1-1 0 0,0-1 1 0 0,1 0-1 0 0,-1 0 1 0 0,0 1 0 0 0,1-1-1 0 0,-1 0 1 0 0,1 1-1 0 0,-1-1 1 0 0,0 0-1 0 0,1 1 1 0 0,-1-1 0 0 0,1 1-1 0 0,-1 0 1 0 0,-1 1 4 0 0,-22 10 321 0 0,19-10-148 0 0,0 0-1 0 0,0 0 1 0 0,0 1 0 0 0,-7 4-1 0 0,-5 9 340 0 0,-20 20 0 0 0,-6 7-41 0 0,-72 50-354 0 0,5-5-89 0 0,80-61-44 0 0,29-27-1 0 0,1 1 1 0 0,-1-1-1 0 0,1 1 0 0 0,-1-1 1 0 0,1 1-1 0 0,-1 0 0 0 0,1-1 1 0 0,0 1-1 0 0,-1 0 0 0 0,1-1 1 0 0,0 1-1 0 0,-1 0 0 0 0,1-1 1 0 0,0 1-1 0 0,0 0 0 0 0,0 0 1 0 0,0 0-1 0 0,0 0-4 0 0,1 0 0 0 0,-1 0 1 0 0,1 0-1 0 0,0 0 0 0 0,-1-1 0 0 0,1 1 0 0 0,0 0 0 0 0,0 0 1 0 0,0-1-1 0 0,-1 1 0 0 0,1-1 0 0 0,0 1 0 0 0,0-1 0 0 0,0 1 1 0 0,0-1-1 0 0,0 0 0 0 0,0 1 0 0 0,0-1 0 0 0,0 0 0 0 0,2 1 1 0 0,27 3-78 0 0,-25-4 73 0 0,239 43-403 0 0,-227-39-501 0 0,1-2 1 0 0,-1 0-1 0 0,1-1 0 0 0,33-2 0 0 0,-27-2-5531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6911 0 0,'-1'2'3543'0'0,"-2"2"-2370"0"0,0 1 1 0 0,0 0-1 0 0,0 0 0 0 0,0 0 1 0 0,1 0-1 0 0,0 0 0 0 0,-2 6 1 0 0,-8 42 814 0 0,9-35-1956 0 0,-2 14 79 0 0,2 0 0 0 0,1 33 0 0 0,1-26-106 0 0,1 15 32 0 0,9 60 0 0 0,-1-24-1293 0 0,-6-51-114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125 133 16583 0 0,'-7'4'1730'0'0,"-1"1"-1473"0"0,0-1 1 0 0,0 1-1 0 0,0 1 1 0 0,1 0-1 0 0,-1 0 1 0 0,1 0-1 0 0,1 1 1 0 0,0 0-1 0 0,0 0 1 0 0,0 0-1 0 0,1 1 1 0 0,0 0-1 0 0,0 0 1 0 0,1 0-1 0 0,0 1 1 0 0,0 0 0 0 0,1 0-1 0 0,0 0 1 0 0,-3 18-1 0 0,6-23-257 0 0,-1 1 0 0 0,1-1 0 0 0,1 1 0 0 0,-1-1 0 0 0,0 0 0 0 0,1 1 0 0 0,0-1 0 0 0,0 0 0 0 0,0 1 0 0 0,1-1 0 0 0,-1 0 0 0 0,1 0 0 0 0,0 0 0 0 0,0 0 0 0 0,1 0 0 0 0,-1-1 0 0 0,1 1 0 0 0,-1-1 0 0 0,1 0 0 0 0,0 1 0 0 0,1-1 0 0 0,-1 0 0 0 0,1-1 0 0 0,-1 1 0 0 0,1-1 0 0 0,0 1 0 0 0,-1-1 0 0 0,6 2 0 0 0,5 1 0 0 0,0 0 0 0 0,0-1 0 0 0,15 3 0 0 0,7 2 0 0 0,-18-2 0 0 0,-16-4 0 0 0,0-3 0 0 0,-1 0 0 0 0,0 1-1 0 0,0-1 1 0 0,0 1 0 0 0,0 0 0 0 0,0-1 0 0 0,0 1-1 0 0,0 0 1 0 0,0 0 0 0 0,0-1 0 0 0,0 1-1 0 0,0 0 1 0 0,-1 0 0 0 0,1 0 0 0 0,0 0 0 0 0,-1 0-1 0 0,1 0 1 0 0,0 0 0 0 0,-1 1 0 0 0,1-1 0 0 0,-1 0-1 0 0,0 0 1 0 0,1 2 0 0 0,0 2-14 0 0,0 0-2 0 0,0 0-1 0 0,-1-1 0 0 0,1 1 0 0 0,-1 0 0 0 0,0 0 0 0 0,0 0 0 0 0,-1-1 0 0 0,1 1 0 0 0,-3 6 0 0 0,-13 42 98 0 0,12-43-75 0 0,-4 15 70 0 0,-1 0 0 0 0,-2-1 1 0 0,0 0-1 0 0,-18 26 0 0 0,8-26-6018 0 0,20-23 5312 0 0,-10 10-6758 0 0</inkml:trace>
  <inkml:trace contextRef="#ctx0" brushRef="#br0" timeOffset="1">117 94 14279 0 0,'-4'-12'1528'0'0,"11"2"-392"0"0,2 2 176 0 0,2 2 40 0 0,4-1 8 0 0,4 0-1120 0 0,5 0-240 0 0,1 1 0 0 0,7-1 0 0 0,5 3-480 0 0,3-4-56 0 0,4-3-8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275 317 11719 0 0,'5'-27'1005'0'0,"-2"11"-504"0"0,2-26 0 0 0,-5 36 577 0 0,0 1 0 0 0,-1-1 0 0 0,1 1-1 0 0,-4-11 1 0 0,4 15-880 0 0,0-1 0 0 0,-1 1 0 0 0,0-1 0 0 0,1 1 0 0 0,-1-1-1 0 0,0 1 1 0 0,0 0 0 0 0,1-1 0 0 0,-1 1 0 0 0,0 0 0 0 0,0 0 0 0 0,-1 0 0 0 0,1-1-1 0 0,0 1 1 0 0,0 0 0 0 0,-1 1 0 0 0,1-1 0 0 0,0 0 0 0 0,-1 0 0 0 0,1 0 0 0 0,-1 1-1 0 0,1-1 1 0 0,-1 1 0 0 0,1-1 0 0 0,-1 1 0 0 0,1 0 0 0 0,-1 0 0 0 0,1-1 0 0 0,-1 1-1 0 0,-2 0 1 0 0,1 1-120 0 0,-1-1 0 0 0,1 0 0 0 0,-1 1 0 0 0,1 0 0 0 0,0 0 0 0 0,-1 0 0 0 0,1 0 0 0 0,0 0 0 0 0,0 1 0 0 0,0 0 0 0 0,0-1 0 0 0,-4 4 0 0 0,3-1-53 0 0,-1 1-1 0 0,1-1 1 0 0,0 1 0 0 0,0 0 0 0 0,1 0-1 0 0,0 0 1 0 0,0 1 0 0 0,-5 9-1 0 0,-14 49 74 0 0,22-63-98 0 0,-3 9 0 0 0,0-1 0 0 0,1 1 0 0 0,1 0 0 0 0,0 0 0 0 0,0 0 0 0 0,1-1 0 0 0,0 1 0 0 0,2 15 0 0 0,-1-21 0 0 0,-1 0 0 0 0,1 0 0 0 0,1 1 0 0 0,-1-1 0 0 0,0 0 0 0 0,1-1 0 0 0,0 1 0 0 0,0 0 0 0 0,0 0 0 0 0,1-1 0 0 0,-1 1 0 0 0,1-1 0 0 0,-1 0 0 0 0,1 0 0 0 0,0 0 0 0 0,1 0 0 0 0,-1 0 0 0 0,0-1 0 0 0,1 1 0 0 0,-1-1 0 0 0,9 4 0 0 0,-7-4 16 0 0,0-1 0 0 0,1 1 0 0 0,-1-1 1 0 0,1 0-1 0 0,0 0 0 0 0,-1 0 0 0 0,1-1 0 0 0,-1 0 0 0 0,1 0 0 0 0,0-1 0 0 0,-1 1 0 0 0,1-1 1 0 0,0 0-1 0 0,-1-1 0 0 0,1 1 0 0 0,-1-1 0 0 0,0 0 0 0 0,0-1 0 0 0,0 1 0 0 0,0-1 1 0 0,0 0-1 0 0,7-6 0 0 0,-7 5 14 0 0,-1-1-1 0 0,0 1 1 0 0,0-1 0 0 0,0 0 0 0 0,-1 0-1 0 0,0-1 1 0 0,0 1 0 0 0,0-1 0 0 0,0 1-1 0 0,-1-1 1 0 0,3-11 0 0 0,-3 8 5 0 0,0-1 0 0 0,0 1 0 0 0,-1-1 0 0 0,0 1 0 0 0,-1-1 0 0 0,0 0 0 0 0,-1-9 0 0 0,-2 7 1 0 0,0 1-1 0 0,0 0 1 0 0,-1 0-1 0 0,0 0 1 0 0,-1 0-1 0 0,0 1 1 0 0,-1 0 0 0 0,0 0-1 0 0,-1 0 1 0 0,0 1-1 0 0,0 0 1 0 0,-1 0-1 0 0,0 1 1 0 0,0 0-1 0 0,-1 0 1 0 0,0 1 0 0 0,-18-11-1 0 0,24 16-15 0 0,-1 1 0 0 0,1 0 0 0 0,-1-1 0 0 0,0 1 0 0 0,1 0-1 0 0,-1 1 1 0 0,0-1 0 0 0,0 1 0 0 0,1 0 0 0 0,-1-1 0 0 0,0 2 0 0 0,0-1 0 0 0,-5 1 0 0 0,4 1 0 0 0,-1-1 0 0 0,0 1 0 0 0,1 0 0 0 0,-1 1 0 0 0,1-1-1 0 0,0 1 1 0 0,-9 7 0 0 0,1 0-13 0 0,2 0 0 0 0,-1 1 0 0 0,1 1 0 0 0,1 0 0 0 0,-13 19 0 0 0,19-25-8 0 0,1-1-1 0 0,-1 1 1 0 0,2-1 0 0 0,-1 1-1 0 0,0 0 1 0 0,1 0 0 0 0,0 0-1 0 0,1 1 1 0 0,-1-1 0 0 0,1 0-1 0 0,0 0 1 0 0,1 1 0 0 0,0-1-1 0 0,0 1 1 0 0,1 7 0 0 0,0-8-2 0 0,0 0 0 0 0,1-1 0 0 0,-1 1 0 0 0,1-1 0 0 0,1 1 0 0 0,-1-1 0 0 0,1 0 0 0 0,0 0 0 0 0,0 0 0 0 0,1 0 0 0 0,-1 0 0 0 0,1-1 0 0 0,0 1 0 0 0,0-1 0 0 0,1 0 0 0 0,8 6 0 0 0,-5-5 2 0 0,0-1 1 0 0,0 0-1 0 0,1 0 0 0 0,-1-1 1 0 0,1 0-1 0 0,0 0 0 0 0,0-1 1 0 0,0 0-1 0 0,0-1 0 0 0,0 0 1 0 0,0 0-1 0 0,1-1 0 0 0,-1 0 1 0 0,0-1-1 0 0,14-2 0 0 0,-15 2 13 0 0,0-1 0 0 0,-1 0 1 0 0,1 0-1 0 0,-1 0 0 0 0,0-1 0 0 0,1 0 0 0 0,-1-1 0 0 0,-1 1 0 0 0,1-1 0 0 0,0-1 0 0 0,-1 1 0 0 0,0-1 0 0 0,0 0 0 0 0,0-1 0 0 0,-1 1 1 0 0,0-1-1 0 0,0 0 0 0 0,7-12 0 0 0,-9 12 7 0 0,-1 1 1 0 0,0-1-1 0 0,0 0 1 0 0,-1 1 0 0 0,0-1-1 0 0,0 0 1 0 0,0 0-1 0 0,-1 0 1 0 0,1 0-1 0 0,-1 0 1 0 0,-1 0-1 0 0,1 0 1 0 0,-1 0 0 0 0,0 1-1 0 0,-1-1 1 0 0,1 0-1 0 0,-1 0 1 0 0,0 1-1 0 0,0-1 1 0 0,-5-7-1 0 0,-5-7 63 0 0,-1 0 0 0 0,0 1 0 0 0,-28-31 0 0 0,38 47-73 0 0,-1-1-1 0 0,1 1 0 0 0,0 0 0 0 0,-1 0 0 0 0,0 1 1 0 0,1-1-1 0 0,-1 1 0 0 0,0 0 0 0 0,0 0 0 0 0,0 0 1 0 0,-1 0-1 0 0,1 1 0 0 0,0-1 0 0 0,-1 1 1 0 0,1 0-1 0 0,-1 1 0 0 0,1-1 0 0 0,-1 1 0 0 0,1 0 1 0 0,-1 0-1 0 0,0 0 0 0 0,1 0 0 0 0,-1 1 0 0 0,1 0 1 0 0,-1 0-1 0 0,1 0 0 0 0,0 1 0 0 0,-1-1 0 0 0,1 1 1 0 0,0 0-1 0 0,-4 3 0 0 0,-6 3-4 0 0,1 1-1 0 0,0 0 1 0 0,0 1-1 0 0,-21 23 1 0 0,27-26-11 0 0,1 1 1 0 0,-1 0-1 0 0,2 0 1 0 0,-1 1-1 0 0,1-1 0 0 0,0 1 1 0 0,1 1-1 0 0,-7 16 1 0 0,10-21 4 0 0,0-1 0 0 0,0 1 1 0 0,1 0-1 0 0,-1 0 0 0 0,1-1 1 0 0,0 1-1 0 0,0 0 0 0 0,1 0 1 0 0,-1-1-1 0 0,1 1 0 0 0,0 0 1 0 0,0-1-1 0 0,1 1 0 0 0,-1-1 1 0 0,1 1-1 0 0,0-1 0 0 0,0 0 0 0 0,1 1 1 0 0,-1-1-1 0 0,1 0 0 0 0,0-1 1 0 0,0 1-1 0 0,0-1 0 0 0,1 1 1 0 0,-1-1-1 0 0,8 5 0 0 0,-5-3 1 0 0,0-1-1 0 0,1-1 0 0 0,0 1 0 0 0,-1-1 1 0 0,1 0-1 0 0,1-1 0 0 0,-1 1 1 0 0,0-1-1 0 0,0-1 0 0 0,1 1 0 0 0,-1-2 1 0 0,1 1-1 0 0,-1-1 0 0 0,1 0 1 0 0,0 0-1 0 0,9-2 0 0 0,-6-1 5 0 0,0 0 0 0 0,0 0 0 0 0,0-1-1 0 0,17-10 1 0 0,39-26 26 0 0,-44 25-19 0 0,-14 9 4 0 0,1 0 1 0 0,-1-1-1 0 0,0 0 0 0 0,0-1 0 0 0,-1 0 0 0 0,10-12 0 0 0,-15 16-3 0 0,0 0 0 0 0,-1 0 0 0 0,0 0 0 0 0,1-1 0 0 0,-2 1 1 0 0,1 0-1 0 0,0-1 0 0 0,-1 1 0 0 0,0-1 0 0 0,0 1 0 0 0,0-1 0 0 0,0 0 0 0 0,-1 1 0 0 0,0-1 0 0 0,0 0 0 0 0,0 0 1 0 0,0 1-1 0 0,-2-6 0 0 0,-1-3 14 0 0,-1 1 0 0 0,0 0 0 0 0,-1 1 0 0 0,0-1 0 0 0,0 1 0 0 0,-2 0 0 0 0,-8-13 0 0 0,10 17-13 0 0,0 0 0 0 0,-1 1 0 0 0,0-1 0 0 0,0 1 0 0 0,0 1 0 0 0,-1-1 1 0 0,1 1-1 0 0,-1 0 0 0 0,-1 1 0 0 0,1-1 0 0 0,-14-4 0 0 0,16 7-10 0 0,1 1 0 0 0,-1 0-1 0 0,0 1 1 0 0,0-1 0 0 0,0 1 0 0 0,0 0-1 0 0,0 0 1 0 0,0 1 0 0 0,0-1 0 0 0,1 1 0 0 0,-1 0-1 0 0,0 1 1 0 0,0-1 0 0 0,1 1 0 0 0,-1 0-1 0 0,1 0 1 0 0,-1 0 0 0 0,1 0 0 0 0,0 1 0 0 0,0 0-1 0 0,-7 6 1 0 0,0 0 1 0 0,1 1 0 0 0,0 1 0 0 0,0-1 0 0 0,1 2 0 0 0,1-1 0 0 0,-9 16 0 0 0,12-19-3 0 0,1 0 1 0 0,1 0-1 0 0,-1 0 0 0 0,1 0 0 0 0,1 0 0 0 0,-1 1 1 0 0,1-1-1 0 0,1 1 0 0 0,0 0 0 0 0,0 16 1 0 0,1-21-2 0 0,0 1 1 0 0,1-1-1 0 0,-1 0 0 0 0,1 0 1 0 0,0 1-1 0 0,1-1 1 0 0,-1 0-1 0 0,1 0 1 0 0,0 0-1 0 0,0 0 1 0 0,0 0-1 0 0,0-1 0 0 0,1 1 1 0 0,-1-1-1 0 0,1 1 1 0 0,0-1-1 0 0,0 0 1 0 0,0 0-1 0 0,1 0 1 0 0,-1 0-1 0 0,1-1 0 0 0,-1 1 1 0 0,7 2-1 0 0,0-1-4 0 0,-1 0 1 0 0,1 0-1 0 0,0-1 0 0 0,1 0 0 0 0,-1-1 0 0 0,0 0 0 0 0,1 0 0 0 0,-1-2 0 0 0,1 1 0 0 0,0-1 0 0 0,19-3 0 0 0,-9 0 9 0 0,0-2-1 0 0,-1 0 0 0 0,1-2 0 0 0,36-16 1 0 0,-51 20 10 0 0,1-1 0 0 0,-1 1 0 0 0,1-1 1 0 0,-1 0-1 0 0,0-1 0 0 0,0 1 0 0 0,7-9 1 0 0,-11 11-5 0 0,-1 0 0 0 0,1 0 0 0 0,-1 1 0 0 0,0-1 0 0 0,1 0 0 0 0,-1 0 0 0 0,0-1 1 0 0,0 1-1 0 0,-1 0 0 0 0,1 0 0 0 0,0 0 0 0 0,-1-1 0 0 0,1 1 0 0 0,-1 0 0 0 0,0 0 1 0 0,0-1-1 0 0,0 1 0 0 0,0 0 0 0 0,0-1 0 0 0,0 1 0 0 0,-1 0 0 0 0,1 0 0 0 0,-1-1 1 0 0,0 1-1 0 0,1 0 0 0 0,-1 0 0 0 0,-2-3 0 0 0,-4-7 37 0 0,0 1 0 0 0,-1 0 0 0 0,0 0 0 0 0,-1 0 0 0 0,0 2 0 0 0,-1-1 0 0 0,0 1 0 0 0,0 0 0 0 0,-1 1 0 0 0,0 0 0 0 0,0 1 0 0 0,-22-10 0 0 0,21 11-61 0 0,0 1 0 0 0,0 1 0 0 0,-1 0 0 0 0,0 1 0 0 0,1 0 0 0 0,-1 1 0 0 0,0 0 0 0 0,0 1 0 0 0,0 1 0 0 0,0 0 0 0 0,0 0 0 0 0,0 2 0 0 0,-15 2 0 0 0,25-3-156 0 0,1-1 0 0 0,0 1 1 0 0,-1 0-1 0 0,1 0 0 0 0,0 0 1 0 0,0 0-1 0 0,0 0 0 0 0,-4 2 1 0 0,-3 11-7415 0 0,3 1-1944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10591 0 0,'0'0'1136'0'0,"-8"-6"4032"0"0,-3 2 2312 0 0,11 16-7480 0 0,3-1 0 0 0,5 6-6528 0 0,2 2-1272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 8287 0 0,'-18'-9'368'0'0,"7"4"80"0"0,2 2-360 0 0,-17 3 15168 0 0,28 13-15000 0 0,2 4-1376 0 0,4 4-280 0 0,2 1-48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15663 0 0,'0'0'1207'0'0,"-11"0"8522"0"0,12 1-9889 0 0,19 11-2449 0 0,-8-6 1018 0 0</inkml:trace>
  <inkml:trace contextRef="#ctx0" brushRef="#br0" timeOffset="1">23 237 17503 0 0,'0'0'4312'0'0,"-9"0"-72"0"0,23 8-6888 0 0,0-1-6816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22055 0 0,'-20'-2'2160'0'0,"12"1"-1928"0"0,1 2-232 0 0,-2 1 664 0 0,2-2 112 0 0,9 11-776 0 0,4 2 72 0 0,6 1-1472 0 0,0 0-296 0 0</inkml:trace>
  <inkml:trace contextRef="#ctx0" brushRef="#br0" timeOffset="1">141 327 18431 0 0,'-19'0'1632'0'0,"11"3"-1304"0"0,0 0-264 0 0,1 4-64 0 0,-1-2 984 0 0,0-1 176 0 0,-1-1 1568 0 0,12 7-2728 0 0,2 3 0 0 0,1 1-1008 0 0,5 0-240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4143 0 0,'0'0'11314'0'0,"-2"1"-10078"0"0,-1 4-1059 0 0,0 0 1 0 0,0 1 0 0 0,0-1-1 0 0,0 1 1 0 0,1-1 0 0 0,0 1 0 0 0,0 0-1 0 0,0-1 1 0 0,0 10 0 0 0,-6 61-289 0 0,6-47 290 0 0,1-10-131 0 0,-2 15 35 0 0,1 1-1 0 0,3 36 1 0 0,5-26-359 0 0,4-23-948 0 0,-9-20 1139 0 0,6 9-877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3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 10967 0 0,'4'35'711'0'0,"-4"-27"-149"0"0,1-1 0 0 0,0 1 0 0 0,0 0 0 0 0,1 0 0 0 0,4 12 0 0 0,-5-18-427 0 0,0 1 1 0 0,0-1 0 0 0,1 0 0 0 0,-1 0 0 0 0,1 0-1 0 0,-1 0 1 0 0,1 0 0 0 0,0 0 0 0 0,0-1-1 0 0,-1 1 1 0 0,1 0 0 0 0,1-1 0 0 0,-1 1 0 0 0,0-1-1 0 0,0 0 1 0 0,0 0 0 0 0,1 0 0 0 0,-1 0-1 0 0,1 0 1 0 0,-1-1 0 0 0,1 1 0 0 0,3 0 0 0 0,-3 0-66 0 0,1-1 1 0 0,0 1-1 0 0,-1-1 1 0 0,1 0-1 0 0,0 0 1 0 0,-1 0-1 0 0,1 0 1 0 0,0-1 0 0 0,-1 1-1 0 0,1-1 1 0 0,0 0-1 0 0,-1 0 1 0 0,1-1-1 0 0,-1 1 1 0 0,1-1 0 0 0,-1 1-1 0 0,0-1 1 0 0,0 0-1 0 0,0 0 1 0 0,0 0-1 0 0,0-1 1 0 0,0 1-1 0 0,-1-1 1 0 0,1 0 0 0 0,3-4-1 0 0,-4 5-4 0 0,-1 0 0 0 0,0 0 0 0 0,1 0 0 0 0,-1 0 0 0 0,0 0-1 0 0,0 0 1 0 0,0 0 0 0 0,0 0 0 0 0,0-1 0 0 0,-1 1 0 0 0,1 0 0 0 0,-1 0-1 0 0,1-1 1 0 0,-1 1 0 0 0,0 0 0 0 0,0-1 0 0 0,0 1 0 0 0,0 0 0 0 0,0-1-1 0 0,-1 1 1 0 0,1 0 0 0 0,-1-1 0 0 0,1 1 0 0 0,-1 0 0 0 0,0 0 0 0 0,0 0 0 0 0,0-1-1 0 0,0 1 1 0 0,0 0 0 0 0,-1 0 0 0 0,1 1 0 0 0,-1-1 0 0 0,1 0 0 0 0,-4-2-1 0 0,2 0 39 0 0,0 1-1 0 0,-1 0 1 0 0,1 0-1 0 0,-1 1 0 0 0,0-1 1 0 0,0 1-1 0 0,0 0 1 0 0,0 0-1 0 0,0 0 0 0 0,-1 1 1 0 0,1-1-1 0 0,-1 1 1 0 0,1 0-1 0 0,-1 0 0 0 0,1 0 1 0 0,-7 1-1 0 0,7 0-110 0 0,0 0 0 0 0,0 0 0 0 0,0 1 0 0 0,0-1 0 0 0,0 1 0 0 0,1 0 0 0 0,-1 0 0 0 0,0 1 0 0 0,1-1 0 0 0,-1 1 0 0 0,1 0 0 0 0,-1 0 0 0 0,1 0 0 0 0,0 0 0 0 0,0 0 0 0 0,-1 1 0 0 0,2-1 0 0 0,-1 1 0 0 0,-4 5 0 0 0,-7 13-1700 0 0,1 2-565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4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7831 0 0,'0'0'10098'0'0,"2"2"-9956"0"0,23 23 5 0 0,34 43 0 0 0,-31-34-105 0 0,-22-26-35 0 0,0 0-1 0 0,0 0 1 0 0,-1 1-1 0 0,0-1 1 0 0,0 1-1 0 0,-1 1 1 0 0,0-1 0 0 0,-1 0-1 0 0,0 1 1 0 0,2 17-1 0 0,-4-23-2 0 0,0 0 0 0 0,-1 0-1 0 0,0 0 1 0 0,0 0 0 0 0,0 0 0 0 0,-1 1 0 0 0,1-1-1 0 0,-1 0 1 0 0,0 0 0 0 0,0 0 0 0 0,0 0-1 0 0,-1 0 1 0 0,1-1 0 0 0,-1 1 0 0 0,0 0 0 0 0,0-1-1 0 0,0 1 1 0 0,-1-1 0 0 0,1 0 0 0 0,-1 1-1 0 0,0-1 1 0 0,0-1 0 0 0,0 1 0 0 0,0 0-1 0 0,0-1 1 0 0,-1 1 0 0 0,1-1 0 0 0,-5 2 0 0 0,-9 4 55 0 0,-1-1 1 0 0,0-1-1 0 0,-1 0 1 0 0,1-1-1 0 0,-1-1 1 0 0,0-1-1 0 0,-32 1 1 0 0,42-4 69 0 0,0-1 1 0 0,-14-2-1 0 0,11 1 268 0 0,10 2 568 0 0,1-2-477 0 0,0 0-299 0 0,0-1-1 0 0,0 1 1 0 0,0 0-1 0 0,0 0 1 0 0,0-1 0 0 0,-1-3-1 0 0,2 4 197 0 0,10-9-93 0 0,-8 8-281 0 0,1 1 0 0 0,-1 0-1 0 0,1 0 1 0 0,0 0-1 0 0,-1 0 1 0 0,1 1-1 0 0,0-1 1 0 0,0 1-1 0 0,1 0 1 0 0,-1 0 0 0 0,0 0-1 0 0,7-1 1 0 0,2 0-73 0 0,0 1 1 0 0,16 1-1 0 0,-1-1-28 0 0,225 4-1425 0 0,-168 0 830 0 0,-62-3 539 0 0,-17 0 116 0 0,0 0 0 0 0,0 0 1 0 0,-1 0-1 0 0,1 1 0 0 0,0-1 1 0 0,0 1-1 0 0,-1 0 0 0 0,1 1 1 0 0,5 1-1 0 0,-3 2 5 0 0,0-1 0 0 0,0 1 0 0 0,0 1 0 0 0,-1-1 0 0 0,0 1 0 0 0,0 0 0 0 0,0 0 0 0 0,6 10 0 0 0,-3-5 25 0 0,2-2 0 0 0,-9-8 12 0 0,0 0 0 0 0,1 0 0 0 0,-1-1 0 0 0,0 1 0 0 0,1-1 0 0 0,-1 1 0 0 0,1-1 0 0 0,-1 0 0 0 0,1 0 0 0 0,-1 0 0 0 0,0 0 0 0 0,1-1-1 0 0,-1 1 1 0 0,1 0 0 0 0,-1-1 0 0 0,0 0 0 0 0,1 0 0 0 0,-1 0 0 0 0,0 0 0 0 0,0 0 0 0 0,0 0 0 0 0,1 0 0 0 0,-1-1 0 0 0,-1 1 0 0 0,1-1 0 0 0,0 1 0 0 0,2-3 0 0 0,0 0 117 0 0,-1 1 0 0 0,0 0 1 0 0,0-1-1 0 0,0 0 0 0 0,0 0 1 0 0,-1 0-1 0 0,1 0 0 0 0,-1 0 1 0 0,0 0-1 0 0,0-1 0 0 0,0 1 1 0 0,-1-1-1 0 0,2-6 0 0 0,-3 7-3 0 0,0 1-1 0 0,0-1 0 0 0,0 0 0 0 0,-1 0 0 0 0,1 1 0 0 0,-1-1 0 0 0,0 0 0 0 0,0 1 0 0 0,0-1 1 0 0,0 1-1 0 0,-1-1 0 0 0,1 1 0 0 0,-1 0 0 0 0,0 0 0 0 0,0-1 0 0 0,0 1 0 0 0,-1 0 0 0 0,-2-3 1 0 0,1 3-7 0 0,1 0 0 0 0,-1 0 0 0 0,0 0 0 0 0,1 0 0 0 0,-1 1 0 0 0,0 0 0 0 0,-1 0 1 0 0,1 0-1 0 0,0 0 0 0 0,-1 1 0 0 0,1-1 0 0 0,-1 1 0 0 0,1 0 0 0 0,-7 0 0 0 0,3 0 15 0 0,-1 1 0 0 0,0-1-1 0 0,-13 3 1 0 0,19-1-219 0 0,1-1 0 0 0,-1 1 0 0 0,0 0-1 0 0,0 0 1 0 0,1 0 0 0 0,-1 0 0 0 0,0 0 0 0 0,1 0 0 0 0,-1 1 0 0 0,1 0-1 0 0,0-1 1 0 0,-1 1 0 0 0,1 0 0 0 0,-3 4 0 0 0,-7 11-6195 0 0,1 0-2143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5063 0 0,'0'0'16200'0'0,"-2"2"-15909"0"0,-3 8-237 0 0,1 0-1 0 0,0 0 1 0 0,0 0 0 0 0,1 1-1 0 0,0 0 1 0 0,-2 18 0 0 0,-3 9 26 0 0,-31 84 132 0 0,1-7-2051 0 0,35-101 31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17967 0 0,'0'0'2006'0'0,"-2"0"-1536"0"0,-1 1-308 0 0,0-1 0 0 0,0 1-1 0 0,0 0 1 0 0,0 0 0 0 0,0 0 0 0 0,0 1-1 0 0,1-1 1 0 0,-1 1 0 0 0,0 0-1 0 0,1-1 1 0 0,0 1 0 0 0,-1 0 0 0 0,1 1-1 0 0,0-1 1 0 0,0 0 0 0 0,0 0 0 0 0,-3 5-1 0 0,-4 7 153 0 0,-16 26 0 0 0,19-26-298 0 0,0-1 0 0 0,0 1 0 0 0,2 0 0 0 0,-1 0 0 0 0,-3 24 0 0 0,7-29-17 0 0,0 1 0 0 0,0-1 1 0 0,1 0-1 0 0,0 0 1 0 0,1 1-1 0 0,0-1 0 0 0,0 0 1 0 0,1 0-1 0 0,0 0 1 0 0,4 10-1 0 0,-5-16 0 0 0,0 0-1 0 0,1 0 1 0 0,-1-1-1 0 0,1 1 1 0 0,-1 0-1 0 0,1-1 1 0 0,0 0-1 0 0,0 1 1 0 0,0-1 0 0 0,0 0-1 0 0,1 0 1 0 0,-1 0-1 0 0,1 0 1 0 0,3 2-1 0 0,3 0-47 0 0,-1-1 1 0 0,1 0-1 0 0,0 0 0 0 0,0-1 0 0 0,11 1 0 0 0,-6-1-28 0 0,-1 2 10 0 0,-1 3 54 0 0,-3 4 2 0 0,-3 2-31 0 0,-5-9 41 0 0,0 0 0 0 0,0-1 0 0 0,-1 1-1 0 0,1 0 1 0 0,-1 0 0 0 0,0 0 0 0 0,0 0 0 0 0,0-1 0 0 0,-1 1 0 0 0,1 0 0 0 0,-1 0 0 0 0,0 0 0 0 0,-2 4 0 0 0,1-3 10 0 0,-1 1-1 0 0,0-1 1 0 0,0 0 0 0 0,0-1 0 0 0,0 1 0 0 0,-1 0 0 0 0,0-1 0 0 0,-5 5 0 0 0,1-2 17 0 0,-2 1-1 0 0,1-1 1 0 0,-1-1 0 0 0,0 0-1 0 0,-1 0 1 0 0,1-1-1 0 0,-1 0 1 0 0,-12 3 0 0 0,5-3-65 0 0,0-1 0 0 0,-31 4 1 0 0,39-7-321 0 0,0 0 1 0 0,0-1 0 0 0,0-1 0 0 0,0 0-1 0 0,0 0 1 0 0,-16-4 0 0 0,5-3-1725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9215 0 0,'0'0'816'0'0,"12"-1"-656"0"0,4 1-160 0 0,5 1 0 0 0,1-1 1312 0 0,1 2 232 0 0,-3 0 48 0 0,3 1 8 0 0,0 0-1200 0 0,3 2-240 0 0,-4 0-40 0 0,4 1-16 0 0,-1 3-104 0 0,-1 1 88 0 0,-2-2-88 0 0,1-2-4536 0 0,-3 1-952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18.7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13039 0 0,'0'0'3280'0'0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13 16927 0 0,'0'0'2770'0'0,"1"-1"-1736"0"0,1 0-856 0 0,-1 0 1 0 0,0 0-1 0 0,1 0 0 0 0,-1 0 0 0 0,0 0 0 0 0,1 0 1 0 0,-1 0-1 0 0,1 1 0 0 0,0-1 0 0 0,-1 0 0 0 0,1 1 1 0 0,-1-1-1 0 0,1 1 0 0 0,0 0 0 0 0,-1 0 0 0 0,1 0 1 0 0,3 0-1 0 0,-1 0-52 0 0,-1 1 0 0 0,1-1 1 0 0,-1 1-1 0 0,1 0 0 0 0,-1 1 0 0 0,0-1 1 0 0,1 0-1 0 0,3 3 0 0 0,-1 0-107 0 0,-1-1 0 0 0,1 1 0 0 0,-1 0 0 0 0,0 0 0 0 0,0 1 1 0 0,0 0-1 0 0,-1 0 0 0 0,0 0 0 0 0,5 7 0 0 0,-5-4-42 0 0,0 0 1 0 0,-1 1-1 0 0,0-1 1 0 0,0 1 0 0 0,0 0-1 0 0,-1 0 1 0 0,-1 0-1 0 0,0 0 1 0 0,0 1-1 0 0,0-1 1 0 0,-1 0 0 0 0,-1 0-1 0 0,0 0 1 0 0,0 0-1 0 0,0 1 1 0 0,-1-2-1 0 0,-1 1 1 0 0,1 0 0 0 0,-2 0-1 0 0,1-1 1 0 0,-1 1-1 0 0,0-1 1 0 0,-1 0-1 0 0,0 0 1 0 0,0-1-1 0 0,-1 0 1 0 0,0 1 0 0 0,-7 6-1 0 0,3-5-7 0 0,0 0-1 0 0,0 0 1 0 0,-1-1-1 0 0,-1-1 1 0 0,1 0-1 0 0,-1 0 1 0 0,0-1-1 0 0,0-1 1 0 0,-1 0-1 0 0,0 0 1 0 0,0-1-1 0 0,0-1 1 0 0,0 0-1 0 0,0-1 1 0 0,-19 1-1 0 0,31-3 1290 0 0,3-2-1162 0 0,9-2-108 0 0,0 0-1 0 0,0 1 1 0 0,0 0 0 0 0,0 0-1 0 0,0 1 1 0 0,24-1 0 0 0,7-1-178 0 0,-19 1-620 0 0,31 1 0 0 0,0 0-2814 0 0,-23-2-3784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282 104 17967 0 0,'0'0'1387'0'0,"-2"-2"-896"0"0,-18-14 5383 0 0,8 27-5026 0 0,6-4-782 0 0,0 1 1 0 0,0-1-1 0 0,1 1 0 0 0,-8 16 1 0 0,-12 39-17 0 0,16-39-56 0 0,3-11 6 0 0,2 0 0 0 0,-1 0 0 0 0,2 1 0 0 0,-4 22 0 0 0,7-30 0 0 0,0 0 0 0 0,0-1 0 0 0,0 1 0 0 0,1-1 0 0 0,-1 1 0 0 0,1 0 0 0 0,1-1 0 0 0,-1 0 0 0 0,1 1 0 0 0,0-1 0 0 0,0 0 0 0 0,0 0 0 0 0,1 0 0 0 0,4 7 0 0 0,-4-8-17 0 0,0-1-1 0 0,1 1 1 0 0,-1-1-1 0 0,1 0 1 0 0,-1 0-1 0 0,1 0 1 0 0,0 0-1 0 0,8 3 1 0 0,37 15-315 0 0,-30-14 126 0 0,11 4 118 0 0,-5-3 23 0 0,-16-3 65 0 0,-8-3 1 0 0,0-1 0 0 0,0 1 0 0 0,0 0-1 0 0,0 0 1 0 0,0 0 0 0 0,-1 0 0 0 0,1 0 0 0 0,-1 0 0 0 0,0 0-1 0 0,0 0 1 0 0,1 0 0 0 0,-1 0 0 0 0,0 0 0 0 0,-1 0 0 0 0,1 0-1 0 0,0 0 1 0 0,0 0 0 0 0,-1 0 0 0 0,0 0 0 0 0,1 0 0 0 0,-1 0-1 0 0,-1 3 1 0 0,-1 0 21 0 0,0 0 0 0 0,1 0 0 0 0,-2 0 0 0 0,1 0 0 0 0,0 0 0 0 0,-9 7 0 0 0,1-2 32 0 0,-1 0-1 0 0,-1-1 1 0 0,1-1-1 0 0,-1 0 0 0 0,-17 7 1 0 0,-72 26 242 0 0,95-39-294 0 0,-1 2-206 0 0,-1-1 1 0 0,0-1-1 0 0,0 1 0 0 0,-1-2 1 0 0,1 1-1 0 0,0-1 0 0 0,0-1 0 0 0,-18 0 1 0 0,7-5-1748 0 0</inkml:trace>
  <inkml:trace contextRef="#ctx0" brushRef="#br0" timeOffset="1">169 118 17967 0 0,'0'0'1600'0'0,"13"-6"-1280"0"0,3-2-256 0 0,1 0-64 0 0,3 0 880 0 0,2 0 168 0 0,3-2 32 0 0,2 1 8 0 0,1-1-832 0 0,2 2-168 0 0,0 2-88 0 0,0 0 96 0 0,-1-1-96 0 0,3 1 0 0 0,1-4 0 0 0,4 2-9808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15119 0 0,'0'0'1512'0'0,"6"-5"-1106"0"0,-2 3-351 0 0,0 0 0 0 0,1 0 0 0 0,-1 0 0 0 0,1 0 0 0 0,0 1 0 0 0,-1 0 1 0 0,1 0-1 0 0,0 0 0 0 0,5 0 0 0 0,48 0 409 0 0,-54 1-461 0 0,8 1 13 0 0,0 0-1 0 0,1 0 0 0 0,17 6 1 0 0,-27-7-13 0 0,0 1 1 0 0,0 0 0 0 0,0 0-1 0 0,0 0 1 0 0,0 0 0 0 0,0 1-1 0 0,0-1 1 0 0,0 1 0 0 0,-1 0-1 0 0,1 0 1 0 0,-1-1 0 0 0,1 2-1 0 0,-1-1 1 0 0,0 0 0 0 0,0 0-1 0 0,0 1 1 0 0,0-1 0 0 0,0 1 0 0 0,-1 0-1 0 0,3 4 1 0 0,-4-4 0 0 0,1 0 0 0 0,-1 1 1 0 0,0-1-1 0 0,0 0 0 0 0,0 1 0 0 0,0-1 0 0 0,-1 1 0 0 0,1-1 1 0 0,-1 0-1 0 0,0 0 0 0 0,0 1 0 0 0,0-1 0 0 0,-1 0 1 0 0,1 0-1 0 0,-1 0 0 0 0,-3 5 0 0 0,-4 5 19 0 0,-21 25-1 0 0,29-37-21 0 0,-76 80 96 0 0,34-38-44 0 0,-33 24 78 0 0,56-51-116 0 0,18-14 769 0 0,14 4-513 0 0,8 2-147 0 0,20 6 1 0 0,5 1-65 0 0,-34-10-51 0 0,6 1-8 0 0,-2 0 0 0 0,16 10 0 0 0,-19-7-1 0 0,-5 4 11 0 0,-6 1 42 0 0,-3-11-34 0 0,1 0 0 0 0,0 1 0 0 0,-1-1 1 0 0,0 0-1 0 0,1 0 0 0 0,-1 0 0 0 0,0 0 0 0 0,-1 0 0 0 0,-3 3 0 0 0,-27 24 178 0 0,24-22-142 0 0,-8 7 42 0 0,0-1-1 0 0,-1-1 1 0 0,0-1 0 0 0,-1 0 0 0 0,0-2-1 0 0,-22 10 1 0 0,30-19-313 0 0,10-1 153 0 0,1 0 0 0 0,0-1 0 0 0,-1 1 0 0 0,1 0 0 0 0,-1-1 0 0 0,1 1 0 0 0,0 0 0 0 0,-1-1 0 0 0,1 1 0 0 0,0 0 0 0 0,-1-1 0 0 0,1 1 0 0 0,0-1 0 0 0,0 1 0 0 0,0-1 0 0 0,-1 1 0 0 0,1 0 0 0 0,0-2 0 0 0,-1-10-1516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3223 0 0,'1'1'9596'0'0,"1"5"-9182"0"0,0-1-1 0 0,0 0 0 0 0,-1 1 1 0 0,1-1-1 0 0,-2 1 1 0 0,1-1-1 0 0,0 1 0 0 0,-1-1 1 0 0,-1 11-1 0 0,1-8 11 0 0,0 0 1 0 0,0 0-1 0 0,1 0 1 0 0,2 11-1 0 0,-2-17-343 0 0,-1 1 0 0 0,1-1-1 0 0,0 0 1 0 0,0 1 0 0 0,1-1-1 0 0,-1 0 1 0 0,0 0 0 0 0,1 0 0 0 0,-1 0-1 0 0,1 0 1 0 0,0 0 0 0 0,-1 0-1 0 0,1-1 1 0 0,0 1 0 0 0,0-1-1 0 0,0 1 1 0 0,0-1 0 0 0,3 2 0 0 0,-3-3-59 0 0,-1 1 0 0 0,1 0 0 0 0,-1-1 0 0 0,0 1 0 0 0,1-1 0 0 0,-1 0 0 0 0,1 1 0 0 0,-1-1 0 0 0,1 0 0 0 0,-1 0 0 0 0,1 0 0 0 0,0 0 0 0 0,-1 0 0 0 0,1 0 0 0 0,-1-1 0 0 0,1 1 0 0 0,-1 0 1 0 0,3-2-1 0 0,-2 1 30 0 0,1 0 0 0 0,-1-1 0 0 0,0 1 1 0 0,0-1-1 0 0,1 0 0 0 0,-1 1 0 0 0,0-1 1 0 0,-1 0-1 0 0,4-4 0 0 0,0-1 131 0 0,-1-1 0 0 0,1 1 0 0 0,-1-1 0 0 0,-1 0-1 0 0,4-11 1 0 0,-5 13-34 0 0,-1-1 0 0 0,1 1 0 0 0,-1-1 1 0 0,0 0-1 0 0,-1 1 0 0 0,0-1 0 0 0,-1-9 0 0 0,1 12-68 0 0,0 1 1 0 0,-1 0-1 0 0,0-1 1 0 0,0 1-1 0 0,0-1 1 0 0,0 1-1 0 0,0 0 1 0 0,-1 0-1 0 0,1 0 0 0 0,-1 0 1 0 0,0 0-1 0 0,0 0 1 0 0,0 0-1 0 0,0 1 1 0 0,-6-6-1 0 0,8 8-115 0 0,-1 0 1 0 0,0 0-1 0 0,0 0 1 0 0,1 0-1 0 0,-1 0 0 0 0,0 0 1 0 0,1 0-1 0 0,-1 0 0 0 0,0 0 1 0 0,1 0-1 0 0,-1 0 0 0 0,0 0 1 0 0,0 0-1 0 0,1 1 0 0 0,-1-1 1 0 0,0 0-1 0 0,1 1 0 0 0,-1-1 1 0 0,-1 1-1 0 0,1 0-141 0 0,-18 9-1017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 5063 0 0,'-13'-20'21759'0'0,"15"20"-22585"0"0,0 1 305 0 0,0-1 0 0 0,0 1 1 0 0,0 0-1 0 0,0 0 0 0 0,0 0 1 0 0,0 0-1 0 0,0 0 0 0 0,1 2 1 0 0,2 0-2361 0 0,12 8-5053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37 9671 0 0,'-9'0'105'0'0,"1"0"0"0"0,-1-1 0 0 0,0 0 0 0 0,0 0-1 0 0,0-1 1 0 0,1 0 0 0 0,-1-1 0 0 0,1 0 0 0 0,-10-4-1 0 0,7 1-994 0 0,-15-5 18735 0 0,28 12-19736 0 0,12 5 747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8519 0 0,'0'0'390'0'0,"-1"-2"-8"0"0,0 2-170 0 0,-4-7-733 0 0,-9-6 5917 0 0,13 16-3852 0 0,-10 81-834 0 0,1 49-632 0 0,5-76 43 0 0,-8 359 959 0 0,20-224-685 0 0,15-4-187 0 0,-14-163-254 0 0,-2-10-560 0 0,-6-14 219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4607 0 0,'6'-48'94'0'0,"-4"31"527"0"0,0-1 1 0 0,8-28-1 0 0,-9 41-74 0 0,1 0 1 0 0,0 0 0 0 0,1 0-1 0 0,-1 0 1 0 0,1 0 0 0 0,0 1-1 0 0,0-1 1 0 0,0 1 0 0 0,1 0 0 0 0,-1-1-1 0 0,1 2 1 0 0,8-8 0 0 0,0 3-252 0 0,1 1 1 0 0,0 0-1 0 0,0 0 1 0 0,1 1-1 0 0,-1 1 1 0 0,1 0-1 0 0,0 1 1 0 0,1 1-1 0 0,-1 0 1 0 0,1 1-1 0 0,0 0 1 0 0,-1 1-1 0 0,1 1 1 0 0,0 0 0 0 0,-1 1-1 0 0,1 1 1 0 0,0 0-1 0 0,-1 1 1 0 0,25 9-1 0 0,-33-10-266 0 0,0 0-1 0 0,1 1 0 0 0,-1 0 1 0 0,0 1-1 0 0,-1-1 1 0 0,1 1-1 0 0,-1 0 1 0 0,1 0-1 0 0,-1 1 0 0 0,0 0 1 0 0,4 5-1 0 0,-7-7-15 0 0,0 1 0 0 0,1-1 1 0 0,-1 1-1 0 0,0 0 0 0 0,-1-1 0 0 0,1 1 0 0 0,-1 0 0 0 0,0 0 0 0 0,0 0 0 0 0,0 0 1 0 0,0 0-1 0 0,-1 1 0 0 0,1-1 0 0 0,-1 0 0 0 0,0 0 0 0 0,0 0 0 0 0,-1 0 0 0 0,-1 8 1 0 0,-2 5 29 0 0,-2-1 1 0 0,0 0 0 0 0,0-1 0 0 0,-1 1-1 0 0,-1-1 1 0 0,-1-1 0 0 0,-14 21 0 0 0,13-23-54 0 0,1-1 1 0 0,-1 0-1 0 0,-1 0 1 0 0,0-1 0 0 0,-1 0-1 0 0,0-1 1 0 0,0 0 0 0 0,-21 10-1 0 0,12-8 24 0 0,-5 2 76 0 0,-54 19 1 0 0,78-31 369 0 0,3 1-449 0 0,0 0 0 0 0,0 0 1 0 0,0 0-1 0 0,0 1 0 0 0,0-1 0 0 0,1-1 1 0 0,-1 1-1 0 0,1 0 0 0 0,-1 0 1 0 0,1 0-1 0 0,0-1 0 0 0,2 2 0 0 0,-4-2-11 0 0,17 12 0 0 0,1-1 1 0 0,1 0 0 0 0,0-1-1 0 0,0-1 1 0 0,26 10 0 0 0,-15-6 31 0 0,35 20 1 0 0,-37-19-34 0 0,-17-9 0 0 0,-1 0 0 0 0,20 14 0 0 0,-20-10 0 0 0,1 7 1 0 0,-10-13 2 0 0,-1-2 4 0 0,0 0 4 0 0,1 0 0 0 0,-1 0 1 0 0,1 0-1 0 0,-1 0 0 0 0,0 0 1 0 0,0 0-1 0 0,0 0 0 0 0,0 0 1 0 0,0 0-1 0 0,-1 0 0 0 0,1 0 0 0 0,0-1 1 0 0,-1 1-1 0 0,0 0 0 0 0,0 3 1 0 0,-16 23 236 0 0,14-24-208 0 0,-7 11 189 0 0,-1-1 0 0 0,0 0-1 0 0,-1-1 1 0 0,-15 13 0 0 0,19-19-121 0 0,0-1 1 0 0,-1 1-1 0 0,0-1 0 0 0,0-1 1 0 0,0 0-1 0 0,-1 0 0 0 0,0-1 0 0 0,-11 4 1 0 0,17-8-86 0 0,0 1-1 0 0,0-1 1 0 0,0 0 0 0 0,0 0 0 0 0,0 0-1 0 0,0 0 1 0 0,-4-1 0 0 0,3 0-36 0 0,4 1-57 0 0,0 0 1 0 0,0-1-1 0 0,0 1 0 0 0,0 0 1 0 0,0-1-1 0 0,1 1 0 0 0,-1-1 1 0 0,0 1-1 0 0,0-1 0 0 0,0 1 1 0 0,0-1-1 0 0,1 0 0 0 0,-1 0 1 0 0,0 1-1 0 0,0-1 0 0 0,1 0 1 0 0,-1 0-1 0 0,1 0 0 0 0,-1 1 1 0 0,1-1-1 0 0,-1 0 0 0 0,1 0 1 0 0,-1 0-1 0 0,1 0 0 0 0,-1-2 1 0 0,0 0-910 0 0,1-1 0 0 0,-1 0 1 0 0,1 1-1 0 0,-1-1 0 0 0,2-5 0 0 0,2-22-6129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4607 0 0,'26'-7'-1062'0'0,"-22"7"1675"0"0,-1-1 0 0 0,0 1 1 0 0,1 0-1 0 0,-1 0 0 0 0,1 1 1 0 0,-1-1-1 0 0,0 1 0 0 0,1 0 0 0 0,-1 0 1 0 0,0 0-1 0 0,1 0 0 0 0,-1 0 1 0 0,0 1-1 0 0,0-1 0 0 0,0 1 0 0 0,0 0 1 0 0,4 4-1 0 0,-3-3-388 0 0,-1 0 1 0 0,0 1-1 0 0,0 0 1 0 0,5 6-1 0 0,22 41-258 0 0,-15-15-4176 0 0,-6-10-709 0 0</inkml:trace>
  <inkml:trace contextRef="#ctx0" brushRef="#br0" timeOffset="1">240 460 13823 0 0,'0'0'4856'0'0,"-8"13"-2984"0"0,0-2 16 0 0,1-2-1464 0 0,3 4-288 0 0,2 0-56 0 0,2 3-16 0 0,2 3-424 0 0,2 5-88 0 0,3 1-24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3223 0 0,'-8'9'10712'0'0,"29"-10"-10461"0"0,-18 0-259 0 0,0 0 1 0 0,0 1-1 0 0,0 0 1 0 0,0 0-1 0 0,0 0 1 0 0,1 0-1 0 0,-1 0 0 0 0,0 1 1 0 0,0 0-1 0 0,0-1 1 0 0,4 3-1 0 0,-1 0-9 0 0,0 0 0 0 0,-1 0 0 0 0,0 1 0 0 0,0 0 0 0 0,0 0 0 0 0,0 0 0 0 0,-1 0 0 0 0,1 1 0 0 0,-1 0 0 0 0,0 0 0 0 0,5 9 0 0 0,3 6-9 0 0,15 39-1 0 0,-27-58 28 0 0,11 26-1 0 0,-8-15 0 0 0,-3-8-14 0 0,-1 0-1 0 0,1 0 1 0 0,-1-1-1 0 0,1 1 1 0 0,-1 0 0 0 0,0-1-1 0 0,0 1 1 0 0,-1-1-1 0 0,1 1 1 0 0,-1-1-1 0 0,1 0 1 0 0,-1 1-1 0 0,0-1 1 0 0,0 0-1 0 0,-1 0 1 0 0,1 0 0 0 0,-1-1-1 0 0,1 1 1 0 0,-1-1-1 0 0,0 1 1 0 0,0-1-1 0 0,0 0 1 0 0,-6 3-1 0 0,-6 2-89 0 0,1-1-1 0 0,-1 0 0 0 0,-1-1 1 0 0,-21 4-1 0 0,2 0-313 0 0,31-8 391 0 0,1 0 0 0 0,-1 0-1 0 0,1-1 1 0 0,-1 1 0 0 0,1-1-1 0 0,-1 0 1 0 0,-6 0 0 0 0,-19-1 48 0 0,10-1 1047 0 0,16 0-284 0 0,13 1-903 0 0,6 2 48 0 0,-1 1 1 0 0,1 1-1 0 0,17 4 0 0 0,-5 0 82 0 0,-23-5-12 0 0,20 1-152 0 0,-12-2 139 0 0,-1 0 25 0 0,-1-1 1041 0 0,-20 1 740 0 0,0 0-2039 0 0,3 0 305 0 0,-1 0-1 0 0,1 0 0 0 0,-1 0 1 0 0,1 1-1 0 0,0 0 0 0 0,0 1 1 0 0,0-1-1 0 0,0 1 0 0 0,0 0 1 0 0,1 0-1 0 0,-6 5 0 0 0,2-4 30 0 0,7-3-74 0 0,1-1 1 0 0,-1 0-1 0 0,1 1 1 0 0,0 0-1 0 0,-1-1 1 0 0,1 1 0 0 0,0 0-1 0 0,0 0 1 0 0,-1 0-1 0 0,1-1 1 0 0,0 1 0 0 0,0 1-1 0 0,0-1 1 0 0,0 0-1 0 0,0 0 1 0 0,-1 3 0 0 0,1-3-7 0 0,1 1 1 0 0,-1-1-1 0 0,0 1 1 0 0,1-1 0 0 0,-1 1-1 0 0,1 0 1 0 0,0-1-1 0 0,0 1 1 0 0,0 0 0 0 0,0-1-1 0 0,0 1 1 0 0,0 0-1 0 0,0-1 1 0 0,0 1 0 0 0,0 0-1 0 0,1-1 1 0 0,-1 1-1 0 0,1-1 1 0 0,-1 1-1 0 0,1-1 1 0 0,1 3 0 0 0,1 3-9 0 0,1 1 0 0 0,8 12 1 0 0,-6-13 18 0 0,-1-1 0 0 0,1 0 0 0 0,12 11 0 0 0,5 5 38 0 0,-22-21-52 0 0,0-1 0 0 0,0 1-1 0 0,-1 0 1 0 0,1 0 0 0 0,-1 0 0 0 0,1 0 0 0 0,-1 0-1 0 0,1 0 1 0 0,-1 0 0 0 0,0 0 0 0 0,1 0 0 0 0,-1 0-1 0 0,0 1 1 0 0,0 6 4 0 0,0 1 0 0 0,-1-1 0 0 0,0 0 0 0 0,0 0 0 0 0,-1 0 0 0 0,0 0 0 0 0,-5 11 0 0 0,4-10-8 0 0,0 0 0 0 0,-1 0 0 0 0,0 0 0 0 0,-1-1 0 0 0,0 1 0 0 0,-8 10 0 0 0,10-16 15 0 0,1 0 0 0 0,-1 0 0 0 0,0 0 1 0 0,-1-1-1 0 0,1 1 0 0 0,0-1 0 0 0,-1 0 0 0 0,1 0 0 0 0,-1 0 0 0 0,0 0 0 0 0,0 0 0 0 0,0-1 1 0 0,1 0-1 0 0,-1 0 0 0 0,-1 0 0 0 0,1 0 0 0 0,-5 0 0 0 0,-12-3 3849 0 0,32 3-3437 0 0,30 4-2702 0 0,79-1-1 0 0,-93-6 776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6.5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1039 433 13559 0 0,'2'-2'622'0'0,"3"-3"-185"0"0,20-28-97 0 0,-23 31-165 0 0,-1-1 0 0 0,0 1 0 0 0,1 0 0 0 0,-1-1-1 0 0,0 1 1 0 0,-1-1 0 0 0,1 0 0 0 0,0 1 0 0 0,-1-1 0 0 0,1 1-1 0 0,-1-1 1 0 0,0 0 0 0 0,0-3 0 0 0,0 5-45 0 0,-1 0 0 0 0,1 0 0 0 0,0 1 0 0 0,0-1 0 0 0,-1 0 0 0 0,1 0 0 0 0,0 0-1 0 0,-1 1 1 0 0,1-1 0 0 0,-1 0 0 0 0,1 1 0 0 0,-1-1 0 0 0,0 0 0 0 0,1 1 0 0 0,-1-1 0 0 0,0 0 0 0 0,-3-2 284 0 0,-4-7 190 0 0,0 1 1 0 0,-1 1-1 0 0,-1-1 1 0 0,1 2 0 0 0,-1-1-1 0 0,0 1 1 0 0,-13-6-1 0 0,-81-34 586 0 0,76 36-1023 0 0,-130-46 80 0 0,48 19-201 0 0,-131-42 70 0 0,190 64-108 0 0,45 14-8 0 0,-5-2 0 0 0,0 1 0 0 0,0 0 0 0 0,-1 1 0 0 0,-16-2 0 0 0,26 4 0 0 0,-1 0 0 0 0,0 0 0 0 0,0 0 0 0 0,1 1 0 0 0,-1-1 0 0 0,0 0 0 0 0,1 1 0 0 0,-1 0 0 0 0,1 0 0 0 0,-1 0 0 0 0,0 0 0 0 0,1 0 0 0 0,0 0 0 0 0,-1 1 0 0 0,1-1 0 0 0,0 1 0 0 0,0-1 0 0 0,0 1 0 0 0,0 0 0 0 0,0 0 0 0 0,0 0 0 0 0,0 0 0 0 0,1 0 0 0 0,-3 5 0 0 0,-2 5 0 0 0,1 0 0 0 0,0 0 0 0 0,1 0 0 0 0,1 1 0 0 0,-3 15 0 0 0,-6 68 0 0 0,5-30 0 0 0,-59 483 768 0 0,39-243-32 0 0,17-1-176 0 0,11-255-493 0 0,2 0-1 0 0,13 61 1 0 0,-13-102-589 0 0,-2-13-736 0 0,-1-18-1617 0 0,0 19 2453 0 0,0-16-1269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 2303 0 0,'0'0'102'0'0,"-2"0"-1"0"0,-20-9 15126 0 0,24 7-14961 0 0,4 1-238 0 0,0-1 0 0 0,1 1-1 0 0,-1 0 1 0 0,0 0 0 0 0,1 1-1 0 0,-1-1 1 0 0,0 2 0 0 0,7 0-1 0 0,7-1-12 0 0,48 2-12 0 0,30 0-66 0 0,-72-1-365 0 0,-36 12 364 0 0,5-7 72 0 0,-1-1-1 0 0,-1 1 0 0 0,1-1 1 0 0,-1 0-1 0 0,0-1 0 0 0,0 0 1 0 0,0 0-1 0 0,-15 6 1 0 0,-20 11-11 0 0,20-8 11 0 0,-1 1 47 0 0,-1 1 1 0 0,-24 22-1 0 0,41-31-43 0 0,0 1 0 0 0,0 0 0 0 0,1 0-1 0 0,0 0 1 0 0,1 1 0 0 0,-1 0 0 0 0,2 0 0 0 0,-1 1 0 0 0,1-1-1 0 0,-4 13 1 0 0,6-15-9 0 0,0 0 0 0 0,0 0 0 0 0,1 0-1 0 0,0 0 1 0 0,1 0 0 0 0,-1 0 0 0 0,1 0-1 0 0,0 1 1 0 0,0-1 0 0 0,1 0 0 0 0,0 0 0 0 0,0 0-1 0 0,0 0 1 0 0,1 0 0 0 0,0 0 0 0 0,0 0 0 0 0,1-1-1 0 0,-1 1 1 0 0,1-1 0 0 0,1 1 0 0 0,-1-1-1 0 0,7 8 1 0 0,5 3-3 0 0,-10-14 0 0 0,-1-1 0 0 0,2 1-13 0 0,-1-1 0 0 0,0 1-1 0 0,1-1 1 0 0,0 0-1 0 0,-1-1 1 0 0,1 1 0 0 0,-1-1-1 0 0,1 0 1 0 0,0 0 0 0 0,-1-1-1 0 0,1 0 1 0 0,6-1 0 0 0,7-3-204 0 0,-1-1 1 0 0,22-10 0 0 0,9-8-2056 0 0,-26 11 934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80 12119 0 0,'-10'-5'411'0'0,"7"5"-321"0"0,1-1 0 0 0,0 0 0 0 0,-1 0 0 0 0,1 0 0 0 0,0-1 1 0 0,0 1-1 0 0,0 0 0 0 0,0-1 0 0 0,-4-3 0 0 0,2-3 50 0 0,3 6 584 0 0,0-1 619 0 0,0 3-1283 0 0,1 0 0 0 0,0 0 0 0 0,0 0 0 0 0,0 0 0 0 0,0 0 0 0 0,-1 0 0 0 0,1-1 0 0 0,0 1 0 0 0,0 0 0 0 0,0 0 0 0 0,0 0 1 0 0,0 0-1 0 0,0-1 0 0 0,0 1 0 0 0,0 0 0 0 0,-1 0 0 0 0,1 0 0 0 0,0-1 0 0 0,0 1 0 0 0,0 0 0 0 0,0 0 0 0 0,0 0 0 0 0,0-1 0 0 0,0 1 1 0 0,0 0-1 0 0,0 0 0 0 0,0 0 0 0 0,0-1 0 0 0,0 1 0 0 0,0 0 0 0 0,1 0 0 0 0,-1 0 0 0 0,0 0 0 0 0,0-1 0 0 0,0 1 0 0 0,0 0 0 0 0,0 0 0 0 0,0-1 1 0 0,6-2 17 0 0,0 0 1 0 0,0 0 0 0 0,0 1 0 0 0,1 0 0 0 0,-1 0 0 0 0,11-2 0 0 0,43-2-203 0 0,-15 1 154 0 0,-34 3-34 0 0,34-2-52 0 0,-22 5 59 0 0,-19 0 66 0 0,6 0-11 0 0,2-3-37 0 0,-4-2 39 0 0,-6 3 108 0 0,-4 3-113 0 0,-55 52-45 0 0,-39 42-148 0 0,88-88 161 0 0,0 1 32 0 0,1-1 0 0 0,-1 1 0 0 0,2 0 0 0 0,-11 17 0 0 0,13-14 12 0 0,0 6 46 0 0,6-14-93 0 0,-1-1 7 0 0,-1-2-3 0 0,1 1-1 0 0,-1 0 1 0 0,1 0 0 0 0,0-1-1 0 0,0 1 1 0 0,-1 0 0 0 0,1 0-1 0 0,0-1 1 0 0,0 1 0 0 0,1-1 0 0 0,-1 1-1 0 0,0-1 1 0 0,3 3 0 0 0,18 12 121 0 0,22 6 75 0 0,-33-18-164 0 0,0 2 0 0 0,0-1-1 0 0,12 10 1 0 0,-12-9-8 0 0,-8-5-29 0 0,0 1 0 0 0,0-1-1 0 0,-1 1 1 0 0,1 0-1 0 0,-1-1 1 0 0,1 1 0 0 0,-1 0-1 0 0,2 3 1 0 0,1 2 5 0 0,-5-6-17 0 0,0 0 1 0 0,1 0-1 0 0,-1 0 0 0 0,0 1 1 0 0,0-1-1 0 0,0 0 0 0 0,0 0 0 0 0,0 0 1 0 0,0 0-1 0 0,0 0 0 0 0,0 0 1 0 0,0 0-1 0 0,0 1 0 0 0,-1-1 1 0 0,1 0-1 0 0,0 0 0 0 0,-2 2 1 0 0,-8 16 84 0 0,9-18-87 0 0,-1 3-8 0 0,-1-1-1 0 0,-1 1 1 0 0,1-1-1 0 0,0 1 1 0 0,-1-1-1 0 0,0 0 1 0 0,0 0-1 0 0,0-1 1 0 0,0 1 0 0 0,0-1-1 0 0,-8 4 1 0 0,-6 0-58 0 0,-30 8 0 0 0,34-10 59 0 0,-139 27 2002 0 0,156-30-1795 0 0,171 20 53 0 0,-133-17-389 0 0,-19-2-371 0 0,56 3-2781 0 0,-47-6-3691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15143 0 0,'-14'-11'695'0'0,"11"9"-18"0"0,1 0-435 0 0,-14-15 3894 0 0,31 16-3752 0 0,20 3-292 0 0,50 8 1 0 0,-50-5-100 0 0,51 2-1 0 0,-68-7 5 0 0,0 1 50 0 0,0-2 0 0 0,30-4 1 0 0,-46 4 413 0 0,-5 2-430 0 0,-1-1 0 0 0,1 1 0 0 0,0 0 0 0 0,-1 0 1 0 0,1 0-1 0 0,-3 1 0 0 0,-3 1-25 0 0,-14 6-25 0 0,1 0 0 0 0,1 1-1 0 0,-25 15 1 0 0,-58 45-186 0 0,94-63 193 0 0,1 0 1 0 0,-1 2 0 0 0,2-1 0 0 0,-1 1 0 0 0,-7 11 0 0 0,12-15 6 0 0,0 1 1 0 0,0 0-1 0 0,0 0 0 0 0,1 1 1 0 0,0-1-1 0 0,0 1 1 0 0,1-1-1 0 0,0 1 0 0 0,0 0 1 0 0,-1 8-1 0 0,3-1 5 0 0,4 1 0 0 0,-3-12-13 0 0,0-1 0 0 0,0 1 0 0 0,0-1 0 0 0,1 1 0 0 0,-1-1 1 0 0,1 1-1 0 0,-1-1 0 0 0,1 0 0 0 0,0 0 0 0 0,0 0 0 0 0,0 0 0 0 0,0 0 0 0 0,1 0 0 0 0,-1 0 0 0 0,0-1 0 0 0,5 3 0 0 0,-3-3-41 0 0,0 1 0 0 0,0-1 0 0 0,1 0 0 0 0,-1 0-1 0 0,0 0 1 0 0,1-1 0 0 0,-1 0 0 0 0,1 0 0 0 0,7 0-1 0 0,6-3-213 0 0,0-1 0 0 0,0-1 0 0 0,-1 0 0 0 0,20-9-1 0 0,-29 11 163 0 0,7-3-697 0 0,0-1 1 0 0,17-11-1 0 0,6-8-4081 0 0,-9 4-471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99 2759 0 0,'8'-83'842'0'0,"-8"68"11915"0"0,-3 28-5373 0 0,-2 6-8002 0 0,-11 32 768 0 0,-15 56 105 0 0,26-87-229 0 0,1 0 0 0 0,2 1 0 0 0,-1 28 1 0 0,5-33 15 0 0,3-2-31 0 0,3-1-11 0 0,3-5 0 0 0,2-3 0 0 0,-2-4-499 0 0,0 0-1 0 0,0-1 1 0 0,0 0 0 0 0,-1-1 0 0 0,1 0-1 0 0,0 0 1 0 0,0-1 0 0 0,-1-1-1 0 0,18-6 1 0 0,-26 8-1209 0 0</inkml:trace>
  <inkml:trace contextRef="#ctx0" brushRef="#br0" timeOffset="1">42 459 9671 0 0,'-5'6'421'0'0,"0"1"1"0"0,1 0-1 0 0,0 0 0 0 0,0 0 0 0 0,0 0 0 0 0,1 0 0 0 0,1 1 0 0 0,-1 0 0 0 0,1-1 0 0 0,-1 10 0 0 0,2-15-224 0 0,1 1-1 0 0,-1 0 1 0 0,1 0-1 0 0,0 0 1 0 0,0 0-1 0 0,0 0 1 0 0,0 0-1 0 0,1 0 1 0 0,-1-1-1 0 0,1 1 1 0 0,0 0-1 0 0,-1 0 1 0 0,1 0-1 0 0,1-1 1 0 0,-1 1-1 0 0,0-1 1 0 0,1 1 0 0 0,-1-1-1 0 0,1 1 1 0 0,0-1-1 0 0,-1 0 1 0 0,1 0-1 0 0,0 0 1 0 0,1 0-1 0 0,-1 0 1 0 0,0 0-1 0 0,1 0 1 0 0,-1-1-1 0 0,0 1 1 0 0,5 1-1 0 0,-3-2-121 0 0,-1 0 0 0 0,1 0 0 0 0,0-1 0 0 0,-1 1 0 0 0,1-1-1 0 0,0 0 1 0 0,0 0 0 0 0,-1 0 0 0 0,1 0 0 0 0,0-1 0 0 0,6-1 0 0 0,-4 0-19 0 0,0 1 0 0 0,-1-1 0 0 0,1-1 1 0 0,-1 1-1 0 0,1-1 0 0 0,7-5 0 0 0,-8 5-4 0 0,-1 0 0 0 0,1 0 0 0 0,-1-1 0 0 0,0 1 0 0 0,0-1 0 0 0,0 0 0 0 0,-1 0 0 0 0,0-1 0 0 0,1 1 0 0 0,-1-1 0 0 0,2-5-1 0 0,-4 8-23 0 0,-1 0 0 0 0,1 0 0 0 0,-1-1 0 0 0,1 1 0 0 0,-1 0 0 0 0,0-1 0 0 0,0 1 0 0 0,0 0 0 0 0,0-1 0 0 0,-1 1 0 0 0,1 0 0 0 0,0 0 0 0 0,-2-4 0 0 0,0 0 9 0 0,-1 1-1 0 0,1 0 0 0 0,-1 0 0 0 0,0 0 1 0 0,-1 0-1 0 0,1 0 0 0 0,-7-6 0 0 0,-7-7-3559 0 0,8 7-3611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6447 0 0,'0'0'13030'0'0,"2"1"-12853"0"0,78 55-274 0 0,-66-47 26 0 0,-7-5-229 0 0,-1-1 0 0 0,0 1-1 0 0,0 1 1 0 0,0-1 0 0 0,-1 1 0 0 0,7 8 0 0 0,-11-12 139 0 0,-1-1 0 0 0,1 1 0 0 0,-1 0 0 0 0,1 0 0 0 0,-1 0 0 0 0,0-1 0 0 0,0 1 0 0 0,1 0 0 0 0,-1 0 0 0 0,0 0 1 0 0,0 0-1 0 0,0 0 0 0 0,0 0 0 0 0,0 0 0 0 0,0-1 0 0 0,0 1 0 0 0,0 0 0 0 0,0 0 0 0 0,0 0 0 0 0,0 0 0 0 0,-1 0 1 0 0,1 0-1 0 0,0 0 0 0 0,-1-1 0 0 0,1 1 0 0 0,-1 0 0 0 0,1 0 0 0 0,-1 0 0 0 0,1-1 0 0 0,-1 1 0 0 0,0 0 0 0 0,-3 3-456 0 0,0 0-1 0 0,0-1 0 0 0,0 0 0 0 0,-6 4 0 0 0,5-3 609 0 0,-46 27-3474 0 0,-76 34 0 0 0,127-65 3477 0 0,-6 3 106 0 0,-1 0 1 0 0,0-1 0 0 0,1 0-1 0 0,-1 0 1 0 0,-15-2 14380 0 0,39-3-13735 0 0,-12 2-705 0 0,0 0-1 0 0,0 1 1 0 0,0-1 0 0 0,0 1 0 0 0,1 0 0 0 0,-1 0 0 0 0,0 1 0 0 0,0-1-1 0 0,9 3 1 0 0,11 6 46 0 0,-23-8-73 0 0,-1 1 1 0 0,1-1-1 0 0,-1 0 0 0 0,0 1 1 0 0,1-1-1 0 0,-1 1 0 0 0,0-1 1 0 0,0 1-1 0 0,0 0 0 0 0,0-1 1 0 0,0 1-1 0 0,0 0 0 0 0,0 0 1 0 0,-1 0-1 0 0,2 3 0 0 0,-2-4-2 0 0,1 2 29 0 0,0 0 0 0 0,0 0 0 0 0,-1 0 1 0 0,1 0-1 0 0,-1 0 0 0 0,0 1 0 0 0,0-1 0 0 0,0 0 0 0 0,0 0 0 0 0,-1 0 0 0 0,1 1 0 0 0,-1-1 0 0 0,0 0 0 0 0,0 0 1 0 0,0 0-1 0 0,0 0 0 0 0,0 0 0 0 0,-1 0 0 0 0,-1 2 0 0 0,-4 4 120 0 0,0 0-1 0 0,0 0 1 0 0,0-1 0 0 0,-11 8-1 0 0,1 0 39 0 0,12-12-196 0 0,1 0-1 0 0,-1 0 1 0 0,-8 3-1 0 0,-5 5-284 0 0,9-7-663 0 0,7-9-973 0 0,7-12 557 0 0,-3 13 1316 0 0,0 1-1 0 0,0 0 1 0 0,0 0-1 0 0,0 0 1 0 0,1 0-1 0 0,-1 0 1 0 0,1 0-1 0 0,-1 0 1 0 0,1 1 0 0 0,-1-1-1 0 0,1 1 1 0 0,0 0-1 0 0,0 0 1 0 0,0 0-1 0 0,-1 0 1 0 0,1 0-1 0 0,0 1 1 0 0,6-1-1 0 0,5 2 46 0 0,-2 2 36 0 0,-1 2 0 0 0,1 0-1 0 0,-1 0 1 0 0,0 1 0 0 0,0 0-1 0 0,-1 1 1 0 0,15 12 0 0 0,17 11 238 0 0,-32-23-200 0 0,24 13 43 0 0,-32-19-123 0 0,0 0-35 0 0,1 1-1 0 0,-1-1 0 0 0,1 0 0 0 0,0 0 0 0 0,-1 0 0 0 0,1-1 0 0 0,0 1 0 0 0,3 0 0 0 0,6 0-214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9671 0 0,'0'0'748'0'0,"2"-1"-304"0"0,15-6 1001 0 0,1 0 0 0 0,0 2 1 0 0,35-7-1 0 0,-28 7-1116 0 0,34-12 1 0 0,-36 10-228 0 0,-19 7-107 0 0,0-2 1 0 0,1 1-1 0 0,-1 0 0 0 0,0-1 1 0 0,0 0-1 0 0,0 0 0 0 0,0 0 1 0 0,4-3-1 0 0,-5 3-287 0 0,0-1 0 0 0,0 1-1 0 0,0 0 1 0 0,0-1 0 0 0,0 0-1 0 0,-1 0 1 0 0,1 0 0 0 0,-1 0-1 0 0,0 0 1 0 0,0 0 0 0 0,0 0-1 0 0,0-1 1 0 0,-1 1 0 0 0,1-1 0 0 0,-1 1-1 0 0,0-1 1 0 0,0 0 0 0 0,0 0-1 0 0,-1 1 1 0 0,1-7 0 0 0,-1 0-476 0 0,0 0 0 0 0,0 0 0 0 0,-1 0 0 0 0,-4-14 1 0 0,-5-18 1288 0 0,2 12 2921 0 0,2-1 8979 0 0,6 34-12292 0 0,-2 61-50 0 0,11 104-1 0 0,-6-129-63 0 0,1 2-366 0 0,2 56-1929 0 0,-6-82 572 0 0,-1 0 0 0 0,-3 17 1 0 0,0-12-291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 16295 0 0,'0'0'746'0'0,"-2"-1"-16"0"0,1 1-666 0 0,0 0 0 0 0,0-1 0 0 0,0 1 0 0 0,0 0 0 0 0,-1 0 0 0 0,1 0 0 0 0,0 0 0 0 0,0 0 0 0 0,0 0 0 0 0,0 1 0 0 0,0-1 0 0 0,0 0 0 0 0,0 0 0 0 0,-1 1 0 0 0,1-1 0 0 0,0 1-1 0 0,0-1 1 0 0,0 1 0 0 0,0-1 0 0 0,0 1 0 0 0,1-1 0 0 0,-1 1 0 0 0,0 0 0 0 0,-1 1 0 0 0,-1 1 296 0 0,-1 1-149 0 0,0 0 0 0 0,0 1 1 0 0,0 0-1 0 0,1 0 0 0 0,-1 0 0 0 0,1 0 0 0 0,0 0 1 0 0,1 1-1 0 0,0-1 0 0 0,-1 1 0 0 0,2 0 1 0 0,-1 0-1 0 0,1 0 0 0 0,-1 6 0 0 0,-1 8 264 0 0,2-1-1 0 0,1 38 1 0 0,6-14 106 0 0,-6-42-564 0 0,0 0-1 0 0,1 0 1 0 0,-1 0-1 0 0,1 0 1 0 0,-1 0 0 0 0,1-1-1 0 0,-1 1 1 0 0,1 0-1 0 0,-1 0 1 0 0,1-1 0 0 0,0 1-1 0 0,-1 0 1 0 0,1-1-1 0 0,0 1 1 0 0,0-1-1 0 0,-1 1 1 0 0,1-1 0 0 0,0 1-1 0 0,0-1 1 0 0,1 1-1 0 0,18 4 79 0 0,-18-5-85 0 0,5 1 17 0 0,0-1 1 0 0,1 0-1 0 0,-1 0 0 0 0,0-1 0 0 0,1 0 0 0 0,-1 0 0 0 0,0-1 0 0 0,0 0 0 0 0,0 0 0 0 0,10-5 0 0 0,0-1 59 0 0,0-1-1 0 0,29-19 1 0 0,-25 9-221 0 0,-19 17 7 0 0,-1 1 27 0 0,5-5 68 0 0,-2 16-34 0 0,1 6 65 0 0,-4-12 17 0 0,-2 16-180 0 0,3-11-223 0 0,0-8-680 0 0,-2-1 712 0 0,0 1 0 0 0,1-1 0 0 0,-1 0 0 0 0,1 0 0 0 0,-1 0-1 0 0,1 1 1 0 0,-1-1 0 0 0,1 0 0 0 0,-1 0 0 0 0,1 0 0 0 0,-1 0 0 0 0,1 0 0 0 0,-1 0 0 0 0,1 0-1 0 0,-1 0 1 0 0,1 0 0 0 0,-1 0 0 0 0,1 0 0 0 0,-1-1 0 0 0,1 1 0 0 0,-1 0 0 0 0,2-1 0 0 0,9-4-6406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47 14799 0 0,'0'0'679'0'0,"0"-2"-15"0"0,1 0-532 0 0,0-1-1 0 0,0 1 1 0 0,0 0 0 0 0,0 0-1 0 0,0-1 1 0 0,1 1 0 0 0,-1 0-1 0 0,0 0 1 0 0,1 0 0 0 0,0 1 0 0 0,-1-1-1 0 0,1 0 1 0 0,0 1 0 0 0,0-1-1 0 0,0 1 1 0 0,0-1 0 0 0,0 1-1 0 0,5-2 1 0 0,-1 1 161 0 0,-1 1-1 0 0,1 0 1 0 0,-1 0 0 0 0,1 0 0 0 0,9 0-1 0 0,-11 1-165 0 0,0 0-49 0 0,1 0 0 0 0,-1 0-1 0 0,1 0 1 0 0,-1 1 0 0 0,0 0 0 0 0,0 0 0 0 0,1 0-1 0 0,-1 0 1 0 0,0 1 0 0 0,0 0 0 0 0,0-1-1 0 0,0 2 1 0 0,0-1 0 0 0,-1 0 0 0 0,1 1-1 0 0,-1 0 1 0 0,1-1 0 0 0,4 7 0 0 0,-6-7-54 0 0,0 1 1 0 0,0-1 0 0 0,0 1-1 0 0,-1 0 1 0 0,1 0-1 0 0,-1 0 1 0 0,0-1 0 0 0,0 2-1 0 0,0-1 1 0 0,0 0 0 0 0,0 0-1 0 0,0 0 1 0 0,-1 0 0 0 0,0 0-1 0 0,0 1 1 0 0,0-1-1 0 0,0 0 1 0 0,0 0 0 0 0,0 0-1 0 0,-1 1 1 0 0,0-1 0 0 0,1 0-1 0 0,-1 0 1 0 0,-1 0 0 0 0,1 0-1 0 0,-2 4 1 0 0,-8 9 209 0 0,1 0 1 0 0,-2 0-1 0 0,-22 22 1 0 0,6-7 12 0 0,18-18-183 0 0,-100 113-1400 0 0,77-89-2597 0 0,32-36 2953 0 0,3-5-1720 0 0,-1 1 2558 0 0,0 1 0 0 0,0 0 0 0 0,1 0 0 0 0,-1 0 0 0 0,1 0 0 0 0,-1 0 0 0 0,1 0 0 0 0,3-2 0 0 0,20-16-162 0 0,-22 18 310 0 0,1-1 125 0 0,1 0 0 0 0,0 0 1 0 0,0 0-1 0 0,0 1 0 0 0,1 0 0 0 0,-1 0 0 0 0,0 1 1 0 0,1-1-1 0 0,-1 1 0 0 0,1 0 0 0 0,-1 0 1 0 0,1 1-1 0 0,-1 0 0 0 0,1 0 0 0 0,0 0 0 0 0,10 2 1 0 0,-1 2 161 0 0,0 0 1 0 0,0 1 0 0 0,-1 1 0 0 0,24 11 0 0 0,-36-15-213 0 0,-1-2-69 0 0,0 1 0 0 0,0-1 0 0 0,0 1 0 0 0,0-1-1 0 0,0 1 1 0 0,0-1 0 0 0,0 1 0 0 0,0-1 0 0 0,0 0 0 0 0,0 1-1 0 0,1-1 1 0 0,1 1 14 0 0,0 0-88 0 0,-2-1 38 0 0,0 1 0 0 0,0-1 0 0 0,0 1 0 0 0,0-1 0 0 0,0 1 0 0 0,0-1 0 0 0,0 0 0 0 0,0 0 0 0 0,0 1 0 0 0,1-1 0 0 0,-1 0 0 0 0,0 0 0 0 0,0 0 0 0 0,0 0 0 0 0,0-1 0 0 0,0 1 0 0 0,0 0 0 0 0,1 0 0 0 0,-1-1 0 0 0,2 0 0 0 0,6-4-930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32 7367 0 0,'-12'-32'15476'0'0,"12"35"-14728"0"0,-4 11-604 0 0,1 1 1 0 0,1 0-1 0 0,0 0 0 0 0,1 27 0 0 0,-1 7-10 0 0,-15 443 1280 0 0,20-425-1293 0 0,-1-27-54 0 0,-4 68-1 0 0,2-107-148 0 0,0 1 0 0 0,-1-1 1 0 0,1 1-1 0 0,0 0 0 0 0,-1-1 0 0 0,1 1 1 0 0,-1-1-1 0 0,1 1 0 0 0,-1-1 0 0 0,0 0 1 0 0,1 1-1 0 0,-1-1 0 0 0,0 1 1 0 0,0-1-1 0 0,0 0 0 0 0,0 0 0 0 0,0 0 1 0 0,-1 0-1 0 0,1 0 0 0 0,0 0 0 0 0,0 0 1 0 0,-3 1-1 0 0,3-1-66 0 0,-1-1 0 0 0,0 1 0 0 0,0-1-1 0 0,0 1 1 0 0,0-1 0 0 0,1 0 0 0 0,-1 0 0 0 0,0 0 0 0 0,0 0 0 0 0,0 0-1 0 0,0 0 1 0 0,0-1 0 0 0,1 1 0 0 0,-1-1 0 0 0,0 1 0 0 0,0-1 0 0 0,0 0-1 0 0,1 1 1 0 0,-3-2 0 0 0,0-1-106 0 0,-1 0 0 0 0,1 0 0 0 0,0-1 1 0 0,0 1-1 0 0,0-1 0 0 0,0 0 0 0 0,1 0 0 0 0,0 0 0 0 0,-1 0 0 0 0,1-1 0 0 0,1 1 0 0 0,-1-1 0 0 0,1 0 1 0 0,0 0-1 0 0,0 0 0 0 0,0 0 0 0 0,1 0 0 0 0,-1 0 0 0 0,1 0 0 0 0,0-8 0 0 0,-1-6 73 0 0,1-1 0 0 0,1 0 0 0 0,5-36 0 0 0,-3 39 985 0 0,0-1 0 0 0,2 1 0 0 0,10-33 0 0 0,-12 45-573 0 0,0 0 0 0 0,0 0 0 0 0,1 0 0 0 0,0 0 0 0 0,0 0 0 0 0,0 1 0 0 0,0 0 0 0 0,1-1 0 0 0,-1 1 0 0 0,1 1 0 0 0,0-1 0 0 0,1 0 0 0 0,-1 1 0 0 0,1 0 0 0 0,-1 0 0 0 0,9-4 0 0 0,3 1 8 0 0,0 0 1 0 0,1 2 0 0 0,-1 0-1 0 0,1 0 1 0 0,0 2 0 0 0,23-2-1 0 0,-27 4-2494 0 0,1 1 0 0 0,19 2 0 0 0,-14 0-5168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64 3679 0 0,'-19'-16'230'0'0,"14"12"-126"0"0,0 0-1 0 0,1-1 0 0 0,-1 1 0 0 0,-12-19 18618 0 0,20 20-18093 0 0,-3 3-624 0 0,0 0 0 0 0,0 0 0 0 0,1-1 0 0 0,-1 1 0 0 0,0 0 1 0 0,0 0-1 0 0,0-1 0 0 0,0 1 0 0 0,0 0 0 0 0,1 0 0 0 0,-1-1 0 0 0,0 1 0 0 0,0 0 0 0 0,0 0 0 0 0,1 0 0 0 0,-1-1 1 0 0,0 1-1 0 0,0 0 0 0 0,1 0 0 0 0,-1 0 0 0 0,0 0 0 0 0,0 0 0 0 0,1 0 0 0 0,-1-1 0 0 0,0 1 0 0 0,0 0 0 0 0,1 0 1 0 0,-1 0-1 0 0,0 0 0 0 0,1 0 0 0 0,7 1-6 0 0,1-1 1 0 0,-1 2-1 0 0,1-1 1 0 0,-1 1-1 0 0,0 0 1 0 0,0 1 0 0 0,0 0-1 0 0,0 0 1 0 0,11 7-1 0 0,-9-5 0 0 0,0 1 1 0 0,-1 1-1 0 0,0-1 0 0 0,0 1 0 0 0,0 1 0 0 0,-1 0 1 0 0,0 0-1 0 0,11 15 0 0 0,-5 5 2 0 0,-12-14 0 0 0,-1-8 0 0 0,-2 9 0 0 0,-3 0 19 0 0,1 0-1 0 0,-10 22 1 0 0,5-17 5 0 0,5-12-2 0 0,-2-1 0 0 0,1 1 0 0 0,-1-1 1 0 0,-1 0-1 0 0,1 0 0 0 0,-10 10 0 0 0,5-7-5 0 0,-4 6 33 0 0,-5 4-5 0 0,-27 40 0 0 0,28-34-134 0 0,-5 7-4184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6.9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0 153 6447 0 0,'0'0'2818'0'0,"3"0"-416"0"0,4 0-1450 0 0,-1-1-1 0 0,1 0 0 0 0,0 0 0 0 0,0-1 1 0 0,-1 1-1 0 0,9-4 0 0 0,40-21 901 0 0,-8 4-151 0 0,-26 14-1251 0 0,-1 1 0 0 0,1 0 1 0 0,0 2-1 0 0,23-3 0 0 0,-39 8-408 0 0,6 4-31 0 0,-9-3-11 0 0,0 1 0 0 0,-1 0 0 0 0,1 0 0 0 0,0-1 0 0 0,-1 1 0 0 0,1 0 0 0 0,-1 0 0 0 0,0 0 0 0 0,0 0 0 0 0,0 1 0 0 0,0-1 0 0 0,0 0 0 0 0,0 0 0 0 0,0 1-1 0 0,-1-1 1 0 0,1 0 0 0 0,-1 1 0 0 0,0-1 0 0 0,1 1 0 0 0,-1 3 0 0 0,0 3 20 0 0,-1 1 1 0 0,0 0-1 0 0,-4 16 0 0 0,-15 49 220 0 0,-35 83 0 0 0,52-149-203 0 0,2-8 0 0 0,1 0 0 0 0,-1 0 0 0 0,1 0-1 0 0,0 0 1 0 0,-1-1 0 0 0,0 1 0 0 0,1 0-1 0 0,-1 0 1 0 0,0 0 0 0 0,1 0 0 0 0,-1-1-1 0 0,0 1 1 0 0,0 0 0 0 0,1-1-1 0 0,-1 1 1 0 0,0 0 0 0 0,0-1 0 0 0,0 1-1 0 0,0-1 1 0 0,0 0 0 0 0,0 1 0 0 0,0-1-1 0 0,0 0 1 0 0,0 0 0 0 0,0 1-1 0 0,0-1 1 0 0,0 0 0 0 0,0 0 0 0 0,0 0-1 0 0,0 0 1 0 0,0 0 0 0 0,0 0 0 0 0,0-1-1 0 0,0 1 1 0 0,0 0 0 0 0,0 0 0 0 0,0-1-1 0 0,0 1 1 0 0,0-1 0 0 0,0 1-1 0 0,0-1 1 0 0,-1 0 0 0 0,-3-2 120 0 0,-1 0 1 0 0,2-1 0 0 0,-1 1-1 0 0,0-1 1 0 0,1 0-1 0 0,-6-6 1 0 0,-1-3 32 0 0,0-2 1 0 0,1 1-1 0 0,1-1 0 0 0,0-1 0 0 0,-11-29 0 0 0,11 21-151 0 0,2 0 0 0 0,0 0-1 0 0,-5-38 1 0 0,11 56-200 0 0,1 0-1 0 0,-1 0 1 0 0,1 0 0 0 0,0 0-1 0 0,1 1 1 0 0,-1-1 0 0 0,1 0-1 0 0,1 0 1 0 0,-1 1 0 0 0,1-1-1 0 0,0 1 1 0 0,0-1 0 0 0,0 1-1 0 0,1 0 1 0 0,0-1 0 0 0,0 2-1 0 0,6-9 1 0 0,13-15-1327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 18799 0 0,'0'-7'4208'0'0,"-7"96"-2956"0"0,1 5-1000 0 0,6-75-159 0 0,5 203 728 0 0,-2-174-721 0 0,3-1 0 0 0,18 76-1 0 0,-21-113 931 0 0,1 2-3638 0 0,-4-12 2560 0 0,0 0 0 0 0,0 0 0 0 0,0 0-1 0 0,0 0 1 0 0,0 0 0 0 0,0 0-1 0 0,0 0 1 0 0,0 0 0 0 0,0 0 0 0 0,0 0-1 0 0,0 0 1 0 0,0 0 0 0 0,0 0 0 0 0,0 1-1 0 0,0-1 1 0 0,0 0 0 0 0,0 0-1 0 0,0 0 1 0 0,0 0 0 0 0,0 0 0 0 0,4-13-4086 0 0,-7-10 2821 0 0,-2-5-6 0 0</inkml:trace>
  <inkml:trace contextRef="#ctx0" brushRef="#br0" timeOffset="1">18 435 6447 0 0,'-14'-44'762'0'0,"10"24"5279"0"0,5 18-4891 0 0,8-15 5175 0 0,1 3-4329 0 0,-8 13-1908 0 0,0-1-1 0 0,0 1 0 0 0,-1-1 0 0 0,1 1 1 0 0,0 0-1 0 0,0 0 0 0 0,1 0 1 0 0,-1 0-1 0 0,0 0 0 0 0,0 0 0 0 0,0 0 1 0 0,1 1-1 0 0,3-1 0 0 0,21-1-41 0 0,0 1 1 0 0,0 2-1 0 0,0 1 0 0 0,48 9 0 0 0,1-1-1488 0 0,-32-5-4111 0 0,-2 2-1835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11519 0 0,'-2'1'6584'0'0,"-2"1"-6331"0"0,0 1 0 0 0,1 0-1 0 0,-1 0 1 0 0,1 0 0 0 0,0 0-1 0 0,0 0 1 0 0,0 1 0 0 0,0 0-1 0 0,1-1 1 0 0,-1 1 0 0 0,1 0-1 0 0,0 0 1 0 0,0 0 0 0 0,-1 6-1 0 0,-5 11-70 0 0,-6 35-1 0 0,10-40 17 0 0,-14 54-21 0 0,-9 41 189 0 0,22-87-842 0 0,2 0 0 0 0,-1 37 1 0 0,6-45-6114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229 134 16759 0 0,'-3'-28'4482'0'0,"-11"209"-2413"0"0,13-172-2036 0 0,-43 260 460 0 0,44-268-493 0 0,-1 4-49 0 0,0 1 0 0 0,0 0-1 0 0,-1 0 1 0 0,0 0 0 0 0,0-1-1 0 0,0 1 1 0 0,-1-1 0 0 0,0 0-1 0 0,0 1 1 0 0,-4 4 0 0 0,6-9-326 0 0,-1-1-10 0 0,-2 0 329 0 0,1 0 0 0 0,-1 0 0 0 0,1 0 0 0 0,-1-1 0 0 0,1 0 0 0 0,-1 1 0 0 0,1-1 0 0 0,0-1 0 0 0,0 1 1 0 0,-1 0-1 0 0,1-1 0 0 0,0 1 0 0 0,0-1 0 0 0,0 0 0 0 0,1 0 0 0 0,-1 0 0 0 0,0-1 0 0 0,1 1 0 0 0,-5-6 0 0 0,0-1 13 0 0,0 0 0 0 0,0 0 0 0 0,1-1-1 0 0,-10-19 1 0 0,11 17 84 0 0,0 0-1 0 0,0 0 1 0 0,-4-20-1 0 0,8 27 16 0 0,1 0 0 0 0,-1 0 0 0 0,1 0-1 0 0,-1 0 1 0 0,2 0 0 0 0,-1-1 0 0 0,0 1 0 0 0,1 0 0 0 0,0 0-1 0 0,0 1 1 0 0,4-10 0 0 0,-4 13-26 0 0,0-1-1 0 0,0 1 1 0 0,0 0-1 0 0,1 0 0 0 0,-1-1 1 0 0,1 1-1 0 0,-1 0 1 0 0,0 0-1 0 0,1 0 1 0 0,0 1-1 0 0,-1-1 1 0 0,3-1-1 0 0,2-1 24 0 0,1 0-23 0 0,-1-1-1 0 0,1 1 1 0 0,0 1-1 0 0,0-1 1 0 0,0 1-1 0 0,8-2 1 0 0,48-4-168 0 0,-2 0-971 0 0,49-22-2949 0 0,-96 25 3295 0 0,-6 3 367 0 0,-1 0 1 0 0,0-1 0 0 0,0 0-1 0 0,0-1 1 0 0,0 0-1 0 0,0 0 1 0 0,0 0 0 0 0,-1-1-1 0 0,0 0 1 0 0,0 0-1 0 0,-1-1 1 0 0,1 1-1 0 0,-1-1 1 0 0,0 0 0 0 0,0-1-1 0 0,-1 1 1 0 0,0-1-1 0 0,0 0 1 0 0,-1 0-1 0 0,5-14 1 0 0,-4 7 662 0 0,-1 0 0 0 0,-1 0 0 0 0,2-19 0 0 0,-3-42 4599 0 0,-2 39 3069 0 0,0 32-4870 0 0,2 47-2764 0 0,-7 82 0 0 0,4-97-276 0 0,-24 191-25 0 0,17-153 0 0 0,7-54-66 0 0,-1 1 1 0 0,-6 15-1 0 0,0 2-114 0 0,8-28-27 0 0,1-4-1230 0 0,0 1 1432 0 0,0 0 0 0 0,0-1 0 0 0,0 1-1 0 0,0 0 1 0 0,0 0 0 0 0,0 0 0 0 0,0 0 0 0 0,1 0 0 0 0,-1 0-1 0 0,0 0 1 0 0,1 0 0 0 0,-1-1 0 0 0,1 1 0 0 0,-1 0-1 0 0,1 1 1 0 0,-1-1 0 0 0,2-1 0 0 0,13-17-60 0 0,-11 15 37 0 0,1 2-1 0 0,-1-1 1 0 0,0 0-1 0 0,1 1 0 0 0,0 0 1 0 0,-1 0-1 0 0,1 0 0 0 0,0 0 1 0 0,0 1-1 0 0,0 0 1 0 0,5-1-1 0 0,6 0-1077 0 0,-1 1 0 0 0,22 1 0 0 0,-16 2-614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16039 0 0,'-3'0'731'0'0,"-22"0"5181"0"0,27-1-5310 0 0,3-3-546 0 0,0 1-1 0 0,0 0 0 0 0,1 0 0 0 0,-1 0 0 0 0,0 1 0 0 0,1 0 0 0 0,0 0 0 0 0,-1 0 0 0 0,1 1 0 0 0,0 0 1 0 0,0 0-1 0 0,0 0 0 0 0,10 1 0 0 0,-3 0 25 0 0,-1 1 0 0 0,1 1-1 0 0,0-1 1 0 0,0 2 0 0 0,18 5 0 0 0,-24-5-80 0 0,-2-2 0 0 0,-1 1 0 0 0,0 0 0 0 0,0 0 0 0 0,0 0 0 0 0,0 1 0 0 0,0-1 0 0 0,6 6 0 0 0,-1 1 0 0 0,-8-8-4 0 0,0 1 1 0 0,0-1-1 0 0,0 1 0 0 0,0-1 0 0 0,-1 1 0 0 0,1-1 1 0 0,-1 1-1 0 0,1-1 0 0 0,-1 1 0 0 0,1-1 0 0 0,-1 1 1 0 0,0 0-1 0 0,0-1 0 0 0,0 1 0 0 0,0 0 0 0 0,0-1 1 0 0,0 1-1 0 0,0 0 0 0 0,-1-1 0 0 0,1 1 0 0 0,-1-1 1 0 0,1 1-1 0 0,-1 0 0 0 0,1-1 0 0 0,-1 1 1 0 0,0-1-1 0 0,0 0 0 0 0,0 1 0 0 0,0-1 0 0 0,0 0 1 0 0,0 1-1 0 0,-2 1 0 0 0,-5 4-37 0 0,1 0 0 0 0,-1-1 0 0 0,0 0 0 0 0,-10 6 0 0 0,15-10 30 0 0,-155 106-552 0 0,149-102 583 0 0,8-4 391 0 0,2-1-388 0 0,1 1-1 0 0,-1-1 1 0 0,1 0 0 0 0,0 1 0 0 0,0-1-1 0 0,0 0 1 0 0,-1 0 0 0 0,1 0 0 0 0,0 0 0 0 0,0-1-1 0 0,3 2 1 0 0,0-1-11 0 0,-1 0-1 0 0,1 0 1 0 0,0-1-1 0 0,0 1 1 0 0,1-1 0 0 0,-1 0-1 0 0,0 0 1 0 0,5-1-1 0 0,42-10-119 0 0,-38 7 3 0 0,70-22-516 0 0,-42 12-1009 0 0,-7 2-274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303 159 4607 0 0,'-3'-95'1399'0'0,"0"64"3055"0"0,-1-2 9458 0 0,2 33-13026 0 0,0 0-847 0 0,0 1 1 0 0,0-1-1 0 0,0 1 0 0 0,0-1 1 0 0,0 1-1 0 0,0 0 0 0 0,1 0 1 0 0,-1 0-1 0 0,0 0 1 0 0,0 0-1 0 0,1 0 0 0 0,-1 0 1 0 0,0 1-1 0 0,1-1 1 0 0,-1 1-1 0 0,1-1 0 0 0,-2 3 1 0 0,-23 34 559 0 0,17-24-518 0 0,-96 117-328 0 0,36-49-150 0 0,57-66-431 0 0,-10 21 0 0 0,9-16-1238 0 0,11-18 274 0 0,21-3-4842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5527 0 0,'1'-2'423'0'0,"3"-22"14304"0"0,-3 28-13986 0 0,14 75 18 0 0,-11-53-534 0 0,0 0 1 0 0,2-1 0 0 0,17 46-1 0 0,-17-58-105 0 0,5 3-95 0 0,-7-15-32 0 0,-2 0 1 0 0,0 0-53 0 0,2-1 5 0 0,0-1-1 0 0,-1 1 1 0 0,1-1-1 0 0,0 0 1 0 0,-1 0-1 0 0,1-1 1 0 0,-1 1-1 0 0,1-1 0 0 0,-1 0 1 0 0,0 0-1 0 0,0 0 1 0 0,0 0-1 0 0,0 0 1 0 0,0-1-1 0 0,0 1 0 0 0,0-1 1 0 0,-1 0-1 0 0,1 1 1 0 0,-1-1-1 0 0,0-1 1 0 0,3-4-1 0 0,1-4-225 0 0,0 1 1 0 0,-1-1-1 0 0,0 0 0 0 0,0-1 1 0 0,2-13-1 0 0,-1-1 250 0 0,-2 0 1 0 0,-1 0-1 0 0,0 0 1 0 0,-2 0-1 0 0,-5-49 4958 0 0,4 79-4827 0 0,0 21-151 0 0,2 53 1649 0 0,-1-66-1799 0 0,0-1-1 0 0,1 0 0 0 0,0 1 1 0 0,1-1-1 0 0,4 12 0 0 0,-4-18 52 0 0,9 8 132 0 0,-6-12 19 0 0,-3 0-3 0 0,10-1 1 0 0,-7-1-59 0 0,0-1-1 0 0,0 1 0 0 0,0-2 1 0 0,0 1-1 0 0,0 0 1 0 0,-1-1-1 0 0,0 0 1 0 0,0-1-1 0 0,0 1 1 0 0,0-1-1 0 0,-1 0 0 0 0,0 0 1 0 0,7-9-1 0 0,-3 1-50 0 0,0-1-1 0 0,0 1 0 0 0,-2-1 0 0 0,10-27 0 0 0,0-18 203 0 0,15-100 1780 0 0,-31 162-1773 0 0,0 59-48 0 0,-15 325-25 0 0,11-353-22 0 0,-11 41-1 0 0,12-63-15 0 0,-1 0-1 0 0,-1 1 1 0 0,0-1-1 0 0,0-1 1 0 0,-2 1 0 0 0,-10 15-1 0 0,-62 96-627 0 0,72-115 589 0 0,5-5 31 0 0,0-1 0 0 0,0 1 0 0 0,1 0 0 0 0,-1 0 0 0 0,1 0-1 0 0,-1 0 1 0 0,1 0 0 0 0,0 0 0 0 0,0 0 0 0 0,-1 6 0 0 0,-1 5-8 0 0,2 0-36 0 0,4-2-28 0 0,-2-10 81 0 0,0 0 0 0 0,0 1 0 0 0,1-2-1 0 0,-1 1 1 0 0,1 0 0 0 0,-1 0 0 0 0,1 0 0 0 0,0-1-1 0 0,2 3 1 0 0,9 2-69 0 0,-8-5 90 0 0,0-1 0 0 0,0 1 0 0 0,1-1 0 0 0,-1 0 0 0 0,0 0 0 0 0,0 0-1 0 0,0-1 1 0 0,0 0 0 0 0,0 0 0 0 0,0 0 0 0 0,0-1 0 0 0,0 0 0 0 0,-1 0 0 0 0,9-4 0 0 0,-11 5 8 0 0,1 0 0 0 0,0-1 0 0 0,-1 0 1 0 0,1 1-1 0 0,-1-1 0 0 0,0 0 0 0 0,0 0 1 0 0,0-1-1 0 0,1 1 0 0 0,-2 0 0 0 0,1-1 1 0 0,0 1-1 0 0,0-1 0 0 0,-1 1 0 0 0,0-1 1 0 0,1 0-1 0 0,-1 0 0 0 0,0 1 0 0 0,0-1 1 0 0,-1 0-1 0 0,1 0 0 0 0,-1 0 0 0 0,1 0 1 0 0,-1 0-1 0 0,0 0 0 0 0,0-3 0 0 0,-1 0 25 0 0,-1 0-1 0 0,1 0 1 0 0,-1 1-1 0 0,0-1 0 0 0,-1 1 1 0 0,1 0-1 0 0,-1 0 0 0 0,0 0 1 0 0,-1 0-1 0 0,1 0 1 0 0,-1 1-1 0 0,0-1 0 0 0,0 1 1 0 0,0 0-1 0 0,0 0 1 0 0,-1 0-1 0 0,0 1 0 0 0,-9-6 1 0 0,-1 1-504 0 0,-1 0-1 0 0,0 1 1 0 0,0 1 0 0 0,-1 0 0 0 0,-19-3 0 0 0,9 2-7987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1 906 3679 0 0,'8'10'8695'0'0,"-3"-10"-8081"0"0,-5 0-551 0 0,1 0 0 0 0,-1 0 0 0 0,1 0 0 0 0,0 0-1 0 0,-1 0 1 0 0,1 0 0 0 0,-1 0 0 0 0,1 0 0 0 0,-1 0 0 0 0,1 0 0 0 0,-1 0 0 0 0,1-1 0 0 0,0 1 0 0 0,-1 0 0 0 0,1 0 0 0 0,-1 0 0 0 0,1-1 0 0 0,-1 1 0 0 0,1 0 0 0 0,-1-1 0 0 0,0 1 0 0 0,1-1-1 0 0,-1 1 1 0 0,1 0 0 0 0,-1-1 0 0 0,0 1 0 0 0,1-1 0 0 0,-1 1 0 0 0,0-1 0 0 0,0 1 0 0 0,1-1 0 0 0,6-12 801 0 0,-1 0 0 0 0,-1-1 1 0 0,0 1-1 0 0,5-22 0 0 0,60-156 230 0 0,-31 96-784 0 0,19-112-310 0 0,-25 81 0 0 0,-23 90 11 0 0,-5 14 18 0 0,1 0 0 0 0,2 0 1 0 0,0 1-1 0 0,1-1 0 0 0,13-21 1 0 0,-20 41 7 0 0,4-5 189 0 0,3 4-212 0 0,-7 3-14 0 0,-1 0 0 0 0,1 0 0 0 0,-1 0 0 0 0,0 1 0 0 0,1-1 0 0 0,-1 0 0 0 0,1 1 0 0 0,-1-1 0 0 0,0 1 0 0 0,1 0 0 0 0,-1-1 0 0 0,0 1 0 0 0,1 0 0 0 0,-1 0 0 0 0,0 0 0 0 0,1 1 0 0 0,1 1 0 0 0,-1-1 0 0 0,0 1 0 0 0,0 0 0 0 0,0 0 0 0 0,0 0 0 0 0,2 6 0 0 0,1 4 0 0 0,-1 0 0 0 0,4 23 0 0 0,-6-25 0 0 0,36 304 248 0 0,-25-175-176 0 0,15 149-137 0 0,-28-247-1295 0 0,0-40 99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81 533 4143 0 0,'-19'-18'418'0'0,"-17"-21"0"0"0,14 13 11071 0 0,21 25-11292 0 0,1 1 0 0 0,0-1 0 0 0,-1 0 0 0 0,1 1 0 0 0,0-1 1 0 0,-1 0-1 0 0,1 1 0 0 0,0-1 0 0 0,0 0 0 0 0,0 0 0 0 0,0 1 1 0 0,0-1-1 0 0,0 0 0 0 0,0 0 0 0 0,0 0 0 0 0,0 1 0 0 0,0-2 1 0 0,3-1-67 0 0,1 0 0 0 0,0 0 1 0 0,0 1-1 0 0,0-1 1 0 0,0 1-1 0 0,0 0 1 0 0,1 0-1 0 0,-1 0 1 0 0,0 1-1 0 0,1 0 1 0 0,-1 0-1 0 0,1 0 0 0 0,5-1 1 0 0,10 1-239 0 0,37 2 0 0 0,-32 0 170 0 0,115 1-2594 0 0,-102-2 1211 0 0</inkml:trace>
  <inkml:trace contextRef="#ctx0" brushRef="#br0" timeOffset="1">620 19 7367 0 0,'-38'-18'15949'0'0,"52"18"-15781"0"0,-4 1-570 0 0,0 0 0 0 0,1 1-1 0 0,-1 1 1 0 0,0 0 0 0 0,0 0-1 0 0,0 1 1 0 0,-1 0-1 0 0,1 1 1 0 0,12 8 0 0 0,-5-1-1420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3223 0 0,'0'0'288'0'0,"-11"8"-288"0"0,5 1 3176 0 0,-1 4 584 0 0,1 0 112 0 0,1-2 832 0 0,0 0-4512 0 0,-1 2-128 0 0,6 1-64 0 0,3 2-440 0 0,4 0-120 0 0,2 0-24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32 919 0 0,'0'0'2446'0'0,"-9"-9"2847"0"0,6 6-5484 0 0,-11-7 8883 0 0,12 8-8521 0 0,-7-6 1553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7.5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56 11055 0 0,'-12'-37'1144'0'0,"11"18"8337"0"0,2 19-9369 0 0,4 10 4806 0 0,-3-5-6832 0 0,4 18 2044 0 0,-1 0 0 0 0,0 0-1 0 0,-2 1 1 0 0,1 25-1 0 0,-6 99 77 0 0,0-52-41 0 0,12 79 54 0 0,-5-109-1365 0 0,6-76 104 0 0,-8 6 883 0 0,0 0 0 0 0,0-1 0 0 0,0 1 0 0 0,0-1 0 0 0,-1 0 0 0 0,0 0 0 0 0,0 0 0 0 0,0 0 0 0 0,-1-1 0 0 0,2-8 0 0 0,0-7-190 0 0,1-29-1 0 0,-4 44 285 0 0,0-56 440 0 0,-12-109 2617 0 0,12 174-2725 0 0,3 12-223 0 0,0 0 0 0 0,1 0 0 0 0,1-1 0 0 0,0 1 0 0 0,1-1 0 0 0,1 0 0 0 0,13 22 0 0 0,-15-29-30 0 0,0 0 0 0 0,0-1 0 0 0,1 1 0 0 0,0-1 0 0 0,0 0 0 0 0,1 0 0 0 0,-1-1 0 0 0,1 0 0 0 0,0 0 0 0 0,1-1 0 0 0,-1 1 0 0 0,1-2 0 0 0,0 1 0 0 0,0-1 0 0 0,13 3 0 0 0,-11-4 23 0 0,0 0-1 0 0,1-1 1 0 0,-1 0-1 0 0,1 0 1 0 0,-1-2-1 0 0,1 1 1 0 0,-1-1-1 0 0,1-1 1 0 0,-1 0 0 0 0,11-3-1 0 0,-13 2-2 0 0,0 0 1 0 0,0 0-1 0 0,0-1 0 0 0,0 0 1 0 0,-1 0-1 0 0,0-1 0 0 0,0 0 1 0 0,0 0-1 0 0,-1-1 0 0 0,1 0 0 0 0,-1 0 1 0 0,9-13-1 0 0,-11 13-14 0 0,0 0 1 0 0,-1 0-1 0 0,0-1 0 0 0,-1 1 0 0 0,1 0 1 0 0,1-9-1 0 0,7-43 89 0 0,-10 48-75 0 0,3-14 107 0 0,-2 0 0 0 0,0-1 0 0 0,-1 1 0 0 0,-5-37-1 0 0,4 59 1239 0 0,-5 15-1200 0 0,4-11-174 0 0,-5 22-5 0 0,2 1 0 0 0,0 1 0 0 0,-1 43 0 0 0,5-51-131 0 0,0-1-1 0 0,2 1 0 0 0,-1 0 1 0 0,2 0-1 0 0,1-1 1 0 0,0 0-1 0 0,1 1 1 0 0,1-1-1 0 0,0-1 1 0 0,1 1-1 0 0,18 28 0 0 0,-22-41-363 0 0,-1 0-1 0 0,1-1 1 0 0,1 1-1 0 0,-1-1 0 0 0,0 0 1 0 0,1 0-1 0 0,0 0 1 0 0,0 0-1 0 0,0 0 1 0 0,0-1-1 0 0,0 0 0 0 0,0 0 1 0 0,1 0-1 0 0,-1 0 1 0 0,1-1-1 0 0,-1 1 0 0 0,1-1 1 0 0,0-1-1 0 0,-1 1 1 0 0,1 0-1 0 0,0-1 1 0 0,9-1-1 0 0,6 0-1991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 4143 0 0,'0'0'10630'0'0,"2"-1"-10302"0"0,2 0-290 0 0,-1-1 0 0 0,1 1 1 0 0,0 0-1 0 0,0 0 1 0 0,0 0-1 0 0,0 1 0 0 0,0-1 1 0 0,0 1-1 0 0,0 0 1 0 0,0 0-1 0 0,0 0 0 0 0,4 1 1 0 0,1 2-42 0 0,-1-1 1 0 0,1 1 0 0 0,-1 0-1 0 0,0 1 1 0 0,0 0 0 0 0,11 8-1 0 0,-15-10 3 0 0,16 13 0 0 0,-12-7 11 0 0,-5-5 32 0 0,2 5-14 0 0,-5-7-17 0 0,1 0 1 0 0,-1 0-1 0 0,0 0 1 0 0,1 0-1 0 0,-1 0 1 0 0,0 0-1 0 0,0 0 1 0 0,0 0-1 0 0,0 0 1 0 0,0 0-1 0 0,0 0 1 0 0,-1 0-1 0 0,1 0 1 0 0,0 0-1 0 0,0 0 1 0 0,-1 0-1 0 0,1 0 1 0 0,0 0-1 0 0,-1 0 1 0 0,1 0-1 0 0,-1 0 1 0 0,0 0-1 0 0,1 0 1 0 0,-1 0-1 0 0,-1 1 1 0 0,-1 1 19 0 0,1 1 0 0 0,-1-1 0 0 0,-1 0 0 0 0,-5 5 0 0 0,1-3 7 0 0,-1 0-1 0 0,-1 0 1 0 0,1-1-1 0 0,-1 0 1 0 0,1-1-1 0 0,-12 3 1 0 0,-61 9 147 0 0,80-15-19 0 0,-3 0-177 0 0,5 0 37 0 0,0 0 1 0 0,0 0-1 0 0,0 0 0 0 0,0 0 1 0 0,0 0-1 0 0,0 0 1 0 0,0 0-1 0 0,0 0 1 0 0,0 0-1 0 0,0 0 1 0 0,-1 0-1 0 0,1 0 0 0 0,0 0 1 0 0,0 0-1 0 0,0 0 1 0 0,0 0-1 0 0,0 0 1 0 0,0 0-1 0 0,0 0 1 0 0,0 0-1 0 0,0 0 1 0 0,0 0-1 0 0,0 0 0 0 0,-1 0 1 0 0,1 0-1 0 0,0 0 1 0 0,0 0-1 0 0,0 0 1 0 0,0 0-1 0 0,0 0 1 0 0,0 0-1 0 0,0 0 0 0 0,0 0 1 0 0,0 0-1 0 0,0 0 1 0 0,0 0-1 0 0,0 0 1 0 0,0 0-1 0 0,0 0 1 0 0,-1 0-1 0 0,1 0 0 0 0,0 1 1 0 0,0-1-1 0 0,0 0 1 0 0,0 0-1 0 0,0 0 1 0 0,0 0-1 0 0,0 0 1 0 0,0 0-1 0 0,0 0 1 0 0,0 0-1 0 0,0 0 0 0 0,0 0 1 0 0,0 0-1 0 0,0 1 1 0 0,0-1-1 0 0,0 0 1 0 0,0 0-1 0 0,0 0 1 0 0,0 0-1 0 0,0 0 0 0 0,0 0 1 0 0,0 0-1 0 0,0 0 1 0 0,0 0-1 0 0,4 4-39 0 0,0-1-1 0 0,0 1 1 0 0,0-1-1 0 0,1 0 1 0 0,-1-1-1 0 0,1 1 1 0 0,-1-1-1 0 0,1 0 1 0 0,0 0-1 0 0,0 0 1 0 0,0-1-1 0 0,0 0 1 0 0,0 0-1 0 0,0 0 1 0 0,6 0-1 0 0,2-1 13 0 0,1-1 0 0 0,-2 1 11 0 0,-11 0-9 0 0,-1 0 1 0 0,0 0-1 0 0,1 0 1 0 0,-1 0-1 0 0,1 0 1 0 0,-1 0-1 0 0,1-1 1 0 0,-1 1-1 0 0,1 0 1 0 0,-1 0-1 0 0,0 0 1 0 0,1 0-1 0 0,-1 0 1 0 0,1-1-1 0 0,-1 1 1 0 0,0 0-1 0 0,1 0 1 0 0,-1-1-1 0 0,1 1 1 0 0,-1 0-1 0 0,0-1 1 0 0,1 0-1 0 0,1 0 368 0 0,-10 4-381 0 0,0 1 0 0 0,1 0 1 0 0,0 0-1 0 0,0 0 0 0 0,0 1 1 0 0,-10 9-1 0 0,-34 40-157 0 0,36-37 107 0 0,-33 30-1 0 0,29-30 62 0 0,8-5 0 0 0,11-7 0 0 0,0-1 0 0 0,-2 9 0 0 0,6-1 11 0 0,-1-9 4 0 0,0 0-1 0 0,-1 1 1 0 0,1-2-1 0 0,1 1 1 0 0,-1 0 0 0 0,0 0-1 0 0,1-1 1 0 0,6 4-1 0 0,31 22 210 0 0,-29-20-219 0 0,-6-4 12 0 0,0 1 1 0 0,0-1-1 0 0,10 12 0 0 0,-12-13-17 0 0,0 0 0 0 0,7 15 0 0 0,-5-4 0 0 0,-3-1 0 0 0,-3-8-3 0 0,-1-1 0 0 0,1 1-1 0 0,-1 0 1 0 0,0-1 0 0 0,0 1 0 0 0,0-1-1 0 0,-1 1 1 0 0,1-1 0 0 0,-1 1-1 0 0,-3 4 1 0 0,0-1-4 0 0,1-1 0 0 0,-1 0 0 0 0,0-1-1 0 0,-12 13 1 0 0,8-11 17 0 0,-1 0 1 0 0,0 0-1 0 0,0-1 0 0 0,-1 0 0 0 0,0-1 1 0 0,0 0-1 0 0,0-1 0 0 0,-1 0 0 0 0,0-1 0 0 0,0 0 1 0 0,0-1-1 0 0,-1 0 0 0 0,1-1 0 0 0,-17 1 1 0 0,24-3 78 0 0,-1-1 0 0 0,1 1 1 0 0,0-1-1 0 0,0 0 0 0 0,-8-3 1 0 0,11 3 368 0 0,2 0 87 0 0,-1 1-483 0 0,1 0 0 0 0,-1 0 1 0 0,1 0-1 0 0,0-1 0 0 0,-1 1 0 0 0,1 0 1 0 0,-1-1-1 0 0,1 1 0 0 0,0 0 1 0 0,0-1-1 0 0,-1 1 0 0 0,1 0 1 0 0,0-1-1 0 0,0 1 0 0 0,-1-1 1 0 0,1 1-1 0 0,0-1 0 0 0,0 1 1 0 0,0 0-1 0 0,0-1 0 0 0,-1 1 1 0 0,1-1-1 0 0,0 1 0 0 0,0-1 1 0 0,0 1-1 0 0,0-1 0 0 0,0 1 1 0 0,0-1-1 0 0,0 1 0 0 0,0-1 1 0 0,1 1-1 0 0,-1 0 0 0 0,0-1 1 0 0,0 1-1 0 0,1-2 0 0 0,5-2-37 0 0,0 1 0 0 0,1-1 0 0 0,0 1 0 0 0,0 0 0 0 0,0 0 0 0 0,0 1 0 0 0,0 0 0 0 0,0 0 0 0 0,1 1 0 0 0,-1 0 0 0 0,0 0 0 0 0,1 1-1 0 0,-1 0 1 0 0,11 1 0 0 0,13 2-217 0 0,-1 2-1 0 0,37 11 0 0 0,-24-5-420 0 0,-10-4-1306 0 0,61 6 1 0 0,-65-12 380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0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 4607 0 0,'-2'0'208'0'0,"-16"0"-2632"0"0,-15-4 15736 0 0,59 4-10553 0 0,2 1-2811 0 0,1 1-1 0 0,-1 2 1 0 0,1 1 0 0 0,43 14 0 0 0,-22-6-2275 0 0,-26-5 956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4607 0 0,'0'0'13220'0'0,"2"0"-12818"0"0,155-11 0 0 0,-155 11-402 0 0,24 2 0 0 0,-4 1 0 0 0,-10-1 0 0 0,-3 0 11 0 0,-7-1 460 0 0,-5-1-418 0 0,0 1-1 0 0,1 0 1 0 0,-1-1 0 0 0,0 1 0 0 0,0 1 0 0 0,1-1 0 0 0,-5 3 0 0 0,-5 2 98 0 0,3-3-120 0 0,1 0-1 0 0,0 1 0 0 0,0 0 1 0 0,0 0-1 0 0,1 1 1 0 0,0 0-1 0 0,0 0 0 0 0,0 1 1 0 0,-10 10-1 0 0,8-3-30 0 0,1-1 0 0 0,0 1 0 0 0,0 0 0 0 0,1 1 0 0 0,1 0 0 0 0,1 0 0 0 0,-6 20 0 0 0,9-27 0 0 0,0 0 0 0 0,0-1 0 0 0,1 1 0 0 0,0 0 0 0 0,0 0 0 0 0,1 0 0 0 0,-1 0 0 0 0,2 0 0 0 0,1 13 0 0 0,1-5 4 0 0,-1-9 21 0 0,6 9 24 0 0,-6-11 7 0 0,-1-2-56 0 0,0 0 0 0 0,1 0 0 0 0,-1 0 0 0 0,1 0 0 0 0,0 0 0 0 0,-1 0 0 0 0,1 0 0 0 0,0-1 0 0 0,0 1 0 0 0,0-1 0 0 0,0 0 0 0 0,1 1 0 0 0,3 1 0 0 0,-2-1-32 0 0,0-1-46 0 0,-1-1 0 0 0,0 1 0 0 0,0 0 0 0 0,1-1 0 0 0,-1 0 0 0 0,0 1 0 0 0,1-1 0 0 0,-1-1 1 0 0,6 0-1 0 0,-1 1-113 0 0,46-10-3311 0 0,-53 10 3354 0 0,-1 0 0 0 0,1 0 0 0 0,-1 0 1 0 0,1 0-1 0 0,-1 0 0 0 0,1 0 0 0 0,-1 0 1 0 0,0-1-1 0 0,1 1 0 0 0,-1 0 0 0 0,0 0 1 0 0,1-1-1 0 0,-1 1 0 0 0,1 0 0 0 0,-1 0 1 0 0,0-1-1 0 0,1 1 0 0 0,-1 0 0 0 0,0-1 1 0 0,0 1-1 0 0,1 0 0 0 0,-1-1 0 0 0,0 1 1 0 0,0-1-1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 2303 0 0,'2'-6'131'0'0,"-1"0"0"0"0,-1-1 0 0 0,1 1-1 0 0,-1-1 1 0 0,0 1 0 0 0,-1 0-1 0 0,0-1 1 0 0,-1-6 0 0 0,-9-15 11667 0 0,11 27-11632 0 0,0 0 0 0 0,1 0 1 0 0,-1 0-1 0 0,0 0 0 0 0,0 0 0 0 0,0 1 1 0 0,1-1-1 0 0,-1 0 0 0 0,0 0 0 0 0,1 0 1 0 0,-1 0-1 0 0,1 0 0 0 0,-1 1 0 0 0,1-1 1 0 0,0 0-1 0 0,-1 0 0 0 0,1 1 0 0 0,0-1 1 0 0,1 0-1 0 0,0-1-50 0 0,0 0 0 0 0,1 1 1 0 0,-1 0-1 0 0,1 0 0 0 0,-1 0 0 0 0,6-2 1 0 0,5 0-332 0 0,-1 1 1 0 0,18 0 0 0 0,-21 1 511 0 0,65-8-300 0 0,30-1 132 0 0,-80 9-108 0 0,-22 1 187 0 0,-3 2-51 0 0,-3 3-39 0 0,-1-1-1 0 0,1 1 1 0 0,-1-1-1 0 0,0 0 0 0 0,0 0 1 0 0,0-1-1 0 0,0 1 1 0 0,0-1-1 0 0,-1 0 1 0 0,0 0-1 0 0,1-1 0 0 0,-11 3 1 0 0,5-1-56 0 0,1 0 0 0 0,1 0 0 0 0,-17 10 0 0 0,-15 13 41 0 0,25-17-90 0 0,0 1 0 0 0,0 1 1 0 0,1 0-1 0 0,-20 21 0 0 0,27-27 26 0 0,6-3-24 0 0,-1-1 0 0 0,1 1 0 0 0,0-1 1 0 0,-1 1-1 0 0,1 0 0 0 0,0 0 0 0 0,-2 4 0 0 0,-4 8 3 0 0,7-11-17 0 0,1-1 7 0 0,0-3-2 0 0,0 1-1 0 0,0 0 1 0 0,0 0 0 0 0,0 0 0 0 0,0 0-1 0 0,0 0 1 0 0,0 0 0 0 0,0 0 0 0 0,0-1-1 0 0,0 1 1 0 0,1 0 0 0 0,-1 0 0 0 0,0 0-1 0 0,1 0 1 0 0,-1-1 0 0 0,1 2 0 0 0,1 2 13 0 0,1 4 19 0 0,1 0-1 0 0,-1 0 1 0 0,2 0 0 0 0,-1 0-1 0 0,1-1 1 0 0,0 0 0 0 0,1 0-1 0 0,0 0 1 0 0,0-1 0 0 0,13 11-1 0 0,-1-3 4 0 0,0-2-1 0 0,1 0 1 0 0,24 11-1 0 0,-8-6-29 0 0,-34-15 197 0 0,-3 1-209 0 0,0 0 1 0 0,0 1-1 0 0,0-1 1 0 0,-1 0-1 0 0,1 0 0 0 0,-1 0 1 0 0,0 0-1 0 0,0-1 1 0 0,0 1-1 0 0,0-1 1 0 0,0 1-1 0 0,-1-1 1 0 0,1 0-1 0 0,-1-1 0 0 0,1 1 1 0 0,-1-1-1 0 0,0 1 1 0 0,-6 1-1 0 0,-10 3-17 0 0,-10 4-29 0 0,-46 10 0 0 0,42-10 346 0 0,33-9 874 0 0,4 0-1033 0 0,25 3-209 0 0,1-1-1 0 0,-1-1 1 0 0,39-2-1 0 0,-5-1-191 0 0,39-1-2050 0 0,-33-4-4295 0 0,-32 0 266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93 171 6447 0 0,'0'0'298'0'0,"-2"0"-10"0"0,-20 0 13413 0 0,25 0-13009 0 0,116 6-295 0 0,2 1-18 0 0,-160-8-274 0 0,14 0 14 0 0,1 1 0 0 0,0 1 0 0 0,-41 8 0 0 0,57-7-119 0 0,0 0 0 0 0,0 0 0 0 0,0 1 0 0 0,1 0 0 0 0,-1 0 0 0 0,-10 7 0 0 0,14-7 0 0 0,0 0 0 0 0,0 1 0 0 0,1-1 0 0 0,-1 1 0 0 0,1 0 0 0 0,0-1 0 0 0,0 2 0 0 0,0-1 0 0 0,0 0 0 0 0,1 0 0 0 0,-1 1 0 0 0,-1 4 0 0 0,-1 6-1 0 0,0 1 0 0 0,0 0 0 0 0,2-1 0 0 0,0 1-1 0 0,1 0 1 0 0,-1 29 0 0 0,3-37-1 0 0,0 0-1 0 0,1 0 1 0 0,0 0-1 0 0,0 0 1 0 0,0 0-1 0 0,1 0 1 0 0,1-1-1 0 0,-1 1 1 0 0,1-1-1 0 0,1 1 1 0 0,-1-1-1 0 0,1 0 1 0 0,0 0-1 0 0,1-1 1 0 0,8 11-1 0 0,-9-14-71 0 0,-1-1-1 0 0,0 1 0 0 0,1-1 1 0 0,0 0-1 0 0,-1-1 0 0 0,1 1 1 0 0,0 0-1 0 0,0-1 0 0 0,0 0 1 0 0,0 0-1 0 0,0 0 0 0 0,0-1 1 0 0,0 1-1 0 0,0-1 0 0 0,6 0 1 0 0,1 0-328 0 0,0-1 0 0 0,0 0 0 0 0,0-1 0 0 0,16-5 0 0 0,-16 4-231 0 0,0-2-1 0 0,0 1 0 0 0,0-1 1 0 0,-1-1-1 0 0,0 0 0 0 0,0-1 1 0 0,0 0-1 0 0,-1 0 0 0 0,0-1 1 0 0,12-14-1 0 0,-11 11-216 0 0,-1-1 1 0 0,-1 0-1 0 0,0 0 0 0 0,0-1 0 0 0,-1 0 1 0 0,-1 0-1 0 0,10-28 0 0 0,-8 10-179 0 0,7-50 0 0 0,-3-31 3579 0 0,-9 79-751 0 0,0-54 14931 0 0,-3 90-16478 0 0,-7 137-31 0 0,-1-6-193 0 0,8-107-3 0 0,1 1 1 0 0,8 50 0 0 0,-4-49 38 0 0,-5-27 181 0 0,3-2-181 0 0,1-1-43 0 0,0 0 0 0 0,0 0 0 0 0,-1 0-1 0 0,1 0 1 0 0,0 0 0 0 0,0-1 0 0 0,-1 1 0 0 0,1-1 0 0 0,-1 0-1 0 0,6-4 1 0 0,20-12 38 0 0,-25 17-59 0 0,13-12-16 0 0,1 2-2842 0 0,-15 10 2699 0 0,-2 0-988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22 7831 0 0,'-5'2'16'0'0,"-1"1"0"0"0,1 0 0 0 0,0 1 0 0 0,0-1 0 0 0,-4 5 0 0 0,4-3 494 0 0,0-1 0 0 0,1 1 0 0 0,-1 0-1 0 0,1 1 1 0 0,1-1 0 0 0,-1 1 0 0 0,1-1 0 0 0,-4 9-1 0 0,6-12-298 0 0,0 1 0 0 0,0-1-1 0 0,0 1 1 0 0,1 0-1 0 0,-1-1 1 0 0,0 1 0 0 0,1 0-1 0 0,0 0 1 0 0,0-1 0 0 0,0 1-1 0 0,0 0 1 0 0,0 0-1 0 0,0-1 1 0 0,1 1 0 0 0,-1 0-1 0 0,1 0 1 0 0,0-1 0 0 0,0 1-1 0 0,0-1 1 0 0,0 1 0 0 0,0-1-1 0 0,0 1 1 0 0,1-1-1 0 0,0 0 1 0 0,-1 1 0 0 0,1-1-1 0 0,0 0 1 0 0,0 0 0 0 0,0 0-1 0 0,0-1 1 0 0,0 1-1 0 0,0 0 1 0 0,1-1 0 0 0,-1 1-1 0 0,0-1 1 0 0,1 0 0 0 0,2 1-1 0 0,5 2-81 0 0,0 0 1 0 0,0-1-1 0 0,0-1 0 0 0,1 0 0 0 0,-1 0 1 0 0,0-1-1 0 0,1 0 0 0 0,0-1 0 0 0,-1 0 1 0 0,1-1-1 0 0,-1 0 0 0 0,0 0 1 0 0,1-1-1 0 0,-1-1 0 0 0,0 0 0 0 0,0 0 1 0 0,14-7-1 0 0,-18 7-88 0 0,6-3 56 0 0,0 0 0 0 0,-1-1 0 0 0,19-13 1 0 0,-28 17-70 0 0,1 1 0 0 0,0 0 0 0 0,-1-1 0 0 0,0 0 0 0 0,0 0 0 0 0,0 1 1 0 0,0-1-1 0 0,0-1 0 0 0,0 1 0 0 0,-1 0 0 0 0,1 0 0 0 0,-1 0 0 0 0,0-1 0 0 0,0 1 0 0 0,-1-1 1 0 0,1 1-1 0 0,0-1 0 0 0,-1-5 0 0 0,0 8-7 0 0,-1-1 0 0 0,1 0 0 0 0,0 1 0 0 0,-1-1 0 0 0,1 1 0 0 0,-1-1 0 0 0,0 1 0 0 0,0-1 1 0 0,1 1-1 0 0,-1-1 0 0 0,0 1 0 0 0,0 0 0 0 0,-1-1 0 0 0,1 1 0 0 0,0 0 0 0 0,0 0 0 0 0,0 0 0 0 0,-1 0 0 0 0,-2-2 0 0 0,-1 0 8 0 0,0 0-1 0 0,0 1 0 0 0,0-1 0 0 0,-6-1 0 0 0,-36-9 110 0 0,30 9-1453 0 0,-27-10 1 0 0,42 13 56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13 6447 0 0,'-11'-12'19502'0'0,"11"15"-21369"0"0,0-1 1727 0 0,0 1-322 0 0,0 23-627 0 0,1-13-1091 0 0,-1 1 0 0 0,-2 16 0 0 0,2-25 1621 0 0,-1-1-1 0 0,0 1 1 0 0,0-1-1 0 0,-1 1 1 0 0,1-1-1 0 0,-1 0 1 0 0,0 0-1 0 0,0 0 1 0 0,-1 0-1 0 0,-4 7 1 0 0,-5 2 1053 0 0,8-8-1773 0 0,-1 0-1 0 0,-1-1 1 0 0,-9 8 0 0 0,-10-1 2833 0 0,12-8 4049 0 0,-2-2 4685 0 0,37-5-10146 0 0,-19 3-148 0 0,-1 0 0 0 0,1 1 0 0 0,-1-1-1 0 0,1 1 1 0 0,-1-1 0 0 0,1 1 0 0 0,-1 0 0 0 0,1 0 0 0 0,0 0-1 0 0,-1 0 1 0 0,3 1 0 0 0,8 4-18 0 0,9 8-9 0 0,-15-5 9 0 0,-5-4 21 0 0,2 7 3 0 0,-4-6 16 0 0,-1 0 0 0 0,0 0 0 0 0,0 0 1 0 0,0 0-1 0 0,0-1 0 0 0,-1 1 0 0 0,0 0 0 0 0,0-1 0 0 0,-3 7 0 0 0,-30 40 252 0 0,21-30-198 0 0,-3 4 39 0 0,-36 50-84 0 0,51-73-143 0 0,15 2-3257 0 0,-3 0 3349 0 0,0 1 0 0 0,0 0-1 0 0,0 1 1 0 0,-1 0 0 0 0,1 0-1 0 0,10 10 1 0 0,-8-6-2 0 0,1 0 0 0 0,16 8 0 0 0,-19-13-716 0 0,-1-1-1 0 0,1 0 0 0 0,0 0 1 0 0,0-1-1 0 0,21 4 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9 381 6911 0 0,'-1'-2'315'0'0,"0"0"-198"0"0,-2-1-47 0 0,-1-14 547 0 0,4 17-187 0 0,0-1 1 0 0,0 0-1 0 0,0 1 0 0 0,0-1 0 0 0,0 1 1 0 0,0-1-1 0 0,0 0 0 0 0,0 1 1 0 0,1-1-1 0 0,-1 1 0 0 0,4-6 4734 0 0,-3 5-4734 0 0,17-9 1714 0 0,-11 8-2196 0 0,0 0 0 0 0,1 0 1 0 0,10 0-1 0 0,26 0 86 0 0,-16 1 33 0 0,38-6 1 0 0,-58 6-139 0 0,1-1-1 0 0,-1 0 1 0 0,0-1-1 0 0,0 0 1 0 0,-1 0-1 0 0,1 0 1 0 0,-1-1-1 0 0,1 0 1 0 0,6-6 0 0 0,-7 5-417 0 0,-1 0 0 0 0,1-1 0 0 0,-1 0 0 0 0,0 0 1 0 0,-1 0-1 0 0,7-9 0 0 0,-12 12 190 0 0,1 1 0 0 0,-1-1-1 0 0,0 1 1 0 0,0 0 0 0 0,0-1 0 0 0,0 1 0 0 0,0-1-1 0 0,-1 1 1 0 0,1-1 0 0 0,-1 1 0 0 0,1 0 0 0 0,-1-1-1 0 0,-1-2 1 0 0,0 2 82 0 0,-4-16-213 0 0,-14-25 0 0 0,14 32 1418 0 0,0 0 0 0 0,0-1-1 0 0,2 0 1 0 0,0 0 0 0 0,-4-16 0 0 0,8 25-380 0 0,-1 0 1 0 0,1 0-1 0 0,-1 1 1 0 0,0-1-1 0 0,-1 0 1 0 0,1 0-1 0 0,-4-5 3321 0 0,-1 22-3881 0 0,1 0-1 0 0,0 1 1 0 0,1-1 0 0 0,1 1-1 0 0,-3 18 1 0 0,-3 73 83 0 0,8-71-123 0 0,0 18-734 0 0,3-1-1 0 0,8 52 0 0 0,-5-52 60 0 0,-4-46-40 0 0,-1 0 0 0 0,0 1-1 0 0,0-1 1 0 0,0 1-1 0 0,-2 8 1 0 0,-3 2-6245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62 522 9671 0 0,'-2'1'5012'0'0,"1"-1"-4646"0"0,-1 0-1 0 0,0 1 1 0 0,1 0-1 0 0,-1-1 1 0 0,0 1-1 0 0,1 0 0 0 0,-1 0 1 0 0,1 0-1 0 0,-1 0 1 0 0,1 0-1 0 0,-1 0 1 0 0,1 0-1 0 0,0 0 1 0 0,-2 3-1 0 0,-1 0-2 0 0,1 0 0 0 0,1 0 0 0 0,-1 1 0 0 0,-3 8 1 0 0,2-2-118 0 0,0-1 0 0 0,1 1 0 0 0,0-1 0 0 0,-1 13 0 0 0,4-21-170 0 0,0 1 0 0 0,0-1 0 0 0,0 1 0 0 0,0-1 0 0 0,1 0 0 0 0,-1 1 0 0 0,0-1 0 0 0,1 1 0 0 0,0-1 0 0 0,-1 0 0 0 0,1 0 0 0 0,0 1 0 0 0,0-1 0 0 0,1 0 0 0 0,-1 0 0 0 0,0 0 0 0 0,1 0 0 0 0,-1 0 0 0 0,1 0 0 0 0,2 1 0 0 0,-1-1-56 0 0,1-1 0 0 0,-1 1 0 0 0,1-1 0 0 0,0 0 0 0 0,-1-1 0 0 0,1 1 1 0 0,0-1-1 0 0,0 1 0 0 0,0-1 0 0 0,-1 0 0 0 0,1-1 0 0 0,0 1 0 0 0,0-1 0 0 0,0 1 0 0 0,5-3 0 0 0,7-2 55 0 0,1-1-1 0 0,17-9 0 0 0,-14 6-2 0 0,-2 0-51 0 0,-1 0 0 0 0,21-16-1 0 0,3-1-187 0 0,-39 25 89 0 0,-4 14-19 0 0,-9 30 329 0 0,10-31-172 0 0,4 2-37 0 0,5-1 6 0 0,1-4-273 0 0,-7-8-54 0 0,1 0 0 0 0,-1 0-1 0 0,0-1 1 0 0,1 1 0 0 0,-1 0-1 0 0,1-1 1 0 0,-1 0 0 0 0,1 0 0 0 0,-1 1-1 0 0,1-2 1 0 0,0 1 0 0 0,-1 0 0 0 0,1 0-1 0 0,-1-1 1 0 0,0 1 0 0 0,4-2 0 0 0,10-4-7196 0 0</inkml:trace>
  <inkml:trace contextRef="#ctx0" brushRef="#br0" timeOffset="1">578 0 5983 0 0,'0'0'15086'0'0,"0"2"-14638"0"0,-1 15-61 0 0,-4 25 0 0 0,-2 5-23 0 0,5-18-308 0 0,-5 77 237 0 0,7-84-250 0 0,1 0 0 0 0,1 0-1 0 0,4 21 1 0 0,-1-22-2061 0 0,9 24 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119 130 5063 0 0,'1'-15'698'0'0,"1"1"-1"0"0,0 0 0 0 0,16-25 13185 0 0,-18 40-13619 0 0,6 7 4213 0 0,-2 2-6061 0 0,-1 0 1615 0 0,-1 1 0 0 0,-1 0 0 0 0,1 0-1 0 0,-2 21 1 0 0,-7 45 132 0 0,6-61-121 0 0,-6 44 22 0 0,2-5 86 0 0,-23 106-1 0 0,20-140-238 0 0,2-15-96 0 0,2-5 95 0 0,3 0 51 0 0,0-1 0 0 0,0 1 0 0 0,0-1-1 0 0,0 0 1 0 0,0 0 0 0 0,0 1 0 0 0,0-1 0 0 0,0 0-1 0 0,0 0 1 0 0,0 0 0 0 0,0 0 0 0 0,0 0-1 0 0,0-1 1 0 0,0 1 0 0 0,0 0 0 0 0,0 0-1 0 0,0-1 1 0 0,0 1 0 0 0,-2-1 0 0 0,-15-10-405 0 0,14 7 349 0 0,0-1 0 0 0,0 0 0 0 0,0 0 1 0 0,1 0-1 0 0,-1 0 0 0 0,1-1 0 0 0,0 1 0 0 0,1-1 0 0 0,-1 0 0 0 0,1 0 0 0 0,-2-11 0 0 0,-1-6-81 0 0,-2-39-1 0 0,7 62 178 0 0,-1-11 169 0 0,1 0 0 0 0,0 1 0 0 0,2-13 1 0 0,-1 21-118 0 0,0 1-1 0 0,-1-1 1 0 0,1 0 0 0 0,1 1 0 0 0,-1-1-1 0 0,0 1 1 0 0,0-1 0 0 0,0 1 0 0 0,1 0 0 0 0,-1 0-1 0 0,1-1 1 0 0,-1 1 0 0 0,1 0 0 0 0,0 0-1 0 0,-1 0 1 0 0,3 0 0 0 0,1-2 76 0 0,3-1-122 0 0,1 0 1 0 0,0 0-1 0 0,0 1 0 0 0,0 0 1 0 0,0 1-1 0 0,16-3 1 0 0,13-3-7 0 0,-25 5-3 0 0,-2 0-198 0 0,0 0 0 0 0,0-1 0 0 0,-1 0 0 0 0,11-6 0 0 0,26-13-785 0 0,-36 19 583 0 0,0-1-1 0 0,-1 0 1 0 0,1-1 0 0 0,-1 0 0 0 0,-1 0-1 0 0,1-1 1 0 0,-1-1 0 0 0,12-11-1 0 0,-19 17 383 0 0,0-1 0 0 0,0 1 0 0 0,0 0 0 0 0,0 0 0 0 0,0-1 0 0 0,-1 1 0 0 0,1-1 0 0 0,-1 1 0 0 0,0-1 0 0 0,0 0 0 0 0,0 1 0 0 0,0-1 0 0 0,0 0 0 0 0,-1 0 0 0 0,1 0 0 0 0,-1 0 0 0 0,0 0 0 0 0,0 1 0 0 0,0-1 0 0 0,0 0-1 0 0,0 0 1 0 0,0 0 0 0 0,-1 0 0 0 0,0 0 0 0 0,1 0 0 0 0,-3-3 0 0 0,0-4 520 0 0,-5-21-148 0 0,5 11 6415 0 0,3 22-6718 0 0,0 0 0 0 0,-1 1-1 0 0,0-1 1 0 0,1 0 0 0 0,-1 0-1 0 0,0 1 1 0 0,-1 1 0 0 0,-3 6-35 0 0,0 8 0 0 0,2 0 0 0 0,-1 1 0 0 0,0 32 0 0 0,-1 1-12 0 0,2-23-26 0 0,1 1 1 0 0,1 0-1 0 0,1 0 0 0 0,5 30 0 0 0,-4-50 35 0 0,1 5-934 0 0,0 1 0 0 0,-1-1 1 0 0,-1 17-1 0 0,-3-14-1003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8.0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164 94 10135 0 0,'0'-3'464'0'0,"-1"-8"264"0"0,-6-31-921 0 0,6 39 834 0 0,0 0 0 0 0,0 0 0 0 0,0 0 0 0 0,-1 0 0 0 0,1 0 0 0 0,-8-8 5726 0 0,-6 4-4627 0 0,14 7-1627 0 0,-1-1 0 0 0,1 1 0 0 0,-1 0 0 0 0,1 0 0 0 0,-1 0 0 0 0,1 0 0 0 0,-1 0 0 0 0,1 0 0 0 0,-1 0 0 0 0,0 1 0 0 0,1-1 0 0 0,0 0 0 0 0,-1 1 0 0 0,1-1 0 0 0,-1 1 0 0 0,1 0 0 0 0,-1 0 0 0 0,1-1 0 0 0,0 1 0 0 0,0 0 0 0 0,-1 0 0 0 0,1 0 0 0 0,0 0 0 0 0,0 0 0 0 0,0 0 0 0 0,0 1 0 0 0,-1 0 0 0 0,-3 5 142 0 0,-1 1 1 0 0,1-1-1 0 0,-5 11 0 0 0,-43 96 951 0 0,47-89-1018 0 0,5-24-184 0 0,1 0 1 0 0,0 0-1 0 0,0 1 0 0 0,0-1 1 0 0,0 0-1 0 0,0 0 0 0 0,1 1 1 0 0,-1-1-1 0 0,0 0 0 0 0,1 0 0 0 0,-1 0 1 0 0,0 0-1 0 0,1 1 0 0 0,-1-1 1 0 0,1 0-1 0 0,0 0 0 0 0,-1 0 1 0 0,1 0-1 0 0,0 0 0 0 0,1 1 0 0 0,12 9 8 0 0,-8-10-13 0 0,-2-1 1 0 0,-2 1 0 0 0,1-1 0 0 0,-1 0 0 0 0,0 1 0 0 0,1-1 0 0 0,-1 0 0 0 0,0 0 0 0 0,1-1 0 0 0,-1 1 0 0 0,1 0 0 0 0,-1-1 0 0 0,0 0 0 0 0,5-1 0 0 0,25-15 0 0 0,-19 9 0 0 0,-5 3-18 0 0,1-1 0 0 0,-1-1 0 0 0,0 0 0 0 0,-1 0 0 0 0,0 0 0 0 0,0-1 0 0 0,10-14 0 0 0,-8 10 18 0 0,-9 8 0 0 0,0 1 0 0 0,0-8 0 0 0,-1 4 11 0 0,1 6 239 0 0,-1 2-235 0 0,0 0 0 0 0,0 0 0 0 0,0 0 0 0 0,0 0 0 0 0,0 0 0 0 0,0 0-1 0 0,0 1 1 0 0,1-1 0 0 0,-1 0 0 0 0,0 0 0 0 0,1 1 0 0 0,-1-1 0 0 0,0 3-1 0 0,-1 3-22 0 0,1 0-1 0 0,-1 0 1 0 0,2 0-1 0 0,-1 8 1 0 0,1 0-3 0 0,2-9-2 0 0,1 1 1 0 0,-1-1-1 0 0,1 0 1 0 0,0 0-1 0 0,0 0 0 0 0,1 0 1 0 0,-1-1-1 0 0,1 1 1 0 0,1-1-1 0 0,8 9 0 0 0,-12-13-49 0 0,1-1-1 0 0,-1 1 1 0 0,0 0 0 0 0,1-1-1 0 0,-1 1 1 0 0,1-1-1 0 0,-1 0 1 0 0,1 1-1 0 0,0-1 1 0 0,-1 0-1 0 0,1 0 1 0 0,-1 0 0 0 0,1 0-1 0 0,-1 0 1 0 0,1-1-1 0 0,1 1 1 0 0,-1 0-51 0 0,16-4-679 0 0,1 0 0 0 0,-2-1 0 0 0,1-1 0 0 0,0 0 0 0 0,31-18 0 0 0,-40 20 544 0 0,2-1 75 0 0,-1-1 1 0 0,1 0-1 0 0,-1 0 1 0 0,0-1-1 0 0,0 0 0 0 0,-1-1 1 0 0,0 0-1 0 0,-1 0 1 0 0,1-1-1 0 0,-2 0 0 0 0,1-1 1 0 0,-1 0-1 0 0,-1 0 1 0 0,1 0-1 0 0,7-20 2851 0 0,-16 41-1830 0 0,0-3-722 0 0,-1-1 0 0 0,1 0-1 0 0,-2 0 1 0 0,1 0 0 0 0,-1 0-1 0 0,0 0 1 0 0,0-1 0 0 0,-9 10-1 0 0,-3 2 283 0 0,-28 22 0 0 0,3-2-118 0 0,36-35-282 0 0,-8 17-130 0 0,12-18-260 0 0,0-1 1 0 0,0 1 0 0 0,0-1-1 0 0,0 1 1 0 0,0-1-1 0 0,-1 0 1 0 0,1 0 0 0 0,0 1-1 0 0,-1-1 1 0 0,1 0-1 0 0,0 0 1 0 0,-1 0 0 0 0,0 0-1 0 0,1-1 1 0 0,-1 1-1 0 0,1 0 1 0 0,-1-1 0 0 0,-2 1-1 0 0,-10 0-1526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15 631 10591 0 0,'0'0'819'0'0,"-1"2"-534"0"0,-2 3 264 0 0,1 1-1 0 0,0 0 0 0 0,0-1 1 0 0,1 1-1 0 0,0 0 1 0 0,0 0-1 0 0,0 0 0 0 0,1 0 1 0 0,-1 0-1 0 0,2 0 0 0 0,-1 0 1 0 0,0 0-1 0 0,3 8 1 0 0,-2-10-425 0 0,0-1 0 0 0,0 0 0 0 0,0 0 0 0 0,0 0 0 0 0,1 0 0 0 0,-1 0 0 0 0,1 0 0 0 0,0 0 0 0 0,-1 0 0 0 0,1-1 0 0 0,1 1 0 0 0,-1-1 0 0 0,0 1 0 0 0,1-1 0 0 0,-1 0 0 0 0,1 0 0 0 0,0 0 0 0 0,-1 0 0 0 0,1 0 0 0 0,0-1 1 0 0,0 1-1 0 0,0-1 0 0 0,0 0 0 0 0,1 0 0 0 0,-1 0 0 0 0,5 0 0 0 0,-2 0-64 0 0,1-1 0 0 0,-1 0 0 0 0,1 0 0 0 0,-1-1 0 0 0,0 1 0 0 0,1-2 0 0 0,-1 1-1 0 0,0-1 1 0 0,0 0 0 0 0,8-3 0 0 0,8-5-348 0 0,28-18-1 0 0,-29 15-678 0 0,2-1-687 0 0</inkml:trace>
  <inkml:trace contextRef="#ctx0" brushRef="#br0" timeOffset="1">528 0 19839 0 0,'0'0'3040'0'0,"2"1"-2799"0"0,4 0-353 0 0,-1 0-1 0 0,1 1 0 0 0,-1 0 1 0 0,0 0-1 0 0,0 0 0 0 0,0 1 1 0 0,0 0-1 0 0,8 5 0 0 0,-4-2-1362 0 0,-1-1 1 0 0,1 0-1 0 0,12 5 0 0 0,-6-5-253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7367 0 0,'0'0'11346'0'0,"3"-1"-10678"0"0,13-4-551 0 0,0 1 1 0 0,0 0-1 0 0,1 1 1 0 0,-1 1-1 0 0,1 1 1 0 0,0 1-1 0 0,-1 0 1 0 0,1 1 0 0 0,0 0-1 0 0,-1 2 1 0 0,29 7-1 0 0,-32-7-117 0 0,0 0 0 0 0,-1 0 11 0 0,-10-3 250 0 0,-4 1-258 0 0,1 0 0 0 0,-1 0 0 0 0,1 0 0 0 0,-1 0 1 0 0,1 0-1 0 0,0 0 0 0 0,-1 0 0 0 0,-1 3 0 0 0,-3 2-40 0 0,-2-1 73 0 0,0 1 1 0 0,0 1-1 0 0,1 0 1 0 0,0 0-1 0 0,0 0 1 0 0,1 1-1 0 0,-1 0 1 0 0,2 0-1 0 0,-1 0 1 0 0,-7 19-1 0 0,7-15 57 0 0,2 0-1 0 0,-1 1 1 0 0,1 0-1 0 0,-2 14 1 0 0,5-21-19 0 0,0 0-1 0 0,1 0 1 0 0,0 1-1 0 0,0-1 1 0 0,0 0-1 0 0,0 0 1 0 0,1 1-1 0 0,0-1 1 0 0,0 0 0 0 0,4 10-1 0 0,-4-14-44 0 0,0-1 0 0 0,0 1-1 0 0,0-1 1 0 0,0 1 0 0 0,1-1-1 0 0,-1 1 1 0 0,0-1 0 0 0,1 1-1 0 0,-1-1 1 0 0,3 1 0 0 0,-2 0 22 0 0,0 0 38 0 0,1-2-16 0 0,4 2-52 0 0,-5-1-13 0 0,1 0-1 0 0,-1-1 1 0 0,0 1-1 0 0,1-1 1 0 0,-1 1-1 0 0,1-1 1 0 0,-1 0-1 0 0,0 0 1 0 0,1 0-1 0 0,-1 0 1 0 0,1 0 0 0 0,-1-1-1 0 0,0 1 1 0 0,1-1-1 0 0,-1 1 1 0 0,0-1-1 0 0,1 0 1 0 0,-1 0-1 0 0,0 0 1 0 0,0 0-1 0 0,0-1 1 0 0,0 1-1 0 0,0 0 1 0 0,0-1-1 0 0,0 0 1 0 0,0 1-1 0 0,-1-1 1 0 0,3-3-1 0 0,-2 2-4 0 0,1 0 1 0 0,-2 0-1 0 0,1-1 0 0 0,0 1 0 0 0,-1 0 0 0 0,1-1 1 0 0,-1 1-1 0 0,0-1 0 0 0,0 0 0 0 0,0 1 0 0 0,-1-1 1 0 0,1 0-1 0 0,-1 1 0 0 0,0-1 0 0 0,-1-7 1 0 0,0 3-26 0 0,0 0 1 0 0,-1 1-1 0 0,1-1 1 0 0,-2 1-1 0 0,1-1 1 0 0,-6-10-1 0 0,6 14-17 0 0,-1-1-1 0 0,0 1 0 0 0,1 0 0 0 0,-1 0 1 0 0,-1 1-1 0 0,1-1 0 0 0,-1 1 0 0 0,1-1 1 0 0,-1 1-1 0 0,-5-3 0 0 0,1 15-35 0 0,5-2 64 0 0,-1 0 0 0 0,1 0-1 0 0,1 1 1 0 0,-1-1-1 0 0,1 0 1 0 0,-1 12-1 0 0,-4 49-95 0 0,4-31 81 0 0,-2 15 108 0 0,-19 124 489 0 0,23-169-536 0 0,-1-1 0 0 0,0 1-1 0 0,0-1 1 0 0,0 1 0 0 0,-6 9-1 0 0,6-13-2 0 0,0 0-1 0 0,0 0 1 0 0,0 0 0 0 0,0-1-1 0 0,0 1 1 0 0,-1-1-1 0 0,1 0 1 0 0,-1 0 0 0 0,0 0-1 0 0,1 0 1 0 0,-1 0 0 0 0,-6 2-1 0 0,7-3 65 0 0,-9 0 142 0 0,9-1-171 0 0,1 0 0 0 0,-1 0 0 0 0,1 1 0 0 0,-1-1 0 0 0,1 0 0 0 0,-1 0 0 0 0,1-1 0 0 0,-1 1 0 0 0,1 0 1 0 0,-1 0-1 0 0,1-1 0 0 0,0 1 0 0 0,-1-1 0 0 0,1 1 0 0 0,-1-1 0 0 0,1 0 0 0 0,0 0 0 0 0,-2 0 0 0 0,2 0 728 0 0,1 1-783 0 0,0-1-1 0 0,-1 1 1 0 0,1 0 0 0 0,0 0-1 0 0,0-1 1 0 0,0 1 0 0 0,0 0 0 0 0,-1 0-1 0 0,1-1 1 0 0,0 1 0 0 0,0 0 0 0 0,0-1-1 0 0,0 1 1 0 0,0 0 0 0 0,0 0 0 0 0,0-1-1 0 0,0 1 1 0 0,0 0 0 0 0,0-1 0 0 0,0 1-1 0 0,0 0 1 0 0,0-1 0 0 0,0 1 0 0 0,0 0-1 0 0,0 0 1 0 0,0-1 0 0 0,0 1 0 0 0,0 0-1 0 0,1-1 1 0 0,-1 1 0 0 0,7-3-19 0 0,0 0 0 0 0,-1 1 0 0 0,1 0 1 0 0,0 1-1 0 0,1-1 0 0 0,-1 1 0 0 0,9 0 0 0 0,57 2-146 0 0,-29 1 106 0 0,-18-4-264 0 0,-1 0 0 0 0,0-2 1 0 0,42-12-1 0 0,20-3-1565 0 0,-73 17 1359 0 0,-1 0 0 0 0,1 2 0 0 0,-1-1 0 0 0,22 3 0 0 0,-11 3-7203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17967 0 0,'0'0'11404'0'0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7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46 1375 0 0,'0'0'235'0'0,"1"-2"349"0"0,5-4 177 0 0,-5 4 37 0 0,0 0 38 0 0,1-9 2158 0 0,-1 9-1939 0 0,0-3 46 0 0,4-10 10498 0 0,-12 43-11330 0 0,0-13-236 0 0,-1 0 0 0 0,-1 0 1 0 0,0-1-1 0 0,-12 15 0 0 0,-48 50 134 0 0,41-50-99 0 0,-32 46 0 0 0,53-65-78 0 0,6-9-90 0 0,2-3 7 0 0,2-7 32 0 0,1 1 0 0 0,0-1 0 0 0,1 1 0 0 0,0 1 0 0 0,0-1 0 0 0,1 1 1 0 0,0 0-1 0 0,0 0 0 0 0,8-6 0 0 0,11-8-229 0 0,36-23 0 0 0,13-11 1 0 0,-60 44 296 0 0,1 0 0 0 0,-1 0 0 0 0,2 2 0 0 0,22-12 0 0 0,-11 15 378 0 0,-25 5-58 0 0,0 2-238 0 0,0-1-69 0 0,0 1 0 0 0,-1-1 0 0 0,1 1 0 0 0,0 0 1 0 0,-1 0-1 0 0,1 0 0 0 0,0 0 0 0 0,-1 0 0 0 0,0 0 0 0 0,1 0 0 0 0,-1 0 0 0 0,0 1 0 0 0,1-1 0 0 0,-1 0 0 0 0,0 1 0 0 0,0-1 0 0 0,1 4 0 0 0,0-1 14 0 0,0 0 0 0 0,-1 0 0 0 0,1 0 0 0 0,-1 0 0 0 0,0 0 0 0 0,-1 0 0 0 0,1 6 1 0 0,0-2 34 0 0,-1 1 1 0 0,-1 0 0 0 0,0-1-1 0 0,0 1 1 0 0,-1-1 0 0 0,0 0-1 0 0,-3 11 1 0 0,-28 56 465 0 0,16-36-334 0 0,-71 144 544 0 0,78-164-665 0 0,-22 33-1 0 0,-2 3-1731 0 0,27-41 769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9:5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1839 0 0,'0'0'4688'0'0,"2"0"-4585"0"0,14 2 32 0 0,-1 0-1 0 0,1-2 0 0 0,0 0 1 0 0,-1 0-1 0 0,19-4 1 0 0,34-1 21 0 0,172 4-78 0 0,-33 0-78 0 0,85 3 64 0 0,84 4-35 0 0,-165-4 86 0 0,233-10-115 0 0,-190 16 0 0 0,-64 2 0 0 0,293-1 0 0 0,-480-9 0 0 0,54 3 46 0 0,81-6 0 0 0,-117-2-280 0 0,-6 2 1498 0 0,-5 2 4149 0 0,-19-8-4948 0 0,6 6-454 0 0,-1 1-1 0 0,1 0 1 0 0,-1 0-1 0 0,1 1 1 0 0,-1-1-1 0 0,0 1 1 0 0,0 0-1 0 0,0 0 1 0 0,0 0-1 0 0,0 0 1 0 0,-4 0-1 0 0,-9 0-166 0 0,-21 1 0 0 0,28 1 122 0 0,-47 1-340 0 0,-56 0-328 0 0,-200-25 643 0 0,8 0 1054 0 0,72 21-863 0 0,88 2-136 0 0,-171 8 46 0 0,109 0-20 0 0,-82 6 213 0 0,189-10-208 0 0,-121 20-1 0 0,161-17 4 0 0,-83-1 1 0 0,106-5-28 0 0,-185-12 72 0 0,195 7 11 0 0,1 0 0 0 0,-29-10 1 0 0,28 9 651 0 0,25 5-426 0 0,0-1-166 0 0,-18-6 180 0 0,18 7-135 0 0,0 0-110 0 0,-7-1-1 0 0,7 0 710 0 0,5 2-976 0 0,90 7 407 0 0,-16-2-198 0 0,25 7-33 0 0,267 23-68 0 0,279-50 89 0 0,-553 8 16 0 0,147 10-1 0 0,-129 3-830 0 0,217-15 0 0 0,-9 8-574 0 0,-235 3 1231 0 0,-51-2 90 0 0,-7 1 51 0 0,0-2-1 0 0,-1 0 1 0 0,36-6-1 0 0,-33 1-422 0 0,0 1 0 0 0,34 1-1 0 0,-48 3-82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25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1490 3279 0 0,'0'0'150'0'0,"-1"-1"-9"0"0,-4-6 3380 0 0,1 6-3334 0 0,0 0-127 0 0,-24-5 204 0 0,23 6-255 0 0,-1-1 0 0 0,1 1 0 0 0,-1 1 0 0 0,1-1-1 0 0,0 1 1 0 0,-1 0 0 0 0,1 0 0 0 0,0 0 0 0 0,0 1 0 0 0,-9 3 0 0 0,-3 1-14 0 0,-42 5 541 0 0,58-10 4 0 0,-2-2-288 0 0,-22-4 551 0 0,22 4-198 0 0,1 0-314 0 0,-22-8 619 0 0,14 6-693 0 0,1-1 1 0 0,-1-1-1 0 0,-9-5 1 0 0,10 5-95 0 0,0-2 1 0 0,0 1-1 0 0,1-1 0 0 0,0-1 0 0 0,0 0 1 0 0,0 0-1 0 0,1 0 0 0 0,1-1 1 0 0,-1 0-1 0 0,1 0 0 0 0,1 0 1 0 0,0-1-1 0 0,0 0 0 0 0,1 0 1 0 0,0 0-1 0 0,1-1 0 0 0,0 1 0 0 0,0-1 1 0 0,1 0-1 0 0,1 0 0 0 0,0 0 1 0 0,1-16-1 0 0,1-21 147 0 0,3 0-1 0 0,14-70 1 0 0,33-93-400 0 0,-35 148-178 0 0,-4-1 0 0 0,7-109 0 0 0,-18-131-362 0 0,-3 268 636 0 0,-1 0 0 0 0,-2 1 0 0 0,-12-44 0 0 0,17 78 16 0 0,0 0 1 0 0,0 1-1 0 0,-1-1 0 0 0,1 0 0 0 0,0 1 1 0 0,0-1-1 0 0,0 0 0 0 0,0 1 0 0 0,0-1 0 0 0,-1 0 1 0 0,2 1-1 0 0,-1-1 0 0 0,0 0 0 0 0,0 1 0 0 0,0-1 1 0 0,0 0-1 0 0,0 1 0 0 0,0-1 0 0 0,1 0 1 0 0,-1 1-1 0 0,0-1 0 0 0,1 0 0 0 0,-1 1 0 0 0,1-1 1 0 0,0 0-49 0 0,1 0 1 0 0,-1 0-1 0 0,0 1 1 0 0,1-1-1 0 0,-1 1 1 0 0,1 0-1 0 0,-1-1 1 0 0,1 1 0 0 0,2 0-1 0 0,0-1 52 0 0,7 1-42 0 0,1-1 0 0 0,0 2 0 0 0,-1 0 0 0 0,1 0 0 0 0,-1 1 0 0 0,1 1 0 0 0,-1 0 0 0 0,12 4 0 0 0,30 8-31 0 0,28-2-7 0 0,156 6 0 0 0,82-24-94 0 0,-69-9 143 0 0,214-5-126 0 0,-266 15 15 0 0,109 3 36 0 0,-167 5 17 0 0,306 17-654 0 0,42 1-102 0 0,0-20 239 0 0,-339-2-133 0 0,-138 0 723 0 0,369-11-2364 0 0,-319 2 3434 0 0,-59 8-337 0 0,20-4 709 0 0,-20 4-976 0 0,-2 1-392 0 0,-1 0 0 0 0,1 0-1 0 0,0 0 1 0 0,0 0 0 0 0,0 0-1 0 0,0 0 1 0 0,0-1 0 0 0,0 1-1 0 0,0 0 1 0 0,0 0 0 0 0,0 0-1 0 0,0 0 1 0 0,0 0 0 0 0,0 0 0 0 0,0 0-1 0 0,0 0 1 0 0,0 0 0 0 0,1-1 742 0 0,-1 1-742 0 0,0 0 0 0 0,0 0-1 0 0,0 0 1 0 0,0 0 0 0 0,0 0-1 0 0,0 0 1 0 0,0 0 0 0 0,0 0-1 0 0,0 0 1 0 0,1 0 0 0 0,-1 0 0 0 0,0 0-1 0 0,0 0 1 0 0,0 0 0 0 0,0 0-1 0 0,0 0 1 0 0,0 0 0 0 0,0 0-1 0 0,0 0 1 0 0,-5-6 990 0 0,2 4-969 0 0,2 1-46 0 0,0 1 0 0 0,0-1-1 0 0,0 0 1 0 0,-1 1 0 0 0,1-1 0 0 0,0 1 0 0 0,0-1 0 0 0,0 1 0 0 0,-1 0 0 0 0,1-1 0 0 0,0 1 0 0 0,0 0 0 0 0,-1 0-1 0 0,1 0 1 0 0,0 0 0 0 0,-1 0 0 0 0,1 0 0 0 0,0 0 0 0 0,0 1 0 0 0,-1-1 0 0 0,1 0 0 0 0,0 1 0 0 0,0-1-1 0 0,0 1 1 0 0,-2 0 0 0 0,-1 1-17 0 0,1 0 0 0 0,0 0 0 0 0,1 0-1 0 0,-1 1 1 0 0,0-1 0 0 0,1 1 0 0 0,-1-1 0 0 0,1 1-1 0 0,0 0 1 0 0,-1 0 0 0 0,1 0 0 0 0,1 0-1 0 0,-1 1 1 0 0,0-1 0 0 0,1 0 0 0 0,-2 5 0 0 0,-1 7-50 0 0,0 1 0 0 0,-3 23 0 0 0,2 10 30 0 0,2 1 0 0 0,4 57 0 0 0,16 102 493 0 0,-5-96-133 0 0,28 431 1100 0 0,-40-523-1402 0 0,-1-1-1 0 0,-1 1 0 0 0,0-1 1 0 0,-6 21-1 0 0,4-30 1 0 0,1 0 1 0 0,-1-1-1 0 0,0 1 0 0 0,-1-1 1 0 0,-1 0-1 0 0,1 0 0 0 0,-2-1 1 0 0,1 0-1 0 0,-10 10 0 0 0,-40 37-2714 0 0,37-39 923 0 0,-38 36-3440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2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182 123 4775 0 0,'0'0'216'0'0,"-1"-1"-10"0"0,-14-2 1014 0 0,15 3-1166 0 0,0 0 0 0 0,0-1 0 0 0,0 1 0 0 0,0 0 0 0 0,0 0 0 0 0,0 0-1 0 0,0 0 1 0 0,0 0 0 0 0,0 0 0 0 0,0 0 0 0 0,0 0 0 0 0,-1 0-1 0 0,1 0 1 0 0,0 0 0 0 0,0 0 0 0 0,0-1 0 0 0,0 1 0 0 0,0 0 0 0 0,0 0-1 0 0,0 0 1 0 0,0 0 0 0 0,0 0 0 0 0,0 0 0 0 0,0 0 0 0 0,0 0 0 0 0,0 0-1 0 0,0-1 1 0 0,0 1 0 0 0,0 0 0 0 0,0 0 0 0 0,0 0 0 0 0,0 0 0 0 0,0 0-1 0 0,0 0 1 0 0,0 0 0 0 0,0 0 0 0 0,0 0 0 0 0,1-1 0 0 0,-1 1 0 0 0,0 0-1 0 0,0 0 1 0 0,0 0 0 0 0,0 0 0 0 0,0 0 0 0 0,0 0 0 0 0,0 0 0 0 0,0 0-1 0 0,0 0 1 0 0,0 0 0 0 0,0 0 0 0 0,1 0 0 0 0,14-6 2536 0 0,-14 5-3327 0 0,3 0 769 0 0,102-29 841 0 0,-85 25-698 0 0,0 2 0 0 0,0 0 0 0 0,26 0-1 0 0,29 8-26 0 0,-30-1-100 0 0,19 2-48 0 0,32 2 0 0 0,130-19 0 0 0,8-2 128 0 0,-201 12-104 0 0,251-2 408 0 0,-270 3-408 0 0,31 2 76 0 0,57 10-1 0 0,-82-9-58 0 0,43 8-22 0 0,69 7-22 0 0,-78-15 3 0 0,0-2 0 0 0,68-7 0 0 0,-87 2 0 0 0,110-16 0 0 0,-121 18 0 0 0,0 1 0 0 0,0 1 0 0 0,0 1 0 0 0,39 6 0 0 0,-9 0 0 0 0,0-2 0 0 0,75 5 0 0 0,82-19 0 0 0,12-1 0 0 0,-38 5 0 0 0,191-31 80 0 0,-218 33 46 0 0,-100 4-234 0 0,11-6 89 0 0,-45 3 19 0 0,39 1 1 0 0,-10-1-1 0 0,-38 1 0 0 0,0 1 0 0 0,16 1 0 0 0,-28 0 0 0 0,-4-1 0 0 0,30-5 2499 0 0,-53-1-1638 0 0,6 1-773 0 0,-2 3-107 0 0,-27 0-1 0 0,6 1-26 0 0,-49-3-33 0 0,-27-1 19 0 0,63 2 16 0 0,0 3-1 0 0,-75 9 1 0 0,108-7 49 0 0,-83 9-5 0 0,-59 4 0 0 0,16-12-1 0 0,-104 6 66 0 0,-181 1-127 0 0,376-11 60 0 0,-235 20 210 0 0,137-12-52 0 0,69-6-104 0 0,36 1-48 0 0,-230 18 64 0 0,198-10-68 0 0,0-4 0 0 0,-138-7 0 0 0,160 0 0 0 0,0 3 0 0 0,-64 9 0 0 0,82-7 0 0 0,-172 24 0 0 0,-10-13 0 0 0,109-2 0 0 0,51-4 0 0 0,24-5 16 0 0,0-1 0 0 0,-1-2 0 0 0,-74-7 0 0 0,92 3 14 0 0,1 0 77 0 0,-28-1 0 0 0,38 3 51 0 0,15 0 167 0 0,15-2 140 0 0,264-35-401 0 0,-105 27-64 0 0,-134 9 0 0 0,100 2 0 0 0,-26-1 3 0 0,-9 1-16 0 0,28 6-159 0 0,-19 1-273 0 0,167-13 0 0 0,-173-5 160 0 0,181-12-182 0 0,-73 13 336 0 0,-158 7 118 0 0,37-9 13 0 0,-65 7 0 0 0,60-1 0 0 0,40 7-124 0 0,220-26 0 0 0,-99 11 91 0 0,-8 0-10 0 0,-135 3-16 0 0,0 5 0 0 0,196 13 0 0 0,-98-7 54 0 0,-182-1 10 0 0,9-1 149 0 0,1 0-473 0 0,-1 1-3657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87 2303 0 0,'-1'-1'167'0'0,"-31"-22"225"0"0,4-6 3396 0 0,20 21-1615 0 0,5 5 267 0 0,15 2-2401 0 0,-3 1 91 0 0,0 0 7 0 0,0 0 1 0 0,-1 0 0 0 0,1-1 0 0 0,13-3 0 0 0,6-2 149 0 0,1 2 1 0 0,-1 1-1 0 0,44 0 1 0 0,-36 2-152 0 0,51 5 97 0 0,-7-1-122 0 0,-5-4-1 0 0,102 12-1 0 0,12 21-51 0 0,43 4 1 0 0,37-14 88 0 0,-89-8-38 0 0,52-11 28 0 0,33 4-206 0 0,-156 13 55 0 0,-25-3 28 0 0,-13-7-20 0 0,2-4-1 0 0,140-7 0 0 0,-8-24 21 0 0,22 5 58 0 0,-11 2-78 0 0,-159 13-38 0 0,-38 5 30 0 0,33-7 0 0 0,-15-1 116 0 0,52-3 0 0 0,117-2 966 0 0,-41-10-157 0 0,-38 3 216 0 0,-111 18-564 0 0,-14 1-491 0 0,1 1 0 0 0,0-1-1 0 0,0 1 1 0 0,0-1 0 0 0,0 1-1 0 0,-1 0 1 0 0,1 1 0 0 0,0-1 0 0 0,0 0-1 0 0,0 1 1 0 0,4 1 0 0 0,4 2-248 0 0,-1 0-188 0 0,1-1-1 0 0,20 4 0 0 0,-19-6 377 0 0,11 0 50 0 0,-20 0-53 0 0,1-1 34 0 0,9-4 25 0 0,-8 5-27 0 0,-4 0-12 0 0,1-1 667 0 0,0 0-334 0 0,-1 1-203 0 0,2 0-189 0 0,12-8 1343 0 0,-7 2-1274 0 0,-7 4 180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3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219 126 5063 0 0,'-2'-24'695'0'0,"-3"-22"-926"0"0,-2 17 4917 0 0,6 28-4290 0 0,1-1 1 0 0,-1 1-1 0 0,0-1 1 0 0,1 1-1 0 0,-1-1 1 0 0,0 1-1 0 0,0 0 1 0 0,0-1-1 0 0,0 1 1 0 0,0 0-1 0 0,0-1 1 0 0,-1 1-1 0 0,1 0 0 0 0,0 0 1 0 0,-1 0-1 0 0,1 0 1 0 0,0 1-1 0 0,-3-2 1 0 0,2 1-332 0 0,0 1 0 0 0,1-1-1 0 0,-1 1 1 0 0,0 0 0 0 0,0-1 0 0 0,0 1 0 0 0,0 0 0 0 0,0 0-1 0 0,1 1 1 0 0,-1-1 0 0 0,0 0 0 0 0,0 0 0 0 0,0 1 0 0 0,1-1-1 0 0,-1 1 1 0 0,0 0 0 0 0,0-1 0 0 0,1 1 0 0 0,-1 0 0 0 0,0 0-1 0 0,1 0 1 0 0,-1 0 0 0 0,-1 3 0 0 0,-5 4-36 0 0,0 1 0 0 0,0 1-1 0 0,1-1 1 0 0,1 1 0 0 0,-1 1 0 0 0,2-1 0 0 0,-1 1 0 0 0,-3 13 0 0 0,-27 96-145 0 0,34-112 120 0 0,-9 35-28 0 0,2 0 0 0 0,-7 83 1 0 0,16-110 24 0 0,0 0 1 0 0,1 0-1 0 0,1 0 1 0 0,7 26-1 0 0,-6-32-3 0 0,0 1 0 0 0,1-2 0 0 0,0 1 0 0 0,1 0 0 0 0,0-1 0 0 0,0 0-1 0 0,1 0 1 0 0,8 9 0 0 0,-10-13-10 0 0,0 0-1 0 0,0-1 1 0 0,1 1-1 0 0,0-1 0 0 0,0 0 1 0 0,0-1-1 0 0,1 1 1 0 0,-1-1-1 0 0,1 0 1 0 0,0 0-1 0 0,9 3 0 0 0,-11-5-197 0 0,0 0 0 0 0,1 0 0 0 0,-1-1 0 0 0,0 0-1 0 0,0 1 1 0 0,0-1 0 0 0,8-2 0 0 0,-7 2-469 0 0,-1-1 1 0 0,1-1-1 0 0,-1 1 0 0 0,1-1 1 0 0,-1 0-1 0 0,1 0 1 0 0,5-4-1 0 0,10-8-4548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61 5983 0 0,'1'-13'880'0'0,"1"1"-1"0"0,4-14 4614 0 0,-4 17 774 0 0,-2 75-5783 0 0,-16 119 0 0 0,-36 164 157 0 0,42-240-486 0 0,10-98-100 0 0,0-9 310 0 0,2-3-276 0 0,1-1-74 0 0,15-6 60 0 0,-1-2-1 0 0,0 0 0 0 0,16-13 0 0 0,25-15-74 0 0,-50 33-14 0 0,1 1 0 0 0,0-1 0 0 0,0 2 0 0 0,1-1 0 0 0,-1 1 0 0 0,20-3-1 0 0,-25 5 7 0 0,0 1 0 0 0,0 0 0 0 0,0 0 0 0 0,0 0-1 0 0,0 0 1 0 0,0 1 0 0 0,0-1 0 0 0,0 1 0 0 0,0 0-1 0 0,0 0 1 0 0,0 1 0 0 0,4 1 0 0 0,-7-2 7 0 0,1-1 1 0 0,-1 1-1 0 0,1 0 0 0 0,-1-1 1 0 0,1 1-1 0 0,-1 0 0 0 0,0 0 1 0 0,1 0-1 0 0,-1 0 1 0 0,0 0-1 0 0,0 0 0 0 0,0 0 1 0 0,0 0-1 0 0,0 1 1 0 0,0-1-1 0 0,0 0 0 0 0,0 1 1 0 0,0 1-1 0 0,1 1-8 0 0,-1-3 4 0 0,-1 0 0 0 0,0 0 1 0 0,1 0-1 0 0,-1 0 1 0 0,0 0-1 0 0,0 0 0 0 0,0 0 1 0 0,0 0-1 0 0,0 0 1 0 0,0 0-1 0 0,0 0 0 0 0,0 0 1 0 0,0 0-1 0 0,0 0 1 0 0,0 0-1 0 0,-1 0 1 0 0,1 0-1 0 0,0 0 0 0 0,-1 1 1 0 0,-10 17-22 0 0,7-14 34 0 0,-1 1 0 0 0,0-1 1 0 0,0 0-1 0 0,0 0 0 0 0,-1 0 0 0 0,0-1 0 0 0,0 0 0 0 0,0 0 0 0 0,0 0 0 0 0,0-1 0 0 0,-9 4 1 0 0,-10 1 59 0 0,-45 12 0 0 0,39-13-54 0 0,29-7-14 0 0,-13 5 19 0 0,-1-2 0 0 0,0 0 0 0 0,-24 2 0 0 0,40-5-90 0 0,-1 0 0 0 0,1 0 0 0 0,-1 0 0 0 0,1 0 0 0 0,-1 0 0 0 0,1 0-1 0 0,0 0 1 0 0,-1 0 0 0 0,1 0 0 0 0,-1 0 0 0 0,1 0 0 0 0,-1 0 0 0 0,1 0 0 0 0,-1 0 0 0 0,1 0 0 0 0,0-1-1 0 0,-1 1 1 0 0,1 0 0 0 0,-1 0 0 0 0,1-1 0 0 0,0 1 0 0 0,-1 0 0 0 0,1 0 0 0 0,0-1 0 0 0,-1 1 0 0 0,1 0-1 0 0,0-1 1 0 0,-1 1 0 0 0,1-1 0 0 0,0 1 0 0 0,0 0 0 0 0,-1-1 0 0 0,1 1 0 0 0,0-1 0 0 0,0 1 0 0 0,0 0-1 0 0,0-1 1 0 0,0 1 0 0 0,0-1 0 0 0,-1 1 0 0 0,1-1 0 0 0,0 1 0 0 0,0-1 0 0 0,0 1 0 0 0,1-1 0 0 0,2-11-6799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08.3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45 15607 0 0,'-3'-7'306'0'0,"1"5"-149"0"0,1-1 1 0 0,1 0-1 0 0,-1 1 1 0 0,0-1-1 0 0,1 0 0 0 0,-1 1 1 0 0,1-1-1 0 0,0 0 1 0 0,0-3-1 0 0,0 6-40 0 0,0-1 0 0 0,0 1-1 0 0,0 0 1 0 0,0 0-1 0 0,0-1 1 0 0,0 1 0 0 0,0 0-1 0 0,0 0 1 0 0,0-1 0 0 0,0 1-1 0 0,0 0 1 0 0,0 0 0 0 0,0-1-1 0 0,0 1 1 0 0,0 0 0 0 0,0 0-1 0 0,1-1 1 0 0,-1 1 0 0 0,0 0-1 0 0,0 0 1 0 0,0 0 0 0 0,0-1-1 0 0,1 1 1 0 0,-1 0 0 0 0,0 0-1 0 0,0 0 1 0 0,1 0-1 0 0,-1 0 1 0 0,0-1 0 0 0,0 1-1 0 0,0 0 1 0 0,1 0 0 0 0,-1 0-1 0 0,0 0 1 0 0,1 0 0 0 0,-1 0-1 0 0,0 0 1 0 0,0 0 0 0 0,1 0-1 0 0,-1 0 1 0 0,0 0 0 0 0,1 0-1 0 0,17 5 1334 0 0,17 13-1092 0 0,-11-2-93 0 0,-2 1-1 0 0,0 0 0 0 0,-1 2 1 0 0,28 32-1 0 0,62 96 482 0 0,-98-128-1005 0 0,1-1-1 0 0,1 0 1 0 0,0-1-1 0 0,21 19 1 0 0,-17-23-1240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 8287 0 0,'0'0'6124'0'0,"2"1"-5576"0"0,2 3-274 0 0,-1 1 0 0 0,1-1 0 0 0,-1 1 0 0 0,0-1 0 0 0,0 1 0 0 0,0 0 0 0 0,-1 0 0 0 0,4 11 0 0 0,-4-10-159 0 0,1 1 1 0 0,0-1-1 0 0,0 1 0 0 0,0-1 0 0 0,1 0 1 0 0,0 0-1 0 0,6 7 0 0 0,3-2-49 0 0,-7-9-15 0 0,0-2 67 0 0,-2 0-89 0 0,-1 1 0 0 0,1-1 0 0 0,0 0 0 0 0,-1-1 0 0 0,1 1 0 0 0,-1 0 0 0 0,1-1 1 0 0,-1 0-1 0 0,1 0 0 0 0,-1 0 0 0 0,7-3 0 0 0,-4 0 6 0 0,-1 1 1 0 0,1-1-1 0 0,-1-1 0 0 0,0 1 1 0 0,9-10-1 0 0,-10 10-38 0 0,2-3-30 0 0,0 0 1 0 0,0 0-1 0 0,0 0 1 0 0,-1-1-1 0 0,-1 0 0 0 0,1 0 1 0 0,4-13-1 0 0,8-13 28 0 0,-16 34 16 0 0,0 1 1 0 0,-1-1-1 0 0,1 1 1 0 0,0-1-1 0 0,0 1 1 0 0,0 0-1 0 0,-1-1 0 0 0,1 1 1 0 0,0 0-1 0 0,-1 0 1 0 0,2 1-1 0 0,2 4 36 0 0,0 1 1 0 0,-1 0-1 0 0,0 0 0 0 0,0 0 0 0 0,0 0 1 0 0,-1 1-1 0 0,0-1 0 0 0,-1 1 1 0 0,2 12-1 0 0,-1 8 372 0 0,-2 34 0 0 0,0-35-251 0 0,-2 1 1 0 0,-1-1-1 0 0,-1 1 0 0 0,-2-1 1 0 0,0 0-1 0 0,-2-1 0 0 0,0 1 1 0 0,-2-2-1 0 0,-1 1 0 0 0,-17 26 1 0 0,17-33-45 0 0,-2 0 1 0 0,-27 32 0 0 0,34-44-106 0 0,0-1 1 0 0,0-1-1 0 0,-1 1 1 0 0,0-1-1 0 0,0 0 0 0 0,0 0 1 0 0,-1-1-1 0 0,0 0 1 0 0,1 0-1 0 0,-16 4 1 0 0,20-8-108 0 0,0 1 1 0 0,-1 0-1 0 0,1-1 1 0 0,-1 0-1 0 0,1 0 1 0 0,-5 0 0 0 0,-11-3-5757 0 0,6-1-1159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13503 0 0,'0'0'5319'0'0,"2"0"-4782"0"0,1-1-477 0 0,0 0 0 0 0,0 0 0 0 0,0 0 1 0 0,0 1-1 0 0,0-1 0 0 0,0 1 0 0 0,0 0 0 0 0,0 0 0 0 0,0 0 0 0 0,0 0 0 0 0,0 0 0 0 0,0 1 0 0 0,4 1 1 0 0,8 2-64 0 0,21 9 1 0 0,-23-8 61 0 0,-2-1-61 0 0,0 0-1 0 0,0 2 0 0 0,0-1 1 0 0,-1 1-1 0 0,1 0 0 0 0,-2 1 1 0 0,1 1-1 0 0,10 10 0 0 0,-18-16 3 0 0,0 0 0 0 0,-1 0 0 0 0,1 0 0 0 0,-1 0 0 0 0,1 1 0 0 0,-1-1 0 0 0,0 1 0 0 0,0-1 0 0 0,0 1 0 0 0,-1-1 0 0 0,1 1 0 0 0,-1 0 0 0 0,1-1 0 0 0,-1 1 0 0 0,0 0 0 0 0,0-1 0 0 0,0 1 0 0 0,0 0 0 0 0,-1 3 0 0 0,-1 3 0 0 0,0 0 0 0 0,-1 0 0 0 0,0 0 0 0 0,-6 11 0 0 0,2-7 61 0 0,0 0-1 0 0,0 0 1 0 0,-2 0-1 0 0,1-1 1 0 0,-2 0 0 0 0,-18 19-1 0 0,2-4 179 0 0,-27 36-1 0 0,42-48-173 0 0,3-6-263 0 0,8-9 80 0 0,0 1 1 0 0,0-1 0 0 0,0 0 0 0 0,0 0 0 0 0,0 1 0 0 0,-1-1 0 0 0,1 0 0 0 0,0 1-1 0 0,0-1 1 0 0,-1 0 0 0 0,1 0 0 0 0,0 1 0 0 0,0-1 0 0 0,-1 0 0 0 0,1 0-1 0 0,0 0 1 0 0,-1 0 0 0 0,1 1 0 0 0,0-1 0 0 0,-1 0 0 0 0,1 0 0 0 0,-1 0 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14279 0 0,'-5'-27'7908'0'0,"6"30"-7675"0"0,2 16-137 0 0,0 1-1 0 0,-1-1 0 0 0,-2 0 0 0 0,-1 32 0 0 0,-1-18-64 0 0,-1 59 139 0 0,0-27-48 0 0,2 0 0 0 0,12 95 0 0 0,-4-105-937 0 0,2 73 0 0 0,-11-113-6029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11487 0 0,'0'0'1040'0'0,"0"-2"-741"0"0,0-17 1860 0 0,0 17-1397 0 0,2 1-182 0 0,1 0-493 0 0,-1 0-1 0 0,1-1 1 0 0,0 1-1 0 0,0 1 1 0 0,0-1-1 0 0,0 0 1 0 0,0 1-1 0 0,0-1 1 0 0,0 1-1 0 0,0 0 1 0 0,0 0-1 0 0,1 0 1 0 0,-1 0 0 0 0,0 1-1 0 0,0-1 1 0 0,0 1-1 0 0,0 0 1 0 0,0 0-1 0 0,-1 0 1 0 0,7 3-1 0 0,-6-3-87 0 0,1 1-1 0 0,-1 0 1 0 0,0 0-1 0 0,1 0 0 0 0,-1 1 1 0 0,0-1-1 0 0,0 1 1 0 0,0-1-1 0 0,-1 1 1 0 0,1 0-1 0 0,-1 0 1 0 0,1 0-1 0 0,-1 1 1 0 0,0-1-1 0 0,0 0 0 0 0,2 8 1 0 0,-1-1 131 0 0,0 0 0 0 0,-1 0 0 0 0,-1 0 0 0 0,1 1 0 0 0,-2-1 0 0 0,1 1 0 0 0,-3 19 0 0 0,-8 37 905 0 0,-30 101-1 0 0,31-135-938 0 0,3-13-63 0 0,0 0 1 0 0,0-1 0 0 0,-12 22 0 0 0,-5 0-29 0 0,18-31-255 0 0,4-8-96 0 0</inkml:trace>
  <inkml:trace contextRef="#ctx0" brushRef="#br0" timeOffset="1">64 246 7831 0 0,'0'0'603'0'0,"1"-2"-396"0"0,4-4 692 0 0,0 0 0 0 0,0 0 0 0 0,1 0 0 0 0,0 0 0 0 0,0 1 0 0 0,0 0 0 0 0,0 0 0 0 0,1 1 0 0 0,11-6 0 0 0,-14 9-840 0 0,-1 1-1 0 0,1 0 0 0 0,-1 0 1 0 0,1 0-1 0 0,-1 1 0 0 0,0-1 0 0 0,1 1 1 0 0,-1 0-1 0 0,1 0 0 0 0,-1 0 1 0 0,4 2-1 0 0,-2-2-54 0 0,21 10-5036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9671 0 0,'0'0'4818'0'0,"2"-1"-3600"0"0,46-11 537 0 0,-37 10-1740 0 0,0 0 0 0 0,-1-1 0 0 0,1 0 1 0 0,18-9-1 0 0,-21 7-469 0 0,0 0 0 0 0,-1 0 0 0 0,1-1-1 0 0,-1 0 1 0 0,-1 0 0 0 0,1-1 0 0 0,-1 0 0 0 0,-1 0 0 0 0,1 0 0 0 0,-1-1 0 0 0,0 0-1 0 0,-1 0 1 0 0,0 0 0 0 0,5-14 0 0 0,-7 17-53 0 0,-2 1 0 0 0,1 0 0 0 0,0-1 0 0 0,-1 1-1 0 0,0 0 1 0 0,0-1 0 0 0,-1-4 0 0 0,1-5 640 0 0,-7-4 15628 0 0,-8 129-15639 0 0,12-80-112 0 0,-3 13-2 0 0,2-17 1 0 0,2 1-1 0 0,0 0 1 0 0,2-1-1 0 0,5 48 1 0 0,-5-73-85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9 307 1375 0 0,'0'-2'107'0'0,"0"-32"18830"0"0,0 36-18355 0 0,-3 16-258 0 0,0 0 0 0 0,2 0 1 0 0,0 25-1 0 0,8 58-148 0 0,-1-8-35 0 0,-9 21-78 0 0,0-69 34 0 0,3 10-242 0 0,0-53-783 0 0,0 0-268 0 0,0 9-47 0 0</inkml:trace>
  <inkml:trace contextRef="#ctx0" brushRef="#br0" timeOffset="1">242 49 10591 0 0,'1'-2'488'0'0,"0"-2"-394"0"0,0 0-1 0 0,1 1 0 0 0,-1-1 0 0 0,1 0 0 0 0,0 1 0 0 0,5-7 1 0 0,-6 9-76 0 0,0-1 0 0 0,1 1 0 0 0,-1 0-1 0 0,1 0 1 0 0,-1 0 0 0 0,1 0 0 0 0,-1 0 0 0 0,1 0 0 0 0,0 0 0 0 0,-1 0 0 0 0,1 1 0 0 0,0-1 0 0 0,0 1 0 0 0,0-1 0 0 0,-1 1 0 0 0,1 0 0 0 0,0 0 0 0 0,3 0 0 0 0,0 0 658 0 0,0 0 0 0 0,0 1 1 0 0,0-1-1 0 0,0 1 1 0 0,0 1-1 0 0,0-1 0 0 0,-1 1 1 0 0,1-1-1 0 0,8 6 0 0 0,-7-3-170 0 0,1 0-1 0 0,-1 0 0 0 0,0 1 0 0 0,-1 0 0 0 0,10 11 0 0 0,-1 2-77 0 0,-1 1 1 0 0,0 0-1 0 0,12 28 0 0 0,-10-16-325 0 0,-1 1 0 0 0,-2 1-1 0 0,-1 1 1 0 0,-1-1 0 0 0,-2 1-1 0 0,-2 1 1 0 0,-1-1 0 0 0,-1 1-1 0 0,-2 0 1 0 0,-2 0 0 0 0,-1 0-1 0 0,-1 0 1 0 0,-2 0 0 0 0,-2 0-1 0 0,-11 37 1 0 0,5-28-146 0 0,-3-2 1 0 0,-1 0-1 0 0,-2-1 0 0 0,-29 49 1 0 0,20-41-645 0 0,-2 8-37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4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53 1375 0 0,'0'-2'107'0'0,"-2"-1"126"0"0,0 0 0 0 0,0 0-1 0 0,0-1 1 0 0,0 1 0 0 0,-1 0 0 0 0,1 1-1 0 0,-1-1 1 0 0,0 0 0 0 0,0 1 0 0 0,0 0-1 0 0,0 0 1 0 0,0-1 0 0 0,-6-1 0 0 0,-20-6 2068 0 0,26 10-1889 0 0,0 0 0 0 0,0 0 0 0 0,0 0-1 0 0,0 0 1 0 0,0 1 0 0 0,-4 0 0 0 0,-6 1 3116 0 0,35 8-3440 0 0,0-1 0 0 0,0-1 0 0 0,1-1 1 0 0,32 5-1 0 0,79 10-55 0 0,138 4-1 0 0,273-21 268 0 0,-430-7-252 0 0,141-4-6 0 0,62 0-8 0 0,513-11 156 0 0,-826 17-189 0 0,342-8 72 0 0,-227 11-66 0 0,346-5 50 0 0,108-22 334 0 0,-216 26 224 0 0,-122 2-557 0 0,151-12 525 0 0,103 2 296 0 0,-32 4 609 0 0,-150-1-14 0 0,-308 3-1472 0 0,235-9 1699 0 0,-222 8-2565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1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1264 1839 0 0,'0'0'11431'0'0,"-1"-2"-11351"0"0,-3-14-5 0 0,0 5-23 0 0,1-1 1 0 0,-3-14-1 0 0,-9-40 129 0 0,7 8-108 0 0,-2-26-35 0 0,-17-141-600 0 0,5 49 359 0 0,18 122 220 0 0,3-70 0 0 0,9-106-153 0 0,-7 226 138 0 0,-1 3 11 0 0,0-1 0 0 0,1 1 0 0 0,-1-1-1 0 0,0 1 1 0 0,0-1 0 0 0,0 1 0 0 0,0 0-1 0 0,0-1 1 0 0,-1 1 0 0 0,1-1 0 0 0,0 1 0 0 0,-1-3-1 0 0,0 1-1 0 0,2-5 77 0 0,14-8-91 0 0,-8 10-27 0 0,1 1 0 0 0,0 0 0 0 0,0 1-1 0 0,0-1 1 0 0,1 1 0 0 0,11-3 0 0 0,57-14-105 0 0,-73 20 125 0 0,11-1-4 0 0,-1 0 0 0 0,1 1 0 0 0,-1 1 0 0 0,18 2 0 0 0,6-1 0 0 0,60-6 14 0 0,-11 0 0 0 0,640-11-288 0 0,-677 15 278 0 0,480-1 71 0 0,-42-4-256 0 0,-286-4 209 0 0,262-2 36 0 0,-303 20-44 0 0,-34-1-65 0 0,-39-2 50 0 0,71 1-54 0 0,-112-6 88 0 0,65-9 1 0 0,-95 6 17 0 0,31-9 0 0 0,-40 10 2337 0 0,-9 0-2248 0 0,-2-2-48 0 0,3 4-57 0 0,0-1 0 0 0,-1 1-1 0 0,1 0 1 0 0,0-1 0 0 0,-1 1 0 0 0,1 0-1 0 0,-1 0 1 0 0,1-1 0 0 0,0 1 0 0 0,-1 0-1 0 0,1 0 1 0 0,-1 0 0 0 0,1-1-1 0 0,-1 1 1 0 0,1 0 0 0 0,-1 0 0 0 0,1 0-1 0 0,-1 0 1 0 0,1 0 0 0 0,0 0 0 0 0,-2 0-1 0 0,1 0-17 0 0,-1 0-1 0 0,1 0 1 0 0,0 0-1 0 0,-1 1 1 0 0,1-1 0 0 0,0 0-1 0 0,-1 1 1 0 0,1-1-1 0 0,0 1 1 0 0,-1-1-1 0 0,1 1 1 0 0,0-1 0 0 0,0 1-1 0 0,0 0 1 0 0,0 0-1 0 0,-1 0 1 0 0,1 0-1 0 0,0 0 1 0 0,1 0-1 0 0,-1 0 1 0 0,-1 1 0 0 0,0 1-15 0 0,0 0 1 0 0,1 1 0 0 0,-1-1 0 0 0,1 1 0 0 0,-2 4 0 0 0,1-2 19 0 0,-2 9-20 0 0,0 0-1 0 0,0 1 1 0 0,2 0-1 0 0,0 0 1 0 0,0 21 0 0 0,8 83-42 0 0,-2-71 62 0 0,16 180 280 0 0,1 21 306 0 0,-16-1 426 0 0,-6-238-821 0 0,0 0 0 0 0,0 0-1 0 0,-2-1 1 0 0,1 1 0 0 0,-1-1-1 0 0,-1 0 1 0 0,0 1 0 0 0,0-2-1 0 0,-9 15 1 0 0,12-23-140 0 0,0 0 1 0 0,0 0-1 0 0,-1 0 1 0 0,1 0-1 0 0,0 0 1 0 0,-1-1-1 0 0,1 1 0 0 0,-1 0 1 0 0,1-1-1 0 0,-1 1 1 0 0,1-1-1 0 0,-2 1 1 0 0,-3 0 74 0 0,-33 9 220 0 0,29-8-669 0 0,1 0 1 0 0,-1 1-1 0 0,-14 6 0 0 0,5 0-454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2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3799 0 0,'0'0'7790'0'0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100 294 2303 0 0,'-17'-39'159'0'0,"14"31"138"0"0,0 0 0 0 0,-1 0 0 0 0,1 1 0 0 0,-10-14 0 0 0,7 13 68 0 0,0 0-1 0 0,0 1 1 0 0,-1 0 0 0 0,-15-13-1 0 0,21 19-529 0 0,-3-2-1289 0 0,4 3 1423 0 0,0-1 0 0 0,0 1 1 0 0,0 0-1 0 0,0 0 0 0 0,0 0 0 0 0,0 0 1 0 0,0 0-1 0 0,0 0 0 0 0,0 0 0 0 0,0 0 1 0 0,0 0-1 0 0,0 0 0 0 0,-1-1 0 0 0,1 1 0 0 0,0 0 1 0 0,0 0-1 0 0,0 0 0 0 0,0 0 0 0 0,0 0 1 0 0,0 0-1 0 0,0 0 0 0 0,0 0 0 0 0,0 0 1 0 0,-1 0-1 0 0,1 0 0 0 0,0 0 0 0 0,0 0 1 0 0,0 0-1 0 0,0 0 0 0 0,0 0 0 0 0,0 0 1 0 0,0 0-1 0 0,0 0 0 0 0,-1 0 0 0 0,1 0 1 0 0,0 0-1 0 0,0 0 0 0 0,0 0 0 0 0,0 0 1 0 0,0 0-1 0 0,0 0 0 0 0,0 0 0 0 0,0 0 1 0 0,0 0-1 0 0,-1 0 0 0 0,1 1 0 0 0,0-1 0 0 0,0 0 1 0 0,0 0-1 0 0,0 0 0 0 0,0 0 0 0 0,0 1 53 0 0,0 0 0 0 0,0-1-1 0 0,0 1 1 0 0,0 0-1 0 0,1 0 1 0 0,-1-1-1 0 0,0 1 1 0 0,0 0 0 0 0,1 0-1 0 0,-1-1 1 0 0,1 1-1 0 0,-1 0 1 0 0,0-1-1 0 0,1 1 1 0 0,-1 0 0 0 0,1-1-1 0 0,0 1 1 0 0,-1-1-1 0 0,1 1 1 0 0,-1-1-1 0 0,1 1 1 0 0,0-1 0 0 0,-1 0-1 0 0,1 1 1 0 0,0-1-1 0 0,0 0 1 0 0,-1 1-1 0 0,1-1 1 0 0,0 0 0 0 0,0 0-1 0 0,-1 0 1 0 0,1 1-1 0 0,0-1 1 0 0,1 0-1 0 0,8 1 428 0 0,0 0-1 0 0,12-1 1 0 0,0 1-158 0 0,-1 2-155 0 0,23 7 0 0 0,8 2-56 0 0,66 15-80 0 0,-70-15 0 0 0,70 9 0 0 0,-68-15 9 0 0,125 5 46 0 0,-32-6-55 0 0,31-2 0 0 0,66-27-55 0 0,-169 16 46 0 0,121-4-23 0 0,-2 1 0 0 0,-77-5 32 0 0,90-8 0 0 0,339-3 11 0 0,-454 23 12 0 0,91-2 7 0 0,-141 6-30 0 0,210-6 0 0 0,366-23 0 0 0,-428 24 0 0 0,-83 2 0 0 0,699-25 0 0 0,-52 9 86 0 0,-483 14 0 0 0,-59 0 38 0 0,296-15 63 0 0,-17 3-67 0 0,-414 16-123 0 0,278 6 3 0 0,57-2 0 0 0,247-16 128 0 0,211 17-128 0 0,-741 2 0 0 0,145 2 0 0 0,-32-13 0 0 0,183-7 0 0 0,-352 8 27 0 0,93 7 0 0 0,-131 0-17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29.4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1069 1645 919 0 0,'-2'1'15607'0'0,"-33"23"-12898"0"0,24-17-2308 0 0,1 0-1 0 0,-14 11 1 0 0,12-7-37 0 0,-20 12 1 0 0,0 0 148 0 0,25-18-387 0 0,-1 0 0 0 0,-1 0 1 0 0,1-1-1 0 0,-1 1 0 0 0,1-2 0 0 0,-1 1 0 0 0,0-2 0 0 0,-1 1 0 0 0,1-1 1 0 0,0 0-1 0 0,-18 0 0 0 0,-1-1 225 0 0,0-1 1 0 0,-49-8-1 0 0,49 3-88 0 0,-1-1-1 0 0,1-2 1 0 0,-46-18-1 0 0,-76-47 552 0 0,132 62-738 0 0,1 0-1 0 0,1-2 1 0 0,0 0 0 0 0,0 0-1 0 0,1-2 1 0 0,1 0 0 0 0,0 0-1 0 0,2-1 1 0 0,-1-1-1 0 0,-11-22 1 0 0,5 8-42 0 0,-57-101 133 0 0,66 111-142 0 0,1 0-1 0 0,1-1 1 0 0,1 0-1 0 0,-7-36 1 0 0,9 30-2 0 0,2 0-1 0 0,1 0 1 0 0,1 0 0 0 0,4-38-1 0 0,-1 50-21 0 0,0-1 0 0 0,2 1 0 0 0,0 0-1 0 0,0 0 1 0 0,2 0 0 0 0,0 1 0 0 0,1-1-1 0 0,14-23 1 0 0,179-238-258 0 0,-185 257 235 0 0,1 0-1 0 0,1 1 1 0 0,0 2 0 0 0,2-1 0 0 0,35-25-1 0 0,-8 15-12 0 0,0 2 0 0 0,2 2-1 0 0,59-21 1 0 0,-27 17-39 0 0,106-21 0 0 0,-164 44 57 0 0,-1 1 0 0 0,1 1 0 0 0,0 1 1 0 0,-1 1-1 0 0,1 1 0 0 0,0 1 0 0 0,0 0 0 0 0,36 9 0 0 0,-27-2-4 0 0,-1 1 0 0 0,0 1-1 0 0,43 21 1 0 0,-59-23 10 0 0,-1-1 0 0 0,0 2 1 0 0,0 0-1 0 0,-1 1 0 0 0,0 0 0 0 0,0 1 0 0 0,-1 0 0 0 0,-1 0 1 0 0,11 15-1 0 0,-7-4-7 0 0,0 1 0 0 0,16 41 0 0 0,13 52-19 0 0,-29-66 37 0 0,-1 0 0 0 0,-3 2 0 0 0,-3-1 0 0 0,3 96 0 0 0,-11-113 8 0 0,-1 0 0 0 0,-1-1 0 0 0,-12 45 0 0 0,-36 95 48 0 0,40-144 0 0 0,-1 0 1 0 0,-1-1-1 0 0,-27 40 0 0 0,27-49-4 0 0,0-1 0 0 0,-1-1 0 0 0,-1 0-1 0 0,-1-1 1 0 0,-30 23 0 0 0,5-8 163 0 0,-2-3-1 0 0,-88 45 0 0 0,100-59-52 0 0,-1-2-1 0 0,0 0 1 0 0,-1-3-1 0 0,0 0 1 0 0,-48 5-1 0 0,31-9 24 0 0,-66-2-1 0 0,91-4-134 0 0,0-1 0 0 0,0-1-1 0 0,1-2 1 0 0,-39-11-1 0 0,24 2 8 0 0,1-1 0 0 0,1-2 0 0 0,-45-27 0 0 0,57 28-25 0 0,0-2-1 0 0,1 0 1 0 0,0-2 0 0 0,2 0 0 0 0,-21-25 0 0 0,21 18-22 0 0,0 0 1 0 0,2-2-1 0 0,2 0 0 0 0,0-1 0 0 0,2-1 1 0 0,-22-62-1 0 0,27 61-3 0 0,1 0 0 0 0,2 0 0 0 0,2-1 0 0 0,-5-51 0 0 0,10 62-5 0 0,1-1 0 0 0,1 0 0 0 0,1 1 0 0 0,1-1 0 0 0,2 1 0 0 0,0 0 0 0 0,13-37 0 0 0,17-21-79 0 0,53-89 1 0 0,-76 148 66 0 0,19-34-54 0 0,55-72-1 0 0,-63 97 29 0 0,2 2 0 0 0,1 0 0 0 0,52-42 0 0 0,-21 28-21 0 0,2 3 0 0 0,1 3 0 0 0,97-43 0 0 0,-128 67 40 0 0,2 1 0 0 0,-1 1 0 0 0,1 2 0 0 0,1 1 0 0 0,-1 1 0 0 0,1 2 0 0 0,0 1 0 0 0,1 1 0 0 0,-1 2 0 0 0,0 2 1 0 0,0 0-1 0 0,0 3 0 0 0,0 0 0 0 0,-1 2 0 0 0,0 1 0 0 0,0 2 0 0 0,0 1 0 0 0,-2 1 0 0 0,1 2 0 0 0,-2 0 0 0 0,0 2 0 0 0,38 30 0 0 0,-32-20-4 0 0,-1 3 0 0 0,-1 1 0 0 0,-2 1-1 0 0,-1 1 1 0 0,-1 2 0 0 0,39 63-1 0 0,-50-68 19 0 0,-1 1 0 0 0,-2 0 0 0 0,0 1-1 0 0,-3 1 1 0 0,0 0 0 0 0,-2 0 0 0 0,-2 1 0 0 0,0 0-1 0 0,1 42 1 0 0,-7-43 3 0 0,-2 0 1 0 0,-2 0-1 0 0,0 0 0 0 0,-13 47 1 0 0,-2-14 30 0 0,-28 69 0 0 0,25-85-156 0 0,-2 0 0 0 0,-56 86 0 0 0,14-45-3005 0 0,43-63-5925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1839 0 0,'0'0'160'0'0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36 134 1375 0 0,'0'0'66'0'0,"-2"1"-8"0"0,-31 12 9216 0 0,35-13-9218 0 0,19-3-46 0 0,80-8-10 0 0,245 4-70 0 0,35-1 8 0 0,-235 3 217 0 0,129-7 60 0 0,514 3 171 0 0,-415 29-268 0 0,-151 3-107 0 0,82 5-12 0 0,98-29-71 0 0,147-14-56 0 0,-268 14 186 0 0,158-12 100 0 0,-320 3 136 0 0,-1 5-1 0 0,174 15 0 0 0,62 4-201 0 0,-245-16 326 0 0,135-21 0 0 0,-168 8 448 0 0,-38 7-367 0 0,61-4 0 0 0,139 11-341 0 0,-13 1-116 0 0,-58-16-45 0 0,-74 4 2596 0 0,-202 8-3439 0 0,-115-19 1 0 0,-136-3 1394 0 0,242 32-1793 0 0,74-2-2169 0 0,-10 0-1858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3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4749 58 3679 0 0,'-395'-15'1486'0'0,"133"15"6650"0"0,42 6-6984 0 0,-57 0-1911 0 0,112-5 126 0 0,-111-1 147 0 0,-13-22 418 0 0,130 6 368 0 0,-223-1 156 0 0,311 17-456 0 0,-193 8 0 0 0,66 4 4 0 0,108-8 147 0 0,-281 34 1125 0 0,310-27-1238 0 0,-194 29 32 0 0,-165 3 679 0 0,326-26-387 0 0,11-2-184 0 0,43-10-157 0 0,-268 26 370 0 0,295-30-270 0 0,0-2 0 0 0,-1 1-1 0 0,-13-4 1 0 0,25 4 18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1608 2759 0 0,'-13'-2'145'0'0,"-1"-1"0"0"0,1-1 0 0 0,0 0 0 0 0,1 0 0 0 0,-1-1-1 0 0,1-1 1 0 0,-21-13 0 0 0,16 8 1025 0 0,-29-26-1 0 0,7 0 743 0 0,-8-12-537 0 0,-75-79 320 0 0,118 123-1651 0 0,-67-81 468 0 0,59 69-429 0 0,1 1 0 0 0,1-1 0 0 0,-13-31 0 0 0,8 10 28 0 0,2-1-1 0 0,1 0 0 0 0,-12-75 0 0 0,21 91-76 0 0,1 1 0 0 0,1 0-1 0 0,1 0 1 0 0,1-1 0 0 0,1 1-1 0 0,1 0 1 0 0,1 0 0 0 0,11-38-1 0 0,-8 43-16 0 0,0 1 0 0 0,2-1 0 0 0,19-28-1 0 0,38-41-22 0 0,-50 66 9 0 0,115-138-3 0 0,-93 117 0 0 0,74-62 0 0 0,-89 84 0 0 0,1 2 0 0 0,1 1 0 0 0,0 1 0 0 0,52-22 0 0 0,-57 29 0 0 0,0 2 0 0 0,0 0 0 0 0,1 1 0 0 0,0 1 0 0 0,0 1 0 0 0,0 1 0 0 0,37 1 0 0 0,-42 2 0 0 0,-1 1 0 0 0,1 0 0 0 0,-1 1 0 0 0,0 1 0 0 0,0 0 0 0 0,-1 1 0 0 0,1 0 0 0 0,-1 1 0 0 0,0 1 0 0 0,19 12 0 0 0,-19-9 0 0 0,0 1 0 0 0,-1 0 0 0 0,-1 0 0 0 0,0 2 0 0 0,0-1 0 0 0,-1 2 0 0 0,-1-1 0 0 0,0 1 0 0 0,10 20 0 0 0,3 13 50 0 0,-2 0-1 0 0,-2 2 0 0 0,-2 0 0 0 0,16 76 0 0 0,-18-42 44 0 0,-3 0 1 0 0,0 89-1 0 0,-11-121-39 0 0,-3-1 1 0 0,-2 0 0 0 0,-3 1 0 0 0,-14 55 0 0 0,-15 24-3833 0 0,19-77-492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4.0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497 1414 5095 0 0,'0'0'232'0'0,"-5"6"32"0"0,3-5-84 0 0,1 0-1 0 0,-1 0 0 0 0,0 0 0 0 0,1 0 0 0 0,-1 0 0 0 0,0 0 0 0 0,1 0 1 0 0,-1 0-1 0 0,0-1 0 0 0,0 1 0 0 0,0-1 0 0 0,0 0 0 0 0,1 1 0 0 0,-1-1 0 0 0,0 0 1 0 0,0 0-1 0 0,0 0 0 0 0,-2-1 0 0 0,-3 1 297 0 0,-8 1 2472 0 0,-2-1 5471 0 0,25 2-8354 0 0,79 13 37 0 0,109 3-1 0 0,209-10 253 0 0,-218-6-251 0 0,81-1-55 0 0,201 6 108 0 0,-211-2-160 0 0,-107-3 62 0 0,-31 3-45 0 0,29 0-16 0 0,-26-4 28 0 0,189-3 78 0 0,-176 4-78 0 0,47-3 14 0 0,-141-2 10 0 0,192-9 241 0 0,-181 16-277 0 0,-42-4-13 0 0,-3-1 11 0 0,-7 1 42 0 0,1-1 58 0 0,0 1-1 0 0,0 0 1 0 0,0-1 0 0 0,-1 1-1 0 0,1-1 1 0 0,0 0-1 0 0,-1 0 1 0 0,1 1 0 0 0,-1-1-1 0 0,1 0 1 0 0,-1 0-1 0 0,1 0 1 0 0,-1-1-1 0 0,1 1 1 0 0,-1 0 0 0 0,0-1-1 0 0,0 1 1 0 0,0 0-1 0 0,0-1 1 0 0,1-2 0 0 0,3-3 128 0 0,0-1 0 0 0,5-14 0 0 0,10-25-157 0 0,-7 21 5 0 0,14-49 0 0 0,-19 41-106 0 0,-1 0 0 0 0,-2-1 0 0 0,-2 0 0 0 0,0-46 0 0 0,-22-140-91 0 0,-58-264 39 0 0,39 304-149 0 0,36 165 218 0 0,1 11 5 0 0,0 0-1 0 0,1 0 1 0 0,-2 0-1 0 0,-2-8 1 0 0,0 3 43 0 0,-1 1 0 0 0,0 0 0 0 0,-8-12 0 0 0,10 15-38 0 0,-2 0 3 0 0,1-1 0 0 0,-1 1 0 0 0,0 0 0 0 0,0 0 0 0 0,-10-8 0 0 0,12 11-6 0 0,-1 1 0 0 0,0-1-1 0 0,0 1 1 0 0,0 0-1 0 0,-1 0 1 0 0,1 0 0 0 0,0 0-1 0 0,-1 1 1 0 0,1 0 0 0 0,-10-2-1 0 0,-29 1-4 0 0,0 1 0 0 0,-80 10 0 0 0,95-7 0 0 0,-131 20 0 0 0,28-3 0 0 0,67-11 0 0 0,-145 11 0 0 0,54-14 0 0 0,-127 3 0 0 0,0-16 0 0 0,190 0 0 0 0,-175-9 0 0 0,119 27 0 0 0,81-4 0 0 0,39-4-3 0 0,-299 18-198 0 0,169-13 113 0 0,-91 1-253 0 0,185-9 231 0 0,-166-7-435 0 0,54 11 472 0 0,29 1 18 0 0,33-6 66 0 0,113 2-7 0 0,0 1 1 0 0,0-1-1 0 0,0 0 0 0 0,0 0 1 0 0,1 1-1 0 0,-1-1 1 0 0,0 1-1 0 0,0-1 1 0 0,0 1-1 0 0,1-1 0 0 0,-1 1 1 0 0,0-1-1 0 0,1 1 1 0 0,-1 0-1 0 0,1-1 0 0 0,-1 1 1 0 0,0 0-1 0 0,1 0 1 0 0,-1-1-1 0 0,1 1 1 0 0,0 0-1 0 0,-1 0 0 0 0,1 0 1 0 0,0-1-1 0 0,-1 3 1 0 0,0-2-3 0 0,-6 22 6 0 0,1-1 0 0 0,1 1 0 0 0,0 1 0 0 0,-1 39 0 0 0,2-27 5 0 0,0-5 32 0 0,-33 331 511 0 0,27 1-205 0 0,36-104-1212 0 0,-22-226 77 0 0,6 40-1064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6.6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107 0 2759 0 0,'0'0'10288'0'0,"-2"2"-10117"0"0,-3 4-55 0 0,4-4-20 0 0,-1-1-7 0 0,-5 6 2 0 0,2-1 256 0 0,0-1-1 0 0,-1 1 0 0 0,0-2 1 0 0,-9 7-1 0 0,13-10 113 0 0,-21 7 874 0 0,21-8-572 0 0,-13-1 637 0 0,6-3-1402 0 0,7 3-71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7.5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1 6535 0 0,'0'0'1883'0'0,"-2"1"-558"0"0,1 0-624 0 0,-7 2 6074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8.9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354 70 1839 0 0,'-20'-1'608'0'0,"-1"0"-1"0"0,2-1 0 0 0,-28-6 0 0 0,26 2 2261 0 0,-1-1 0 0 0,-35-16-1 0 0,44 18-938 0 0,1 1 0 0 0,-1 0 0 0 0,-16-2 0 0 0,27 6-221 0 0,-5 0-208 0 0,18-2-256 0 0,23 2-1245 0 0,13 0 5 0 0,0 2 0 0 0,53 9 0 0 0,-111-12 19 0 0,-1 1-1 0 0,1 0 1 0 0,-23 5 0 0 0,-1-1 3 0 0,20-3-39 0 0,1 1 0 0 0,-1 1 0 0 0,0 1 0 0 0,1 0 0 0 0,0 0 0 0 0,0 2 0 0 0,0 0 0 0 0,-24 13 0 0 0,34-16 6 0 0,0 0 0 0 0,0 0 1 0 0,0 1-1 0 0,0-1 0 0 0,1 1 0 0 0,-1 0 1 0 0,1 0-1 0 0,0 0 0 0 0,0 1 0 0 0,1-1 1 0 0,-1 0-1 0 0,1 1 0 0 0,0 0 0 0 0,0 0 1 0 0,0 0-1 0 0,1 0 0 0 0,0 0 1 0 0,-1 6-1 0 0,1 0-16 0 0,2-9 18 0 0,-1 1 0 0 0,1-1 0 0 0,0 0 0 0 0,-1 1 0 0 0,1-1 0 0 0,0 0 0 0 0,1 0 0 0 0,-1 0 0 0 0,0 0 0 0 0,1 0 0 0 0,2 3 0 0 0,-1-1-10 0 0,-1-1-80 0 0,0 0 0 0 0,1 0 0 0 0,-1 0 0 0 0,1-1-1 0 0,-1 1 1 0 0,1-1 0 0 0,0 0 0 0 0,0 0-1 0 0,0 0 1 0 0,0 0 0 0 0,0 0 0 0 0,1-1-1 0 0,-1 1 1 0 0,1-1 0 0 0,-1 0 0 0 0,1 0 0 0 0,-1 0-1 0 0,1 0 1 0 0,-1-1 0 0 0,1 0 0 0 0,0 1-1 0 0,-1-1 1 0 0,1-1 0 0 0,0 1 0 0 0,-1 0-1 0 0,1-1 1 0 0,-1 0 0 0 0,1 0 0 0 0,-1 0 0 0 0,1 0-1 0 0,-1-1 1 0 0,4-1 0 0 0,36-22-6856 0 0,-16 11 579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9.2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61 77 3223 0 0,'0'-2'143'0'0,"-3"-12"24"0"0,1 0 0 0 0,1 0 0 0 0,1-18 19761 0 0,-1 35-19627 0 0,-5 53-25 0 0,-3 16-73 0 0,-26 120-79 0 0,32-181-127 0 0,3-9-71 0 0,12-4-424 0 0,-7 1 489 0 0,15-8-6 0 0,9-8-34 0 0,-20 11-13 0 0,1 1-1 0 0,16-8 1 0 0,-23 13-201 0 0,13-5 280 0 0,-9 2-3236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09.6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1 5063 0 0,'-3'4'130'0'0,"-1"0"0"0"0,1 0 0 0 0,-1 0 0 0 0,1 1 0 0 0,0-1 0 0 0,1 1 0 0 0,-1 0-1 0 0,1 0 1 0 0,0 0 0 0 0,-2 10 0 0 0,1-8 777 0 0,3-4 1120 0 0,3 12 2100 0 0,-3-14-4037 0 0,0 1 0 0 0,0 0 0 0 0,0-1-1 0 0,1 1 1 0 0,-1-1 0 0 0,0 1 0 0 0,1-1 0 0 0,-1 1-1 0 0,1-1 1 0 0,0 1 0 0 0,-1-1 0 0 0,1 1 0 0 0,0-1 0 0 0,0 0-1 0 0,0 1 1 0 0,0-1 0 0 0,0 0 0 0 0,0 0 0 0 0,0 0-1 0 0,2 2 1 0 0,3-1 30 0 0,-1 1 0 0 0,1-1-1 0 0,-1 0 1 0 0,1-1 0 0 0,0 0-1 0 0,-1 0 1 0 0,1 0 0 0 0,0 0-1 0 0,0-1 1 0 0,0 0 0 0 0,0 0-1 0 0,-1-1 1 0 0,1 1 0 0 0,0-1-1 0 0,0 0 1 0 0,-1-1 0 0 0,1 0-1 0 0,0 0 1 0 0,-1 0 0 0 0,0 0-1 0 0,1-1 1 0 0,-1 0 0 0 0,7-5-1 0 0,-8 5-38 0 0,-1-1 0 0 0,0 1 0 0 0,1-1-1 0 0,-1 0 1 0 0,-1 1 0 0 0,1-1 0 0 0,2-6-1 0 0,2-1 162 0 0,-6 9-176 0 0,0 1 0 0 0,-1-1 0 0 0,1 1 0 0 0,-1-1 0 0 0,1 0 0 0 0,-1 1 0 0 0,0-1 0 0 0,0 0 0 0 0,1 0 0 0 0,-2-2 0 0 0,1 3-32 0 0,-9-5-135 0 0,1 3-1028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10591 0 0,'0'3'6995'0'0,"1"14"-4083"0"0,-3 32-1 0 0,0-5-2220 0 0,-4 29 280 0 0,5-67-790 0 0,2 0-147 0 0,4 7 150 0 0,-5-12-177 0 0,0-1 0 0 0,1 1 0 0 0,-1-1 0 0 0,0 1 0 0 0,1-1 0 0 0,-1 1 1 0 0,1-1-1 0 0,-1 1 0 0 0,1-1 0 0 0,-1 1 0 0 0,0-1 0 0 0,1 0 0 0 0,-1 1 0 0 0,1-1 0 0 0,0 0 1 0 0,-1 1-1 0 0,1-1 0 0 0,-1 0 0 0 0,1 0 0 0 0,0 1 0 0 0,0-1 13 0 0,0 0-13 0 0,-1 0-1 0 0,1 1 1 0 0,0-1-1 0 0,0 0 1 0 0,-1 0 0 0 0,1 0-1 0 0,0 0 1 0 0,-1 0-1 0 0,1 0 1 0 0,0 0 0 0 0,-1 0-1 0 0,1 0 1 0 0,0 0-1 0 0,0 0 1 0 0,-1-1 0 0 0,1 1-1 0 0,0 0 1 0 0,-1 0-1 0 0,1-1 1 0 0,1 0 0 0 0,-1 1 14 0 0,8-4 26 0 0,-1 1 0 0 0,0-1 0 0 0,0 0 0 0 0,-1-1 0 0 0,1 0 0 0 0,9-8 0 0 0,39-39 120 0 0,-49 45-171 0 0,-4 3 19 0 0,0 2-8 0 0,15-10 84 0 0,-11 9-80 0 0,-6 3-12 0 0,-1 0 1 0 0,1 0-1 0 0,0 0 1 0 0,-1 0-1 0 0,1 1 0 0 0,-1-1 1 0 0,1 0-1 0 0,-1 0 0 0 0,1 0 1 0 0,-1 0-1 0 0,1 1 1 0 0,-1-1-1 0 0,0 0 0 0 0,1 1 1 0 0,-1-1-1 0 0,1 1 0 0 0,2 1-7 0 0,3 5-22 0 0,2 16 15 0 0,-7-19 15 0 0,2 12 0 0 0,-1 2 0 0 0,-1-14-195 0 0,0-1 1 0 0,0 0-1 0 0,0 0 0 0 0,0 0 1 0 0,0 0-1 0 0,1 0 0 0 0,0-1 1 0 0,-1 1-1 0 0,1 0 0 0 0,0-1 1 0 0,0 1-1 0 0,1-1 0 0 0,-1 0 1 0 0,0 1-1 0 0,1-1 0 0 0,-1-1 1 0 0,1 1-1 0 0,0 0 0 0 0,0 0 1 0 0,0-1-1 0 0,3 2 0 0 0,7 0-1922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0.3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 79 13039 0 0,'-1'-2'598'0'0,"-10"-27"498"0"0,-1 6 6175 0 0,11 15-6083 0 0,1 7-1006 0 0,0 1 0 0 0,-1-1 0 0 0,1 1 0 0 0,0-1 0 0 0,0 0 0 0 0,0 1 0 0 0,0-1 0 0 0,0 1-1 0 0,0-1 1 0 0,0 1 0 0 0,1-1 0 0 0,-1 0 0 0 0,0 1 0 0 0,0-1 0 0 0,0 1 0 0 0,0-1 0 0 0,1 1 0 0 0,-1-1 0 0 0,0 1 0 0 0,1-1-1 0 0,2 0-323 0 0,0 0 0 0 0,0 0 0 0 0,0 1-1 0 0,0-1 1 0 0,-1 1 0 0 0,1 0-1 0 0,0 0 1 0 0,0 0 0 0 0,0 0-1 0 0,0 0 1 0 0,0 1 0 0 0,0-1-1 0 0,0 1 1 0 0,0 0 0 0 0,0 0 0 0 0,0 0-1 0 0,3 2 1 0 0,2 0-950 0 0,6 1-1004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0.0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1 6911 0 0,'0'0'14628'0'0,"2"1"-14430"0"0,0 1-196 0 0,0 0 0 0 0,0-1 1 0 0,0 1-1 0 0,0 0 0 0 0,-1 0 1 0 0,1 0-1 0 0,-1 0 0 0 0,1 1 1 0 0,1 2-1 0 0,8 17-3 0 0,-4-9-619 0 0,9 24-1 0 0,-15-34 339 0 0,0-1-1 0 0,-1 0 1 0 0,0 0 0 0 0,1 1 0 0 0,-1-1-1 0 0,0 0 1 0 0,0 1 0 0 0,0-1-1 0 0,0 0 1 0 0,-1 1 0 0 0,1-1 0 0 0,-1 4-1 0 0,-12 24-1462 0 0,8-20 1317 0 0,3-4 45 0 0,-1 0 1 0 0,0 0-1 0 0,-1 0 0 0 0,1-1 0 0 0,-1 1 0 0 0,0-1 0 0 0,0 0 1 0 0,-1 0-1 0 0,0 0 0 0 0,1-1 0 0 0,-2 0 0 0 0,1 0 0 0 0,0 0 1 0 0,-11 5 6217 0 0,14-10-4337 0 0,-5-3 2250 0 0,9 3-3734 0 0,17-6 50 0 0,-7 5-52 0 0,2 3-12 0 0,-13 0 0 0 0,0-1 0 0 0,0 1 0 0 0,0-1 0 0 0,0 1 0 0 0,0-1 0 0 0,0 1 0 0 0,-1-1 0 0 0,1 1 0 0 0,0 0 0 0 0,0-1 0 0 0,-1 1 0 0 0,2 1 0 0 0,-1 0 11 0 0,1 1 0 0 0,-1 0 0 0 0,0-1 0 0 0,0 1 0 0 0,0 0 0 0 0,-1 0 0 0 0,1 0 0 0 0,-1-1 0 0 0,1 1 0 0 0,-1 0 0 0 0,0 0 0 0 0,0 0-1 0 0,0 0 1 0 0,-1 0 0 0 0,1 0 0 0 0,-1-1 0 0 0,-1 6 0 0 0,-2 5 82 0 0,-1 0 0 0 0,-8 17 1 0 0,7-18-67 0 0,-31 66 197 0 0,33-69-244 0 0,4-7-77 0 0,1-2-474 0 0,0 0 522 0 0,0 0 0 0 0,0 0 0 0 0,0 1 0 0 0,-1-1 0 0 0,1 0 0 0 0,0 1 0 0 0,0-1 0 0 0,0 1 0 0 0,0-1 0 0 0,-1 1 0 0 0,1-1 0 0 0,1 2 0 0 0,-1-1-5 0 0,1 0 0 0 0,-1 0 0 0 0,1 0 1 0 0,-1 0-1 0 0,1 0 0 0 0,-1-1 0 0 0,1 1 1 0 0,2 1-1 0 0,7 0-52 0 0,-5 0 69 0 0,1 0 1 0 0,-1-1-1 0 0,0 0 1 0 0,1 0-1 0 0,-1-1 1 0 0,11 0 0 0 0,-17 0 24 0 0,1 0 1 0 0,0 0 0 0 0,0 0-1 0 0,-1 0 1 0 0,1 0 0 0 0,0 0-1 0 0,-1 0 1 0 0,1 0 0 0 0,0 0 0 0 0,0 0-1 0 0,-1 1 1 0 0,1-1 0 0 0,0 0-1 0 0,-1 0 1 0 0,1 1 0 0 0,0-1-1 0 0,-1 1 1 0 0,1-1 0 0 0,0 1 0 0 0,0 0-37 0 0,2 0-189 0 0,9-4-1398 0 0,-8 3 377 0 0,7 1-56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0.4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1 157 6911 0 0,'0'0'9171'0'0,"1"-2"-8227"0"0,14-8-698 0 0,-1 0 0 0 0,1 1 0 0 0,17-7 0 0 0,-15 7-20 0 0,0 0-1 0 0,26-19 1 0 0,-16-1-356 0 0,-25 28-208 0 0,-1-1-83 0 0,0 1-145 0 0,6-10 303 0 0,-3 1-7767 0 0,-3 1 4138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0.7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314 33 12815 0 0,'-4'-4'167'0'0,"0"1"-1"0"0,0 0 1 0 0,0 0-1 0 0,-1 0 1 0 0,0 0-1 0 0,1 1 1 0 0,-1 0-1 0 0,0 0 1 0 0,0 0-1 0 0,0 1 1 0 0,0-1-1 0 0,0 1 1 0 0,0 1-1 0 0,-1-1 1 0 0,1 1-1 0 0,0-1 1 0 0,0 1-1 0 0,-1 1 1 0 0,1-1 0 0 0,0 1-1 0 0,0 0 1 0 0,-1 0-1 0 0,1 1 1 0 0,0-1-1 0 0,-6 4 1 0 0,-1 0 88 0 0,1 1 1 0 0,0 0-1 0 0,1 0 1 0 0,-1 1-1 0 0,1 0 1 0 0,0 1-1 0 0,1 0 1 0 0,0 1-1 0 0,0 0 1 0 0,1 0-1 0 0,0 1 1 0 0,1 0-1 0 0,-10 18 1 0 0,11-18-242 0 0,0 1 0 0 0,1 1 1 0 0,1-1-1 0 0,0 1 0 0 0,1 0 1 0 0,0 0-1 0 0,0 0 0 0 0,1 0 0 0 0,0 17 1 0 0,2-24 0 0 0,0 0 0 0 0,0-1 1 0 0,1 1-1 0 0,-1 0 1 0 0,1-1-1 0 0,0 1 0 0 0,0-1 1 0 0,1 1-1 0 0,-1-1 0 0 0,1 1 1 0 0,0-1-1 0 0,0 0 1 0 0,1 0-1 0 0,-1 0 0 0 0,1 0 1 0 0,0 0-1 0 0,0-1 0 0 0,0 1 1 0 0,0-1-1 0 0,1 0 1 0 0,-1 0-1 0 0,1 0 0 0 0,0 0 1 0 0,0-1-1 0 0,0 0 0 0 0,0 1 1 0 0,7 1-1 0 0,-7-2 1 0 0,1-2 0 0 0,-1 1 0 0 0,0 0 0 0 0,1-1 0 0 0,-1 0 0 0 0,0 1 0 0 0,1-2 0 0 0,-1 1 0 0 0,1-1 0 0 0,-1 1 0 0 0,0-1 0 0 0,0 0 0 0 0,1-1 0 0 0,-1 1 0 0 0,0-1 0 0 0,0 0 0 0 0,4-2 0 0 0,9-6 65 0 0,-2 0 1 0 0,24-19-1 0 0,-37 27-74 0 0,32-25 273 0 0,33-34 1 0 0,-58 52-235 0 0,-1-1 1 0 0,0 0-1 0 0,-1 0 1 0 0,0 0-1 0 0,0-1 0 0 0,-1 0 1 0 0,0 0-1 0 0,6-20 0 0 0,-11 28-36 0 0,0 0 0 0 0,0 0-1 0 0,-1 0 1 0 0,1 0-1 0 0,-1 0 1 0 0,0-1 0 0 0,0 1-1 0 0,0 0 1 0 0,0 0-1 0 0,0 0 1 0 0,-1 0 0 0 0,0-1-1 0 0,1 1 1 0 0,-1 0-1 0 0,0 0 1 0 0,-1 0-1 0 0,1 1 1 0 0,0-1 0 0 0,-1 0-1 0 0,-3-5 1 0 0,3 6 10 0 0,0 0-1 0 0,0 0 1 0 0,-1 0 0 0 0,1 1 0 0 0,0-1-1 0 0,-1 0 1 0 0,1 1 0 0 0,-1 0 0 0 0,1-1 0 0 0,-1 1-1 0 0,0 0 1 0 0,1 0 0 0 0,-1 1 0 0 0,0-1-1 0 0,0 0 1 0 0,0 1 0 0 0,0 0 0 0 0,1 0-1 0 0,-1 0 1 0 0,0 0 0 0 0,0 0 0 0 0,-4 1-1 0 0,-1 1-7 0 0,1 0 0 0 0,0 1-1 0 0,1-1 1 0 0,-1 1 0 0 0,0 1-1 0 0,1-1 1 0 0,-10 8 0 0 0,0 1 26 0 0,-22 22 1 0 0,22-20 40 0 0,2 2 0 0 0,0 0 0 0 0,-23 35 0 0 0,32-44-51 0 0,1 0 1 0 0,0 1-1 0 0,1-1 0 0 0,0 1 1 0 0,0 0-1 0 0,1 0 1 0 0,0 0-1 0 0,0 0 0 0 0,1 0 1 0 0,0 0-1 0 0,0 0 1 0 0,1 0-1 0 0,0 11 0 0 0,1-17-8 0 0,-1 1 0 0 0,1-1-1 0 0,-1 1 1 0 0,1 0-1 0 0,0-1 1 0 0,0 1-1 0 0,0-1 1 0 0,0 0-1 0 0,1 1 1 0 0,-1-1-1 0 0,1 0 1 0 0,-1 0 0 0 0,1 0-1 0 0,0 0 1 0 0,0 0-1 0 0,-1 0 1 0 0,1 0-1 0 0,1-1 1 0 0,-1 1-1 0 0,0-1 1 0 0,0 1-1 0 0,1-1 1 0 0,-1 0 0 0 0,0 0-1 0 0,1 0 1 0 0,-1 0-1 0 0,1-1 1 0 0,0 1-1 0 0,3 0 1 0 0,0 0 5 0 0,-1-1-1 0 0,0 0 1 0 0,0 0 0 0 0,0 0 0 0 0,0-1 0 0 0,0 1 0 0 0,0-1-1 0 0,0 0 1 0 0,0-1 0 0 0,0 1 0 0 0,0-1 0 0 0,-1 0-1 0 0,1 0 1 0 0,7-5 0 0 0,4-6 124 0 0,-1-1 0 0 0,0-1 0 0 0,-1 0-1 0 0,19-27 1 0 0,-31 39-90 0 0,0-1 0 0 0,0 1 0 0 0,0-1 0 0 0,0 1 0 0 0,-1-1 0 0 0,0 0 0 0 0,0 0 0 0 0,0 0 0 0 0,0 1 0 0 0,0-1 0 0 0,-1 0 0 0 0,1 0 0 0 0,-1 0 0 0 0,0 0 0 0 0,-1 0 0 0 0,1 0 0 0 0,-1 0 0 0 0,-1-5 0 0 0,0 2-310 0 0,0-1 1 0 0,0 1 0 0 0,-6-10 0 0 0,-12-17-6658 0 0,9 21-1368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1.7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117 991 4143 0 0,'-82'6'4110'0'0,"80"-6"-3781"0"0,-10 2-178 0 0,5-1-129 0 0,7-1 48 0 0,-1 0-1 0 0,1 1 0 0 0,0-1 0 0 0,-1 0 1 0 0,1 0-1 0 0,0 0 0 0 0,-1 0 0 0 0,1 0 1 0 0,0 0-1 0 0,-1 0 0 0 0,1 0 0 0 0,-1 0 1 0 0,1 0-1 0 0,0 0 0 0 0,-1 0 0 0 0,1 0 0 0 0,0 0 1 0 0,-1 0-1 0 0,1 0 0 0 0,0 0 0 0 0,-1 0 1 0 0,1 0-1 0 0,0-1 0 0 0,-1 1 0 0 0,1 0 1 0 0,0 0-1 0 0,-1 0 0 0 0,1-1 0 0 0,0 1 1 0 0,0 0-1 0 0,-1 0 0 0 0,1-1 0 0 0,0 1 1 0 0,0 0-1 0 0,0 0 0 0 0,-1-1 0 0 0,1 1 1 0 0,0 0-1 0 0,0-1 0 0 0,0 1 0 0 0,0 0 0 0 0,0-1 1 0 0,-1 1-1 0 0,1 0 0 0 0,0-1 0 0 0,0 1 1 0 0,0 0-1 0 0,0-1 0 0 0,0-1-386 0 0,0 0 900 0 0,4-12-398 0 0,-2 9-152 0 0,3-12 391 0 0,10-22 1 0 0,-11 32-147 0 0,1 1 1 0 0,-1-1 0 0 0,11-11 0 0 0,-5 7 12 0 0,-1 0-190 0 0,1 1-1 0 0,1 1 1 0 0,19-16 0 0 0,41-21-167 0 0,-43 29 97 0 0,22-12-18 0 0,0 3 0 0 0,2 2 0 0 0,1 1-1 0 0,100-26 1 0 0,44-17-26 0 0,-59 18-46 0 0,-56 26 48 0 0,116-16 1 0 0,-71 16-43 0 0,101-35-75 0 0,-53 23 61 0 0,-111 23 20 0 0,59-9 34 0 0,170-34-124 0 0,126-11-44 0 0,5 27 198 0 0,-270 26 43 0 0,489-25-268 0 0,-389 22-33 0 0,-58 3 124 0 0,142-7 85 0 0,145-6-21 0 0,3 25 26 0 0,-238 10 27 0 0,304 11 0 0 0,-300-16 49 0 0,141 5 46 0 0,81 33 133 0 0,7 1 40 0 0,32-31 38 0 0,-194-8-76 0 0,285 32-27 0 0,-469-18 15 0 0,86 9 63 0 0,-121-18-179 0 0,126 28 1 0 0,-114-17-52 0 0,20 5 18 0 0,393 137 1812 0 0,-317-92-929 0 0,69 27 106 0 0,-207-69-861 0 0,66 27-833 0 0,-133-55-707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2.5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 85 8319 0 0,'0'0'756'0'0,"-2"-2"-622"0"0,1 1-88 0 0,-15-17 11430 0 0,18 17-11407 0 0,1-1 0 0 0,-1 1 0 0 0,1-1-1 0 0,-1 1 1 0 0,1 0 0 0 0,0 0 0 0 0,-1 1-1 0 0,1-1 1 0 0,0 0 0 0 0,0 1 0 0 0,0 0-1 0 0,0 0 1 0 0,5 0 0 0 0,11-2-8 0 0,73-19 262 0 0,-45 10-112 0 0,52-7 1 0 0,-122 34-442 0 0,-45 19-64 0 0,-12 7 15 0 0,67-34 249 0 0,-1 1 0 0 0,1 1 1 0 0,1 0-1 0 0,0 0 0 0 0,-15 17 0 0 0,22-21 24 0 0,1 0-1 0 0,-1 1 1 0 0,1 0 0 0 0,0-1-1 0 0,1 2 1 0 0,0-1-1 0 0,0 0 1 0 0,0 1 0 0 0,-1 7-1 0 0,3-12 7 0 0,0-1 0 0 0,0 1 0 0 0,0 0 0 0 0,1-1 0 0 0,-1 1 0 0 0,1 0 0 0 0,0-1 0 0 0,0 1 0 0 0,0 0 0 0 0,0-1 0 0 0,0 1 0 0 0,1 5 0 0 0,1 0 0 0 0,2 6 0 0 0,-3-13-17 0 0,0 1-1 0 0,1-1 1 0 0,-1 1 0 0 0,1-1-1 0 0,0 1 1 0 0,0-1-1 0 0,-1 0 1 0 0,1 0 0 0 0,0 0-1 0 0,0 0 1 0 0,0 0-1 0 0,0 0 1 0 0,0-1 0 0 0,0 1-1 0 0,0-1 1 0 0,0 1-1 0 0,0-1 1 0 0,1 0 0 0 0,-1 0-1 0 0,0 0 1 0 0,0 0-1 0 0,0 0 1 0 0,4-1 0 0 0,4 0-424 0 0,-1-1 0 0 0,1 0 1 0 0,15-6-1 0 0,0-2-1057 0 0,1 1-64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2.9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254 28 5063 0 0,'0'-1'232'0'0,"1"-2"-117"0"0,-1-21 13064 0 0,-1 37-8177 0 0,-11 76-5050 0 0,8-66 64 0 0,1 0 0 0 0,1 1 0 0 0,3 44 0 0 0,1-56-16 0 0,5-2 11 0 0,4-3 31 0 0,-8-6-35 0 0,0 0 0 0 0,1 0 0 0 0,-1 0 0 0 0,1 0 0 0 0,-1-1 0 0 0,1 1 0 0 0,0-1 0 0 0,-1 0 0 0 0,1 0 0 0 0,-1-1 0 0 0,1 1 0 0 0,-1 0 0 0 0,5-2-1 0 0,2-1-116 0 0,-1 0-1 0 0,1-1 0 0 0,10-6 0 0 0,1 5-798 0 0,-15 4 520 0 0,-4 0-778 0 0,-9 14-6983 0 0,4-8 7635 0 0,0 0 0 0 0,0 0 0 0 0,-1-1 0 0 0,0 0 0 0 0,1 1 0 0 0,-2-1 0 0 0,1-1 0 0 0,0 1 0 0 0,-1-1 0 0 0,0 1 0 0 0,-8 3 0 0 0,-37 24-2175 0 0,-30 15 2556 0 0,55-34 1349 0 0,13-6-376 0 0,-1 0 0 0 0,1 0 1 0 0,0 1-1 0 0,0 1 0 0 0,1 0 0 0 0,0 0 0 0 0,-11 12 0 0 0,9-6 220 0 0,5-6-304 0 0,0 1 0 0 0,1-1-1 0 0,-7 12 1 0 0,12-18-593 0 0,1 1-1 0 0,-1 0 1 0 0,1-1-1 0 0,0 1 1 0 0,0 0-1 0 0,0 0 0 0 0,0 0 1 0 0,1 0-1 0 0,-1 0 1 0 0,1 0-1 0 0,0 0 1 0 0,0 0-1 0 0,0 0 1 0 0,0 0-1 0 0,1 6 1 0 0,-1-8-105 0 0,1 0 0 0 0,-1 0 0 0 0,0-1 0 0 0,1 1 0 0 0,-1 0 0 0 0,1 0 0 0 0,-1-1 0 0 0,0 1 1 0 0,1 0-1 0 0,0-1 0 0 0,-1 1 0 0 0,1 0 0 0 0,-1-1 0 0 0,1 1 0 0 0,0-1 0 0 0,-1 1 0 0 0,3 0 1 0 0,0 1 106 0 0,1 2-70 0 0,1-1 0 0 0,0 0 0 0 0,0 0 0 0 0,1-1 1 0 0,-1 1-1 0 0,1-1 0 0 0,-1 0 0 0 0,1-1 0 0 0,-1 1 1 0 0,1-1-1 0 0,0 0 0 0 0,0-1 0 0 0,0 1 0 0 0,0-1 0 0 0,-1 0 1 0 0,1-1-1 0 0,10-1 0 0 0,-6 0 23 0 0,1 0-1 0 0,-1-1 1 0 0,0 0-1 0 0,1 0 1 0 0,-1-1-1 0 0,-1-1 1 0 0,1 0-1 0 0,16-10 0 0 0,-15 6 18 0 0,0 0 0 0 0,0 0 0 0 0,-1-1 0 0 0,-1-1 0 0 0,1 1 0 0 0,8-15 0 0 0,-16 23-128 0 0,-1-1 1 0 0,0 1 0 0 0,0 0-1 0 0,0 0 1 0 0,0-1 0 0 0,-1 1-1 0 0,1-1 1 0 0,-1 1 0 0 0,1-1-1 0 0,-1 1 1 0 0,0-1-1 0 0,0 1 1 0 0,0-1 0 0 0,0 1-1 0 0,-1 0 1 0 0,1-1 0 0 0,-1 1-1 0 0,1-1 1 0 0,-1 1 0 0 0,0-1-1 0 0,0 1 1 0 0,0 0-1 0 0,0 0 1 0 0,0 0 0 0 0,0-1-1 0 0,-1 1 1 0 0,1 0 0 0 0,-1 0-1 0 0,1 1 1 0 0,-1-1 0 0 0,0 0-1 0 0,0 0 1 0 0,0 1 0 0 0,0-1-1 0 0,0 1 1 0 0,0 0-1 0 0,0 0 1 0 0,-1 0 0 0 0,1 0-1 0 0,0 0 1 0 0,-1 0 0 0 0,1 0-1 0 0,0 1 1 0 0,-1-1 0 0 0,-2 1-1 0 0,-7-2-293 0 0,0 0-1 0 0,0 1 1 0 0,0 1-1 0 0,0 0 1 0 0,0 1 0 0 0,-15 2-1 0 0,25-3-1172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3.4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120 14 6911 0 0,'1'-11'14962'0'0,"1"11"-14712"0"0,8-2-39 0 0,1 2-43 0 0,-8 0-153 0 0,2 2 6 0 0,9 10-81 0 0,-13-10-135 0 0,1-1 0 0 0,-1 2 1 0 0,0-1-1 0 0,1 0 0 0 0,-1 0 1 0 0,0 0-1 0 0,0 0 0 0 0,-1 1 0 0 0,1-1 1 0 0,0 1-1 0 0,-1-1 0 0 0,1 0 1 0 0,-1 1-1 0 0,0-1 0 0 0,0 1 0 0 0,0-1 1 0 0,0 1-1 0 0,0-1 0 0 0,0 0 1 0 0,-1 1-1 0 0,0-1 0 0 0,-1 5 0 0 0,-1 3-1006 0 0,-1-1-1 0 0,0 1 0 0 0,0-1 0 0 0,-8 10 0 0 0,4-6 344 0 0,-1 0 0 0 0,-1-1 0 0 0,0 0 0 0 0,-1-1 0 0 0,0 0 0 0 0,-1-1 0 0 0,-17 13 0 0 0,-4-10 15242 0 0,34-15-14282 0 0,-1 1 1 0 0,1-1-1 0 0,0 1 0 0 0,1-1 1 0 0,-1 1-1 0 0,0 0 1 0 0,0-1-1 0 0,0 1 1 0 0,3-1-1 0 0,0-3 17 0 0,-2 3-99 0 0,1 1 0 0 0,-1-1 1 0 0,1 0-1 0 0,-1 1 1 0 0,1-1-1 0 0,-1 1 0 0 0,1 0 1 0 0,0-1-1 0 0,-1 1 1 0 0,1 1-1 0 0,0-1 0 0 0,0 0 1 0 0,0 1-1 0 0,6-1 1 0 0,9-2-29 0 0,-15 2 8 0 0,3-1 0 0 0,10 6 0 0 0,0 4 0 0 0,-13-4 0 0 0,-2-1 0 0 0,0-2 8 0 0,0 1-1 0 0,0 0 1 0 0,-1-1 0 0 0,1 1-1 0 0,-1 0 1 0 0,0-1-1 0 0,1 1 1 0 0,-1 0 0 0 0,0 0-1 0 0,0-1 1 0 0,0 1-1 0 0,0 0 1 0 0,0 0 0 0 0,0 0-1 0 0,-1-1 1 0 0,1 1-1 0 0,-1 0 1 0 0,1-1-1 0 0,-2 4 1 0 0,-2 5 74 0 0,-1-1 0 0 0,-6 11 0 0 0,6-12-4 0 0,-10 17 199 0 0,7-9-205 0 0,-1-1-1 0 0,0 0 1 0 0,-2 0-1 0 0,0-1 1 0 0,0 0-1 0 0,-1-1 1 0 0,-17 14 0 0 0,27-25-206 0 0,15-4-1003 0 0,10-2 470 0 0,-20 3 502 0 0,11-2-32 0 0,1 3 106 0 0,-5 2 56 0 0,0 0 0 0 0,-1 0-1 0 0,1 1 1 0 0,-1 1 0 0 0,12 5 0 0 0,-4-2-5 0 0,-15-6 32 0 0,1 1 0 0 0,0-1-1 0 0,-1 0 1 0 0,1 0 0 0 0,0 0-1 0 0,0 0 1 0 0,0-1 0 0 0,0 1-1 0 0,0-1 1 0 0,0 0 0 0 0,5 0-1 0 0,0 0-1 0 0,-2 0-350 0 0,-1-1 0 0 0,1 1 0 0 0,9-4 0 0 0,-1 0-1198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3.8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0 358 7831 0 0,'2'-2'7346'0'0,"3"-4"-7110"0"0,0 1 1 0 0,1 0 0 0 0,0 1-1 0 0,0-1 1 0 0,0 1 0 0 0,1 1-1 0 0,-1-1 1 0 0,1 1 0 0 0,9-4-1 0 0,12-2 790 0 0,32-6 0 0 0,-21 5-710 0 0,-23 7-404 0 0,0-2 0 0 0,0 0 0 0 0,-1 0 0 0 0,0-2 0 0 0,0 0 0 0 0,22-14 0 0 0,-35 20-47 0 0,0-1 0 0 0,0 1-1 0 0,0-1 1 0 0,-1 1 0 0 0,1-1 0 0 0,-1 0-1 0 0,1 0 1 0 0,-1 0 0 0 0,0 0 0 0 0,0 0-1 0 0,0 0 1 0 0,0 0 0 0 0,0 0 0 0 0,0 0-1 0 0,1-3 1 0 0,-2 3-154 0 0,-1-1-104 0 0,-8-26 279 0 0,-1 0 0 0 0,-22-44 0 0 0,11 19 7490 0 0,20 56-7340 0 0,1 1-1 0 0,-1-1 1 0 0,1 1 0 0 0,-1-1 0 0 0,0 0-1 0 0,0 1 1 0 0,0-1 0 0 0,-2 2-1 0 0,-4 10 8 0 0,-2 21-51 0 0,1 0 0 0 0,-4 46 0 0 0,8 13-1592 0 0,0-11-553 0 0,3-68 434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4.2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0 7831 0 0,'0'0'706'0'0,"-2"1"-578"0"0,-8 5 2287 0 0,0-1-1 0 0,-10 10 1 0 0,17-13-2063 0 0,1 1 0 0 0,0-1 0 0 0,0 1 0 0 0,0 0 1 0 0,0 0-1 0 0,0 0 0 0 0,0 0 0 0 0,-1 5 0 0 0,-3 4 347 0 0,0 0 0 0 0,2 1 0 0 0,-1-1 0 0 0,2 1 0 0 0,-1 0 0 0 0,0 16 0 0 0,6-28-584 0 0,2-1-88 0 0,0 0 0 0 0,0 0 1 0 0,0 0-1 0 0,0 0 0 0 0,0-1 0 0 0,-1 1 1 0 0,1-1-1 0 0,0 0 0 0 0,0 0 1 0 0,-1-1-1 0 0,1 1 0 0 0,-1-1 0 0 0,5-2 1 0 0,9-6 186 0 0,22-16 0 0 0,-13 7-50 0 0,-21 15-156 0 0,15-9 48 0 0,-9 10-45 0 0,-10 3-11 0 0,-1 0 0 0 0,1 0 0 0 0,-1 0 0 0 0,1 0 0 0 0,-1 1 0 0 0,1-1 0 0 0,-1 0 0 0 0,1 0 0 0 0,-1 1 0 0 0,0-1 0 0 0,1 0 0 0 0,-1 1 0 0 0,1-1 0 0 0,-1 0 0 0 0,0 1 0 0 0,1-1 0 0 0,-1 0 0 0 0,1 1 0 0 0,12 24-64 0 0,-11-21 64 0 0,10 14 0 0 0,-5-10-131 0 0,-6-6-546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4.6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0 4143 0 0,'-3'2'19679'0'0,"1"29"-19363"0"0,0-5-2249 0 0,1-12 3548 0 0,-3 18-1624 0 0,-9 74 75 0 0,12-89-81 0 0,0 1 0 0 0,1-1 0 0 0,2 0 0 0 0,2 18 0 0 0,-3-33-88 0 0,-1 0 0 0 0,1 0 0 0 0,0 0 0 0 0,0 0 0 0 0,0 0 0 0 0,0 0 0 0 0,0 0 0 0 0,0-1 0 0 0,0 1 0 0 0,3 3 0 0 0,-2-3-455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0.7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 1 16815 0 0,'0'0'1522'0'0,"0"2"-1250"0"0,-1 8 177 0 0,0 0 1 0 0,0-1-1 0 0,-7 20 1 0 0,5-19 294 0 0,1 0 0 0 0,0 0 0 0 0,-1 19 0 0 0,3-26-723 0 0,0 1-1 0 0,0 0 0 0 0,1-1 0 0 0,-1 1 0 0 0,1 0 0 0 0,0-1 1 0 0,0 1-1 0 0,0-1 0 0 0,1 1 0 0 0,-1-1 0 0 0,1 0 0 0 0,0 1 0 0 0,0-1 1 0 0,4 5-1 0 0,6 5-1628 0 0,3-2-583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4.9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159 210 4143 0 0,'0'-13'1715'0'0,"0"-6"-4607"0"0,1-13 23053 0 0,4 90-18826 0 0,-6-29-1296 0 0,1-8 13 0 0,-1-1 1 0 0,0 1 0 0 0,-9 33-1 0 0,-19 54 108 0 0,27-100-228 0 0,2-7 59 0 0,0 0-1 0 0,0 0 1 0 0,0 0 0 0 0,-1-1 0 0 0,1 1-1 0 0,0 0 1 0 0,0 0 0 0 0,-1 0 0 0 0,1-1-1 0 0,0 1 1 0 0,-1 0 0 0 0,1 0 0 0 0,-1-1-1 0 0,1 1 1 0 0,-1 0 0 0 0,1-1 0 0 0,-2 2-1 0 0,-3 1-348 0 0,4-1 277 0 0,-1-1 1 0 0,0 0-1 0 0,0 0 0 0 0,1 0 1 0 0,-1 0-1 0 0,0 0 0 0 0,0 0 1 0 0,0 0-1 0 0,0 0 1 0 0,0-1-1 0 0,0 1 0 0 0,0-1 1 0 0,-1 1-1 0 0,1-1 0 0 0,0 0 1 0 0,0 0-1 0 0,0 0 1 0 0,-3-1-1 0 0,2 1-12 0 0,0-1 0 0 0,0 0 0 0 0,0 0 1 0 0,0 0-1 0 0,0-1 0 0 0,1 1 0 0 0,-1-1 0 0 0,1 1 0 0 0,-1-1 1 0 0,1 0-1 0 0,-1 0 0 0 0,-1-2 0 0 0,1 0 55 0 0,0 1 1 0 0,0 0-1 0 0,0-1 0 0 0,1 0 0 0 0,-1 0 0 0 0,1 0 1 0 0,0 0-1 0 0,0 0 0 0 0,0 0 0 0 0,1 0 1 0 0,-1-1-1 0 0,1 1 0 0 0,0-1 0 0 0,1 1 0 0 0,-1-1 1 0 0,1 1-1 0 0,0-7 0 0 0,0 8 126 0 0,1 0 1 0 0,0 1-1 0 0,0-1 0 0 0,0 1 0 0 0,0-1 0 0 0,1 1 1 0 0,-1 0-1 0 0,1-1 0 0 0,-1 1 0 0 0,4-4 1 0 0,19-16 421 0 0,-7 8-432 0 0,5-4 99 0 0,0 0 1 0 0,46-27 0 0 0,-52 36-239 0 0,-1-1 0 0 0,-1 0 0 0 0,1-2 0 0 0,-2 1 0 0 0,1-2 0 0 0,-2 0 0 0 0,16-20 0 0 0,-26 31 31 0 0,1-2 14 0 0,-1 1-1 0 0,1-1 1 0 0,-1 0-1 0 0,0 1 1 0 0,0-1-1 0 0,0 0 1 0 0,0 0-1 0 0,-1-1 0 0 0,1 1 1 0 0,-1 0-1 0 0,0 0 1 0 0,0-1-1 0 0,0-4 1 0 0,-1-1 54 0 0,0 1 0 0 0,0 0 0 0 0,0 0 1 0 0,-1 0-1 0 0,-4-17 2207 0 0,-3 35-1892 0 0,4-3-318 0 0,1 1 0 0 0,-1-1 0 0 0,1 1 0 0 0,1 0 0 0 0,-1 0 0 0 0,1 0 0 0 0,-1 11 0 0 0,-6 54-21 0 0,7-46-12 0 0,-1-1 27 0 0,0-1-9 0 0,1 0 0 0 0,1 0 0 0 0,1 0-1 0 0,4 30 1 0 0,4-26 419 0 0,-7-23-1726 0 0,0 2-4199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5.3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10 492 1375 0 0,'-1'2'603'0'0,"0"-1"508"0"0,0 1-1 0 0,0 0 0 0 0,0-1 1 0 0,0 1-1 0 0,0 0 1 0 0,0 0-1 0 0,1 0 1 0 0,-1-1-1 0 0,1 1 1 0 0,0 0-1 0 0,-1 0 0 0 0,1 0 1 0 0,0 2-1 0 0,5 16 319 0 0,-3-17-1300 0 0,-1 1 0 0 0,1-1 0 0 0,0 0 0 0 0,-1 0 0 0 0,2 0 0 0 0,-1-1 1 0 0,0 1-1 0 0,0 0 0 0 0,1-1 0 0 0,0 1 0 0 0,-1-1 0 0 0,1 0 0 0 0,0 0 1 0 0,0 0-1 0 0,0 0 0 0 0,5 1 0 0 0,-4-1-68 0 0,0-1 1 0 0,0 0-1 0 0,1 0 1 0 0,-1-1-1 0 0,1 1 0 0 0,-1-1 1 0 0,0 0-1 0 0,1 0 1 0 0,-1-1-1 0 0,0 1 0 0 0,8-3 1 0 0,-1 0-67 0 0,0-1 1 0 0,0 0 0 0 0,0-1-1 0 0,0 0 1 0 0,-1-1 0 0 0,0 0-1 0 0,0-1 1 0 0,16-14 0 0 0,-14 10-15 0 0,2-2-1415 0 0,24-27 0 0 0,-27 25-46 0 0</inkml:trace>
  <inkml:trace contextRef="#ctx0" brushRef="#br0" timeOffset="1">241 18 6911 0 0,'0'0'9946'0'0,"1"-2"-8906"0"0,1 0-883 0 0,1 0 1 0 0,-1 1 0 0 0,1-1 0 0 0,-1 1 0 0 0,1 0 0 0 0,0-1 0 0 0,-1 1 0 0 0,1 0 0 0 0,0 1 0 0 0,0-1 0 0 0,0 0-1 0 0,0 1 1 0 0,-1 0 0 0 0,1 0 0 0 0,0 0 0 0 0,4 0 0 0 0,10 0-218 0 0,26 4 1 0 0,-40-3-193 0 0,0 0 1 0 0,0 0-1 0 0,0 0 0 0 0,1 0 1 0 0,-1 0-1 0 0,0 1 1 0 0,-1 0-1 0 0,1-1 0 0 0,4 4 1 0 0,4 3-1088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5.7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53 7831 0 0,'3'10'14494'0'0,"5"-13"-16501"0"0,12-5 2221 0 0,1 0 1 0 0,0 1-1 0 0,42-8 0 0 0,-32 8-214 0 0,-21 4 0 0 0,1 1 0 0 0,-1 0 0 0 0,18-1 0 0 0,-13 2 26 0 0,-12-1-138 0 0,2 0 1254 0 0,-4 14-1014 0 0,-3-2-128 0 0,-1-1 0 0 0,1 0 0 0 0,-1 1 0 0 0,-1-1 0 0 0,0 0 0 0 0,-9 14 0 0 0,1 1 0 0 0,9-17 13 0 0,-1 1-1 0 0,1 0 0 0 0,1 0 1 0 0,0 0-1 0 0,0 1 1 0 0,0-1-1 0 0,1 0 1 0 0,0 12-1 0 0,1-19 1 0 0,0 0-1 0 0,0 0 1 0 0,1 0-1 0 0,-1 0 1 0 0,1 0-1 0 0,-1 0 1 0 0,1 0-1 0 0,-1 0 1 0 0,1 0-1 0 0,-1 0 0 0 0,1 0 1 0 0,0-1-1 0 0,0 1 1 0 0,-1 0-1 0 0,1 0 1 0 0,0 0-1 0 0,1 0 1 0 0,14 9 85 0 0,-13-9-74 0 0,0-1 0 0 0,0 1 0 0 0,0 0-1 0 0,-1-1 1 0 0,1 1 0 0 0,0-1 0 0 0,0 0 0 0 0,0 0 0 0 0,0 0 0 0 0,0 0 0 0 0,0-1 0 0 0,0 1 0 0 0,0-1 0 0 0,0 0-1 0 0,0 0 1 0 0,-1 0 0 0 0,1 0 0 0 0,0 0 0 0 0,0 0 0 0 0,-1-1 0 0 0,1 0 0 0 0,-1 1 0 0 0,0-1 0 0 0,1 0 0 0 0,-1 0-1 0 0,0 0 1 0 0,0 0 0 0 0,3-5 0 0 0,-4 5-5 0 0,0 1 0 0 0,1 0 0 0 0,-1-1-1 0 0,0 1 1 0 0,1 0 0 0 0,-1 0 0 0 0,0 0-1 0 0,1 0 1 0 0,0 0 0 0 0,1-1 0 0 0,-2 1-6 0 0,0-1 1 0 0,0 1-1 0 0,0 0 1 0 0,0 0 0 0 0,-1-1-1 0 0,1 1 1 0 0,0 0-1 0 0,-1-1 1 0 0,1 1-1 0 0,-1-1 1 0 0,1 1-1 0 0,-1-1 1 0 0,0-2-1 0 0,1 3 15 0 0,-1-1-11 0 0,1 0 0 0 0,-1 0-1 0 0,0 0 1 0 0,0 0 0 0 0,0 1-1 0 0,0-1 1 0 0,0 0 0 0 0,0 0-1 0 0,0 0 1 0 0,0 0 0 0 0,-1 0-1 0 0,0-3 1 0 0,-15-23 201 0 0,10 22-205 0 0,6 5-14 0 0,-1 1 1 0 0,1 0-1 0 0,-1 0 1 0 0,1 0-1 0 0,-1 0 0 0 0,1 0 1 0 0,-1-1-1 0 0,1 1 0 0 0,-1 0 1 0 0,1 0-1 0 0,-1 0 1 0 0,1 0-1 0 0,-1 1 0 0 0,1-1 1 0 0,-1 0-1 0 0,1 0 0 0 0,-1 0 1 0 0,0 1-1 0 0,-2 0-13 0 0,1 1-1 0 0,-1-1 0 0 0,1 1 1 0 0,0 0-1 0 0,0 0 1 0 0,0 0-1 0 0,0 0 1 0 0,0 1-1 0 0,0-1 1 0 0,-2 5-1 0 0,-14 28-109 0 0,17-34 121 0 0,-45 111-126 0 0,35-84 117 0 0,2-3 38 0 0,0 0 0 0 0,1 1 0 0 0,-7 50 0 0 0,14-71-6 0 0,1-4-8 0 0,0 1 0 0 0,0 0-1 0 0,0 0 1 0 0,0 0 0 0 0,0 0 0 0 0,0-1-1 0 0,1 1 1 0 0,-1 0 0 0 0,0 0 0 0 0,2 2-1 0 0,-2-3-2 0 0,1 0-1 0 0,-1 0 0 0 0,0 0 0 0 0,1 0 0 0 0,-1 0 0 0 0,1 0 0 0 0,-1 0 0 0 0,1-1 0 0 0,-1 1 0 0 0,1 0 0 0 0,-1 0 0 0 0,1 0 0 0 0,0-1 0 0 0,0 1 0 0 0,1 1 0 0 0,1 1 7 0 0,1 0 1 0 0,-1 0 0 0 0,0 0 0 0 0,1 0 0 0 0,0-1 0 0 0,0 1 0 0 0,0-1 0 0 0,0 0 0 0 0,0 0 0 0 0,0 0 0 0 0,0 0 0 0 0,1-1 0 0 0,-1 0-1 0 0,7 1 1 0 0,6 0 99 0 0,0 0 0 0 0,22-2-1 0 0,-23 0-38 0 0,18-1 206 0 0,0-2 1 0 0,60-12-1 0 0,63-26-76 0 0,-77 18-963 0 0,-56 17-299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3.0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0 9671 0 0,'0'0'6722'0'0,"0"3"-6080"0"0,6 165 874 0 0,-13-28-958 0 0,1-63-220 0 0,7-57-1751 0 0,-1-19 570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3.6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49 12263 0 0,'0'0'2024'0'0,"0"3"-1765"0"0,2 54 1021 0 0,-3-44-1073 0 0,1 1-1 0 0,1 0 0 0 0,0-1 0 0 0,1 0 0 0 0,0 1 1 0 0,5 13-1 0 0,-7-25-185 0 0,1 0 1 0 0,0-1 0 0 0,-1 1-1 0 0,1 0 1 0 0,0-1-1 0 0,0 1 1 0 0,0-1 0 0 0,0 1-1 0 0,1-1 1 0 0,-1 0-1 0 0,0 1 1 0 0,1-1-1 0 0,-1 0 1 0 0,0 0 0 0 0,1 0-1 0 0,0 0 1 0 0,-1 0-1 0 0,1-1 1 0 0,-1 1 0 0 0,1 0-1 0 0,0-1 1 0 0,0 1-1 0 0,-1-1 1 0 0,1 1-1 0 0,0-1 1 0 0,0 0 0 0 0,0 0-1 0 0,-1 0 1 0 0,1 0-1 0 0,0 0 1 0 0,0 0 0 0 0,0 0-1 0 0,-1-1 1 0 0,1 1-1 0 0,0-1 1 0 0,2 0-1 0 0,-2 0 17 0 0,1 0-1 0 0,-1 0 0 0 0,1 0 0 0 0,0 0 1 0 0,-1-1-1 0 0,0 1 0 0 0,1-1 0 0 0,-1 0 0 0 0,0 1 1 0 0,0-1-1 0 0,0 0 0 0 0,0 0 0 0 0,0-1 1 0 0,-1 1-1 0 0,1 0 0 0 0,0 0 0 0 0,-1-1 0 0 0,0 1 1 0 0,0-1-1 0 0,1 0 0 0 0,-1 1 0 0 0,0-4 1 0 0,0 2-3 0 0,-1 0 0 0 0,0 0 0 0 0,0 1 0 0 0,-1-1 1 0 0,1 0-1 0 0,-1 0 0 0 0,1 0 0 0 0,-1 0 1 0 0,-1 1-1 0 0,-1-6 0 0 0,-2-1 32 0 0,0-1-1 0 0,-8-9 0 0 0,-8-16 57 0 0,20 34 373 0 0,1 0-319 0 0,0 1-165 0 0,0 1-1 0 0,0-1 1 0 0,0 1 0 0 0,0-1-1 0 0,0 1 1 0 0,0-1-1 0 0,0 1 1 0 0,0-1-1 0 0,0 1 1 0 0,0-1 0 0 0,0 1-1 0 0,0-1 1 0 0,1 1-1 0 0,-1 0 1 0 0,0-1-1 0 0,0 1 1 0 0,0-1 0 0 0,1 0-1 0 0,3-3 5 0 0,-1 0-1 0 0,1 0 0 0 0,0 0 1 0 0,0 0-1 0 0,0 1 0 0 0,1 0 1 0 0,0 0-1 0 0,-1 0 1 0 0,1 0-1 0 0,0 1 0 0 0,0-1 1 0 0,7-1-1 0 0,1 1-22 0 0,1-1-1 0 0,-1 2 1 0 0,1 0-1 0 0,-1 1 0 0 0,1 0 1 0 0,0 1-1 0 0,-1 1 1 0 0,15 2-1 0 0,-21-2 4 0 0,0 0 0 0 0,1 1 0 0 0,-1 0 0 0 0,0 0 0 0 0,0 1 0 0 0,-1 0 0 0 0,1 0 0 0 0,-1 1 0 0 0,1 0 0 0 0,-1 0 0 0 0,0 0 0 0 0,0 1 0 0 0,-1 0 0 0 0,1 0 0 0 0,-1 1 0 0 0,7 8 0 0 0,-9-9-10 0 0,0 1 0 0 0,0 0 1 0 0,0-1-1 0 0,0 1 0 0 0,2 11 0 0 0,-2-7-4 0 0,1 0 0 0 0,0 0 0 0 0,0-1-1 0 0,1 1 1 0 0,8 11 0 0 0,7 8 18 0 0,-10-19 0 0 0,-8-9-4 0 0,0 1 0 0 0,-1-1 0 0 0,1 1 0 0 0,0-1 0 0 0,-1 0 0 0 0,1 0 0 0 0,0 0 0 0 0,0 0 0 0 0,4 1 0 0 0,-1-1-9 0 0,9 4 2 0 0,1-5 11 0 0,-12-2 23 0 0,0 1 0 0 0,1 0-1 0 0,-1-1 1 0 0,0 0 0 0 0,0 0 0 0 0,0 0-1 0 0,0 0 1 0 0,0 0 0 0 0,0 0-1 0 0,0-1 1 0 0,-1 1 0 0 0,0-1 0 0 0,1 0-1 0 0,-1 0 1 0 0,0 0 0 0 0,0 0 0 0 0,0 0-1 0 0,-1 0 1 0 0,1-1 0 0 0,-1 1-1 0 0,0 0 1 0 0,0-1 0 0 0,1-3 0 0 0,0-1 96 0 0,0-1 1 0 0,-1 1 0 0 0,0 0-1 0 0,0-1 1 0 0,-1 1 0 0 0,0-1-1 0 0,-1 1 1 0 0,-2-17 0 0 0,1 20 45 0 0,0 0 0 0 0,0 0 1 0 0,0 0-1 0 0,-1 1 0 0 0,1-1 1 0 0,-1 0-1 0 0,0 1 0 0 0,-1 0 1 0 0,1 0-1 0 0,-1 0 0 0 0,0 0 1 0 0,0 1-1 0 0,0-1 0 0 0,-7-4 1 0 0,8 6-68 0 0,-1-1 1 0 0,0 1-1 0 0,1 0 1 0 0,-1 0-1 0 0,0 1 1 0 0,0-1-1 0 0,0 1 1 0 0,-1 0 0 0 0,1 0-1 0 0,0 0 1 0 0,0 0-1 0 0,-1 1 1 0 0,1 0-1 0 0,0 0 1 0 0,-1 0-1 0 0,1 0 1 0 0,0 1-1 0 0,-7 1 1 0 0,7 0-229 0 0,0 0 0 0 0,0 0 0 0 0,0 1 0 0 0,1 0 0 0 0,-1-1 0 0 0,1 1 0 0 0,-1 0 0 0 0,1 1 0 0 0,0-1 0 0 0,-5 7 0 0 0,2-2-156 0 0,-17 19-765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7.6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46 4607 0 0,'0'-10'9547'0'0,"-1"6"-8438"0"0,1 0-363 0 0,-1 1 1 0 0,1-1-1 0 0,-1 1 0 0 0,0 0 1 0 0,-1 0-1 0 0,-2-6 0 0 0,4 9-750 0 0,0 0 0 0 0,0 0 0 0 0,0-1 0 0 0,0 1 0 0 0,0 0 0 0 0,0 0 0 0 0,0 0 0 0 0,0 0 1 0 0,0 0-1 0 0,0 0 0 0 0,0 0 0 0 0,0 0 0 0 0,-1-1 0 0 0,1 1 0 0 0,0 0 0 0 0,0 0 0 0 0,0 0 0 0 0,0 0 0 0 0,0 0 0 0 0,0 0 0 0 0,0 0 0 0 0,-1 0 0 0 0,1 0 0 0 0,0 0 0 0 0,0 0 0 0 0,0 0 0 0 0,0 0 0 0 0,0 0 0 0 0,0 0 0 0 0,0 0 0 0 0,-1 0 0 0 0,1 0 0 0 0,0 0 0 0 0,0 0 0 0 0,0 0 1 0 0,0 0-1 0 0,0 0 0 0 0,0 0 0 0 0,-1 0 0 0 0,1 0 0 0 0,0 0 0 0 0,0 0 0 0 0,0 0 0 0 0,0 0 0 0 0,0 1 0 0 0,0-1 0 0 0,0 0 0 0 0,0 0 0 0 0,0 0 0 0 0,-1 0 0 0 0,1 0 0 0 0,0 0 0 0 0,0 0 0 0 0,0 0 0 0 0,0 1 0 0 0,0-1 0 0 0,0 0 0 0 0,0 0 0 0 0,0 0 0 0 0,0 0 0 0 0,0 0 1 0 0,0 0-1 0 0,0 1 0 0 0,-4 6-813 0 0,4-7 745 0 0,-5 14-1194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2.6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89 1 5671 0 0,'-16'2'294'0'0,"9"-1"-193"0"0,0 0 0 0 0,0-1 0 0 0,0 0 0 0 0,-13-1 0 0 0,-5-2 7416 0 0,27 3-7421 0 0,21 2-58 0 0,0 0 0 0 0,-1 2 0 0 0,27 7 0 0 0,21 3 70 0 0,30 4 6 0 0,36 6-100 0 0,164 23 61 0 0,142 17 417 0 0,-203-50 252 0 0,-1-11 1 0 0,287-32-1 0 0,-143 2 96 0 0,-328 22-716 0 0,17-3 19 0 0,110 3 1 0 0,-151 10-175 0 0,-24-3 304 0 0,0-1 0 0 0,1 0 0 0 0,-1-1-1 0 0,7 1 1 0 0,-36-4 1298 0 0,18 4-1479 0 0,-17 3 264 0 0,0-2 0 0 0,-38 1 0 0 0,-239-25-143 0 0,-45-2-61 0 0,231 21-137 0 0,-281 2 114 0 0,232 10-17 0 0,-194 16-160 0 0,217-11 43 0 0,0-6-1 0 0,-159-12 1 0 0,99-20 205 0 0,172 18 32 0 0,0-2 0 0 0,0 0 0 0 0,1-1 0 0 0,-31-17 0 0 0,56 26-15 0 0,3 0-254 0 0,11 1 8 0 0,1 1-1 0 0,0 0 1 0 0,19 6 0 0 0,15 2 18 0 0,45 1-17 0 0,128-1 0 0 0,-144-8 24 0 0,149 3 4 0 0,220 8 0 0 0,335-11 0 0 0,-600-5 0 0 0,180-3 0 0 0,-2 16 0 0 0,-212 7 35 0 0,-18-2-6 0 0,-98-11 336 0 0,9 1 318 0 0,-42-4-676 0 0,0 0 1 0 0,0 0-1 0 0,0 0 0 0 0,1 0 0 0 0,-1 0 1 0 0,0 1-1 0 0,0-1 0 0 0,1 1 0 0 0,-3 1 1 0 0,-2 3-980 0 0,-15 10-4994 0 0,-5 5-2081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7.2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14 2759 0 0,'3'0'207'0'0,"33"-6"-54"0"0,-25 4 502 0 0,0 0 0 0 0,0 0-1 0 0,1 1 1 0 0,11 1 0 0 0,172 21 798 0 0,-15 0-708 0 0,175-6-620 0 0,-65-4 42 0 0,0 19-97 0 0,-189-13-128 0 0,148 20-51 0 0,-66-6 38 0 0,22 1 75 0 0,-132-27-222 0 0,1-4-1 0 0,-1-3 0 0 0,101-15 1 0 0,-115 7-796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7.6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711 1337 4143 0 0,'-4'4'122'0'0,"0"0"-1"0"0,-1 0 0 0 0,1 0 0 0 0,-1-1 0 0 0,1 1 1 0 0,-1-1-1 0 0,0 0 0 0 0,-1 0 0 0 0,1-1 0 0 0,0 0 1 0 0,-1 0-1 0 0,-7 2 0 0 0,-17 8 1297 0 0,22-9-1142 0 0,1-1-1 0 0,-1 1 1 0 0,0-1 0 0 0,0-1 0 0 0,0 0 0 0 0,0 0 0 0 0,-15 0 0 0 0,0-2 329 0 0,-35-7 0 0 0,40 3-373 0 0,0 0 0 0 0,0-2 0 0 0,1 0-1 0 0,-28-15 1 0 0,8 4 186 0 0,7 4 110 0 0,1-1 0 0 0,1-1-1 0 0,-50-37 1 0 0,67 44-362 0 0,1-1-1 0 0,0 0 1 0 0,0-1-1 0 0,1 0 1 0 0,0 0-1 0 0,1-1 1 0 0,0 0-1 0 0,1 0 1 0 0,0-1 0 0 0,1 0-1 0 0,-7-20 1 0 0,6 7-67 0 0,2 0 0 0 0,0 0 1 0 0,1 0-1 0 0,1-46 1 0 0,4 18-630 0 0,11-71 0 0 0,-9 98 186 0 0,2 1 1 0 0,1 0 0 0 0,1 0-1 0 0,1 0 1 0 0,1 1-1 0 0,1 1 1 0 0,2-1-1 0 0,0 1 1 0 0,30-40-1 0 0,71-66-1868 0 0,-74 87 1600 0 0,-3 4-330 0 0,71-60-1 0 0,-89 85 926 0 0,0 2 1 0 0,0 0-1 0 0,1 1 0 0 0,1 0 1 0 0,-1 2-1 0 0,2 1 0 0 0,22-7 1 0 0,-16 7 217 0 0,0 2 0 0 0,1 2 0 0 0,-1 0 0 0 0,1 1 0 0 0,-1 2 0 0 0,1 1 0 0 0,0 1 0 0 0,-1 2 0 0 0,42 8 0 0 0,-54-6-52 0 0,1 0 0 0 0,-1 1 0 0 0,0 1 0 0 0,-1 0 0 0 0,1 1 0 0 0,-1 1 0 0 0,-1 0-1 0 0,0 1 1 0 0,0 1 0 0 0,-1 0 0 0 0,0 0 0 0 0,11 15 0 0 0,2 7 198 0 0,0 0 0 0 0,-2 2 0 0 0,29 59 0 0 0,-38-67-262 0 0,-1 1-1 0 0,-2 0 1 0 0,-1 1 0 0 0,-1 0-1 0 0,-1 0 1 0 0,6 47-1 0 0,-11-36-23 0 0,-2-1 0 0 0,-1 1-1 0 0,-10 68 1 0 0,1-55-250 0 0,-3-1 1 0 0,-26 73 0 0 0,-6-9-2934 0 0,-4 6-1110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8.1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91 4607 0 0,'-1'-1'208'0'0,"-1"1"-189"0"0,1-1 0 0 0,-1 1 0 0 0,1-1 0 0 0,0 0 0 0 0,-1 0 0 0 0,1 0 0 0 0,0 0 0 0 0,0 0-1 0 0,-1 0 1 0 0,1 0 0 0 0,0 0 0 0 0,0 0 0 0 0,0 0 0 0 0,0-1 0 0 0,0 1 0 0 0,0 0 0 0 0,1-1-1 0 0,-1 1 1 0 0,0 0 0 0 0,1-1 0 0 0,-1 1 0 0 0,1-1 0 0 0,-1-2 0 0 0,1 3-2 0 0,0 1 0 0 0,0 0 0 0 0,0 0 0 0 0,0 0 0 0 0,0 0 0 0 0,0 0-1 0 0,0 0 1 0 0,0 0 0 0 0,0 0 0 0 0,0 0 0 0 0,0 0 0 0 0,0 0 0 0 0,0 0 0 0 0,0-1 0 0 0,0 1 0 0 0,0 0 0 0 0,0 0 0 0 0,0 0 0 0 0,0 0 0 0 0,0 0 0 0 0,0 0 0 0 0,0 0 0 0 0,0 0 0 0 0,0 0 0 0 0,0 0 0 0 0,0 0 0 0 0,0 0 0 0 0,0 0 0 0 0,0-1 0 0 0,0 1 0 0 0,1 0 0 0 0,-1 0 0 0 0,0 0 0 0 0,0 0-1 0 0,0 0 1 0 0,0 0 0 0 0,0 0 0 0 0,0 0 0 0 0,0 0 0 0 0,0 0 0 0 0,0 0 0 0 0,0 0 0 0 0,0 0 0 0 0,0 0 0 0 0,1 0 0 0 0,-1 0 0 0 0,0 0 0 0 0,0 0 0 0 0,0 0 0 0 0,0 0 0 0 0,0 0 0 0 0,0 0 0 0 0,0 0 0 0 0,0 0 0 0 0,0 0 0 0 0,0 0 0 0 0,0 0 0 0 0,0 0 0 0 0,1 0 0 0 0,-1 0 0 0 0,0 0 0 0 0,0 1-1 0 0,0-1 1 0 0,0 0 0 0 0,8-2 924 0 0,1 1-1 0 0,13-5 1 0 0,13-4 532 0 0,195-20-1840 0 0,-20 22 264 0 0,-137 6 57 0 0,324 16-51 0 0,119 14 577 0 0,-293-25-3366 0 0,-96-3-402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1.0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204 42 2759 0 0,'-2'-4'129'0'0,"-1"-1"0"0"0,-1 1 0 0 0,1 0 0 0 0,-1 0 0 0 0,1 0 0 0 0,-23-12 14231 0 0,15 16-7494 0 0,8 1-6704 0 0,1 0 0 0 0,-1 1 0 0 0,1-1 0 0 0,0 1 0 0 0,0-1 1 0 0,-1 1-1 0 0,1 0 0 0 0,-2 3 0 0 0,-3 3-1 0 0,0 0 1 0 0,1 1-1 0 0,0 0 0 0 0,1 1 1 0 0,-6 14-1 0 0,-19 55 35 0 0,28-71-152 0 0,-5 11-30 0 0,-7 21 54 0 0,-8 44 0 0 0,19-72-81 0 0,1 1-1 0 0,0 0 1 0 0,1 0-1 0 0,1 0 1 0 0,0 0-1 0 0,1 0 1 0 0,4 24-1 0 0,-3-30-266 0 0,0 0 0 0 0,1 0 0 0 0,-1-1 0 0 0,1 1 0 0 0,0-1 0 0 0,1 1 0 0 0,0-1 0 0 0,0 0 0 0 0,8 9 0 0 0,-9-11-166 0 0,1-1 0 0 0,-1 0 0 0 0,1 0 0 0 0,-1 0 0 0 0,1-1-1 0 0,0 1 1 0 0,0-1 0 0 0,0 0 0 0 0,0 0 0 0 0,1 0 0 0 0,-1-1 0 0 0,0 1 0 0 0,1-1 0 0 0,-1 0 0 0 0,1 0 0 0 0,6 0 0 0 0,17-3-6088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8.4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635 1233 3679 0 0,'-13'2'164'0'0,"1"-1"0"0"0,-1 0 0 0 0,0-1-1 0 0,1 0 1 0 0,-1-1 0 0 0,-13-2 0 0 0,20 2 128 0 0,-19-4 735 0 0,0-1 0 0 0,0-1 0 0 0,1-1 0 0 0,-28-13 0 0 0,34 14-770 0 0,-15-8 1020 0 0,-52-34-1 0 0,42 23-302 0 0,25 15-619 0 0,-1-1 0 0 0,2 0 0 0 0,-1-2 1 0 0,2 0-1 0 0,-26-27 0 0 0,35 32-303 0 0,0 0 1 0 0,0-1-1 0 0,1 0 0 0 0,0 0 0 0 0,0 0 0 0 0,2-1 0 0 0,-1 0 0 0 0,1 0 0 0 0,1 0 1 0 0,0 0-1 0 0,0-1 0 0 0,-1-13 0 0 0,3 6-361 0 0,1 0 0 0 0,0 0 0 0 0,2 0 1 0 0,0 0-1 0 0,5-19 0 0 0,1 6-1289 0 0,1 0 0 0 0,14-31 0 0 0,11-11-2818 0 0</inkml:trace>
  <inkml:trace contextRef="#ctx0" brushRef="#br0" timeOffset="1">617 32 3223 0 0,'42'-8'84'0'0,"96"-13"125"0"0,-123 20-206 0 0,1 0 0 0 0,-1 1-1 0 0,0 1 1 0 0,1 0 0 0 0,-1 1 0 0 0,29 8-1 0 0,-25-3 253 0 0,0 1 0 0 0,-1 1 0 0 0,0 0 0 0 0,32 23 0 0 0,-14-3 1045 0 0,36 34 0 0 0,-49-41-859 0 0,0 2 0 0 0,-1 1 0 0 0,-2 1 0 0 0,0 0 0 0 0,20 39 0 0 0,-30-45-317 0 0,0 1 0 0 0,-1 0 0 0 0,-1 0 1 0 0,-1 1-1 0 0,-1 0 0 0 0,-2 0 0 0 0,0 0 1 0 0,2 36-1 0 0,-5-31-17 0 0,-2-1 1 0 0,-1 0-1 0 0,-1 1 0 0 0,-11 39 1 0 0,2-22-187 0 0,-2-2 0 0 0,-21 42 0 0 0,-11 17-2666 0 0,-3 4-1001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9.0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0 147 5263 0 0,'0'0'242'0'0,"3"-1"-12"0"0,9-4 60 0 0,0 1 0 0 0,0 1 0 0 0,0 0 0 0 0,1 0 0 0 0,13 0 0 0 0,68-2 1309 0 0,-68 5-1602 0 0,6-1 117 0 0,337-14 402 0 0,39-19-346 0 0,278-18 370 0 0,-473 39-970 0 0,-150 9-3120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19.6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687 1101 4719 0 0,'-23'6'121'0'0,"1"-2"-1"0"0,-1 0 0 0 0,-28 0 1 0 0,21-2-139 0 0,14-1 293 0 0,1-1 0 0 0,-1 0-1 0 0,0-2 1 0 0,-16-2 0 0 0,-62-19 2069 0 0,32 8-1019 0 0,34 9-601 0 0,-1-1 1 0 0,1-1-1 0 0,0-2 0 0 0,-40-20 0 0 0,61 27-594 0 0,0-2 0 0 0,0 1 0 0 0,0-1 0 0 0,0 0 0 0 0,1 0 0 0 0,0-1 0 0 0,0 0 0 0 0,1 0 0 0 0,-1 0 0 0 0,1-1 0 0 0,1 1 0 0 0,-1-1-1 0 0,1-1 1 0 0,0 1 0 0 0,1 0 0 0 0,0-1 0 0 0,0 0 0 0 0,1 0 0 0 0,-1 0 0 0 0,2 0 0 0 0,-2-8 0 0 0,2-3-58 0 0,1 1-1 0 0,0-1 1 0 0,2 1 0 0 0,6-34 0 0 0,24-69-644 0 0,-24 97 298 0 0,0 0 0 0 0,2 1 1 0 0,0 0-1 0 0,1 1 0 0 0,2 0 1 0 0,0 1-1 0 0,1 1 1 0 0,18-21-1 0 0,2 6-189 0 0,2 1 0 0 0,1 1 0 0 0,44-29 0 0 0,-23 24-222 0 0,102-51-1 0 0,-114 68 605 0 0,0 3 0 0 0,1 2 0 0 0,1 1 0 0 0,0 3 0 0 0,1 2-1 0 0,76-6 1 0 0,-104 15 180 0 0,0 0 1 0 0,0 1-1 0 0,0 2 0 0 0,27 4 0 0 0,-35-4-19 0 0,-1 1 0 0 0,0 1 1 0 0,0 0-1 0 0,0 1 0 0 0,-1 0 0 0 0,1 1 0 0 0,-1 0 0 0 0,14 11 1 0 0,-7-3 13 0 0,-2 2 0 0 0,1-1 0 0 0,-2 2 0 0 0,0 0 0 0 0,-1 1 0 0 0,-1 1 0 0 0,-1-1 0 0 0,0 2 0 0 0,-2 0 0 0 0,16 40 0 0 0,-14-26-47 0 0,-1 1 1 0 0,-3 0-1 0 0,0 1 1 0 0,-2 0-1 0 0,-2 0 1 0 0,0 38-1 0 0,-5-29 90 0 0,-3 0 0 0 0,-1-1-1 0 0,-21 85 1 0 0,-54 126 471 0 0,60-196-523 0 0,-47 127-3831 0 0,28-95-684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0.2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60 7111 0 0,'0'0'324'0'0,"1"-2"-4"0"0,1-1-305 0 0,1 0-1 0 0,-1 0 1 0 0,1 0 0 0 0,0 0-1 0 0,-1 0 1 0 0,1 1-1 0 0,1-1 1 0 0,-1 1-1 0 0,0 0 1 0 0,0 0-1 0 0,1 0 1 0 0,-1 0 0 0 0,1 1-1 0 0,0-1 1 0 0,-1 1-1 0 0,1 0 1 0 0,5-1-1 0 0,10-2 81 0 0,0 1-1 0 0,24 0 1 0 0,321-5-206 0 0,1 20 884 0 0,-224-6-183 0 0,283 12 974 0 0,-158-15-1110 0 0,70-22-810 0 0,-245 8-3620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0.6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1 169 11519 0 0,'0'0'887'0'0,"2"-2"-583"0"0,10-4-218 0 0,1 0 1 0 0,0 0-1 0 0,0 1 0 0 0,0 1 0 0 0,26-6 1 0 0,-13 4 70 0 0,270-63 499 0 0,-194 51-722 0 0,128-8 0 0 0,101 16 140 0 0,-12 17-946 0 0,-208-2-3808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2.5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1531 244 7831 0 0,'0'0'603'0'0,"-1"-1"-384"0"0,0-7 76 0 0,0 0 0 0 0,-1 1 1 0 0,0-1-1 0 0,-1 1 0 0 0,0 0 0 0 0,0 0 1 0 0,-1 0-1 0 0,1 0 0 0 0,-7-8 1 0 0,6 10-119 0 0,0 0 0 0 0,-1 1 1 0 0,0-1-1 0 0,1 1 1 0 0,-1 0-1 0 0,-1 1 1 0 0,1-1-1 0 0,0 1 1 0 0,-1 0-1 0 0,0 0 1 0 0,0 1-1 0 0,-7-3 1 0 0,-154-35 330 0 0,-8-2-304 0 0,151 34-187 0 0,0 2 1 0 0,-1 1 0 0 0,1 1 0 0 0,-1 0-1 0 0,-30 2 1 0 0,21 2-121 0 0,0 2 0 0 0,0 2 0 0 0,-42 10 0 0 0,22-3-82 0 0,-31 7-160 0 0,72-14 304 0 0,1 0 0 0 0,-1 0 0 0 0,1 2-1 0 0,-17 9 1 0 0,21-10 23 0 0,1 1 0 0 0,-1 1 0 0 0,1-1 0 0 0,1 1 0 0 0,-1 0 1 0 0,1 1-1 0 0,0-1 0 0 0,1 1 0 0 0,-9 17 0 0 0,2-1-27 0 0,2 0 0 0 0,-11 37 0 0 0,4 1-20 0 0,-13 99 0 0 0,5 68 18 0 0,15-124 6 0 0,-87 722-662 0 0,37-344-463 0 0,31-245 518 0 0,-37 367-117 0 0,42 35 547 0 0,54 459 621 0 0,15-500 61 0 0,-29-353 157 0 0,-15-190-381 0 0,-4-1-1 0 0,-12 79 1 0 0,-12-29-55 0 0,5-28-33 0 0,6-10-9 0 0,3-22 45 0 0,3 1 0 0 0,2 1 0 0 0,-3 56 0 0 0,10-24 172 0 0,1-78-69 0 0,3-1-265 0 0,0-1 0 0 0,0 0 0 0 0,0 0 0 0 0,0 0 0 0 0,0 0 1 0 0,-1 0-1 0 0,1 0 0 0 0,0-1 0 0 0,2-1 0 0 0,3-2 33 0 0,8-5 147 0 0,25-19 1 0 0,-33 22-180 0 0,1 0-1 0 0,-1 1 1 0 0,1 0-1 0 0,0 0 1 0 0,1 1-1 0 0,-1 1 1 0 0,1 0-1 0 0,0 0 1 0 0,15-4-1 0 0,18 3-45 0 0,0 1 0 0 0,0 3 0 0 0,0 1-1 0 0,52 7 1 0 0,-21-1 19 0 0,-9-1 0 0 0,95 19 0 0 0,-123-15-17 0 0,13 3-137 0 0,1-2 0 0 0,62 5-1 0 0,-63-14-523 0 0,91-8 0 0 0,-111 3 594 0 0,0-2-1 0 0,0 0 1 0 0,0-2-1 0 0,35-15 1 0 0,-51 17 86 0 0,1-1 1 0 0,-1-1-1 0 0,0 0 1 0 0,0-1 0 0 0,-1 0-1 0 0,0-1 1 0 0,-1-1 0 0 0,11-12-1 0 0,-15 15 86 0 0,0-1 0 0 0,-1-1 0 0 0,-1 0-1 0 0,0 0 1 0 0,0 0 0 0 0,-1 0 0 0 0,0-1 0 0 0,-1 0 0 0 0,0 0-1 0 0,-1 0 1 0 0,4-21 0 0 0,-2-16 857 0 0,-2-1 0 0 0,-3-57 1 0 0,-16-98 679 0 0,15 187-1529 0 0,-18-173 729 0 0,-38-475 101 0 0,46-720-525 0 0,66 629-336 0 0,-11 192-66 0 0,-3 62 1 0 0,-29 378-1 0 0,33-517-12 0 0,-47 461-88 0 0,-1 129 53 0 0,-13-75-1 0 0,14 116 51 0 0,-1-1 0 0 0,0 1 0 0 0,-1 0 0 0 0,0 0 0 0 0,0 1 0 0 0,-1-1 0 0 0,0 1 0 0 0,-8-10 0 0 0,11 16-38 0 0,0 0-1 0 0,0 1 1 0 0,-1-1-1 0 0,1 1 1 0 0,-1 0 0 0 0,0 0-1 0 0,1 0 1 0 0,-1 0-1 0 0,0 0 1 0 0,0 1-1 0 0,-1-1 1 0 0,-3-1-1 0 0,4 3-52 0 0,1-1 0 0 0,-1 1 0 0 0,0 0-1 0 0,1 0 1 0 0,-1 0 0 0 0,0 0 0 0 0,0 0-1 0 0,1 0 1 0 0,-1 1 0 0 0,0-1-1 0 0,1 1 1 0 0,-1 0 0 0 0,1 0 0 0 0,-1 0-1 0 0,1 0 1 0 0,-1 0 0 0 0,-3 3 0 0 0,-7 7-1341 0 0,3 3-66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24.4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59 919 0 0,'0'0'4704'0'0,"10"-4"-3040"0"0,6-3-832 0 0,6-1-160 0 0,8 0-40 0 0,13-1-8 0 0,15-2-624 0 0,5-1-96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56.7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714 1126 3223 0 0,'-1'2'240'0'0,"0"0"-173"0"0,-1 1 0 0 0,0-1 0 0 0,0 0-1 0 0,0 0 1 0 0,0 0 0 0 0,0 0-1 0 0,0 0 1 0 0,0 0 0 0 0,-1 0 0 0 0,1-1-1 0 0,-1 1 1 0 0,1-1 0 0 0,-5 2-1 0 0,-4 2 270 0 0,4-1-217 0 0,0-1 0 0 0,0 0 0 0 0,0 0 0 0 0,0-1 0 0 0,-1 0 0 0 0,1 0 0 0 0,-1-1 0 0 0,1 0 1 0 0,-1 0-1 0 0,0-1 0 0 0,-8 0 0 0 0,1-1 292 0 0,1 0-1 0 0,-1-1 1 0 0,1-1 0 0 0,-27-9-1 0 0,21 5-10 0 0,-26-8 709 0 0,-75-38 0 0 0,108 47-984 0 0,0-2 0 0 0,1 0 0 0 0,0 0 0 0 0,1-1 0 0 0,-1-1 0 0 0,2 1 0 0 0,-1-2 0 0 0,2 0-1 0 0,-1 0 1 0 0,-9-16 0 0 0,-7-18-29 0 0,2-1 0 0 0,2-1 0 0 0,-18-59 0 0 0,29 69-230 0 0,2 0 0 0 0,1 0 0 0 0,-4-53 0 0 0,12 80 78 0 0,-1-1 0 0 0,2 1-1 0 0,0-1 1 0 0,0 1 0 0 0,0-1-1 0 0,2 1 1 0 0,-1 0 0 0 0,1 0-1 0 0,1 0 1 0 0,-1 0 0 0 0,2 0-1 0 0,-1 1 1 0 0,10-14 0 0 0,-4 9-42 0 0,1 1 0 0 0,0 0 1 0 0,1 1-1 0 0,0 0 1 0 0,1 1-1 0 0,0 1 1 0 0,25-16-1 0 0,65-33-374 0 0,6-3-29 0 0,-68 36 284 0 0,2 1 1 0 0,72-29-1 0 0,-96 47 194 0 0,1 1 0 0 0,0 0 0 0 0,0 2 0 0 0,0 0 0 0 0,1 1 0 0 0,-1 1 0 0 0,1 1-1 0 0,37 2 1 0 0,-31 2-3 0 0,-1 1 0 0 0,0 1 1 0 0,30 10-1 0 0,-44-10 12 0 0,0-1 1 0 0,-1 2 0 0 0,1-1-1 0 0,-1 2 1 0 0,0-1-1 0 0,-1 1 1 0 0,0 1 0 0 0,17 16-1 0 0,-15-11 2 0 0,0 0 1 0 0,-1 1-1 0 0,-1 0 0 0 0,-1 1 0 0 0,0 0 0 0 0,0 0 0 0 0,7 21 0 0 0,-9-15 2 0 0,0 1 0 0 0,-1 0-1 0 0,-1 0 1 0 0,3 46 0 0 0,-7-25 2 0 0,-2 0 0 0 0,-2 0 1 0 0,-1 0-1 0 0,-3 0 0 0 0,-17 60 0 0 0,16-77 62 0 0,0-1-1 0 0,-2-1 1 0 0,-1 0 0 0 0,-2 0 0 0 0,0-1-1 0 0,-1 0 1 0 0,-1-2 0 0 0,-34 39 0 0 0,-8-2 78 0 0,-99 77 0 0 0,134-116-159 0 0,-36 32 27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58.0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707 879 2303 0 0,'-2'1'167'0'0,"-10"6"447"0"0,0-2 0 0 0,-1 1 0 0 0,1-1 0 0 0,-1-1 1 0 0,-19 4-1 0 0,4-2 172 0 0,-47 3 0 0 0,45-9-410 0 0,0-1-1 0 0,0-2 0 0 0,0 0 0 0 0,1-2 0 0 0,-1-2 1 0 0,1 0-1 0 0,0-2 0 0 0,1-1 0 0 0,-28-14 0 0 0,44 18-220 0 0,0 0 0 0 0,0-1 0 0 0,1 0 0 0 0,0 0 0 0 0,0-1 0 0 0,1-1 0 0 0,0 0 0 0 0,0 0 0 0 0,1-1 0 0 0,0 0 0 0 0,1-1 0 0 0,0 0 0 0 0,1 0 0 0 0,0 0 0 0 0,1-1 0 0 0,0 0 0 0 0,1-1 0 0 0,0 1 0 0 0,1-1 0 0 0,1 0 0 0 0,-4-22 0 0 0,5 13-157 0 0,1 1 0 0 0,1-1 0 0 0,1 1 0 0 0,1-1 0 0 0,0 1 0 0 0,2 0 0 0 0,12-39 0 0 0,-10 43-71 0 0,1 0-1 0 0,0 0 1 0 0,2 1-1 0 0,0 0 1 0 0,0 0-1 0 0,2 1 1 0 0,0 0-1 0 0,0 1 0 0 0,22-20 1 0 0,4 2-39 0 0,2 1 0 0 0,2 2 0 0 0,0 1 0 0 0,2 3 0 0 0,88-39 0 0 0,-117 59 93 0 0,0 1 1 0 0,0 0-1 0 0,1 1 1 0 0,-1 0-1 0 0,1 2 1 0 0,-1-1-1 0 0,1 2 1 0 0,15 1-1 0 0,-9 1-59 0 0,1 0-1 0 0,-1 2 0 0 0,0 1 0 0 0,38 13 0 0 0,-44-12 35 0 0,0 0 1 0 0,0 1-1 0 0,-1 1 1 0 0,0 0 0 0 0,0 1-1 0 0,-1 1 1 0 0,-1 0-1 0 0,1 1 1 0 0,-1 0-1 0 0,-1 0 1 0 0,0 2 0 0 0,-1-1-1 0 0,0 1 1 0 0,-1 1-1 0 0,-1 0 1 0 0,0 0 0 0 0,0 0-1 0 0,-2 1 1 0 0,0 0-1 0 0,0 1 1 0 0,-2-1-1 0 0,4 20 1 0 0,-4-9 26 0 0,-1 0-1 0 0,-1 0 1 0 0,-1 0 0 0 0,-1 1-1 0 0,-2-1 1 0 0,0 0 0 0 0,-2 0-1 0 0,-1 0 1 0 0,-1-1 0 0 0,-1 1-1 0 0,-2-2 1 0 0,0 1 0 0 0,-22 39-1 0 0,11-28 10 0 0,-30 37 0 0 0,5-18-72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58.7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719 1252 3223 0 0,'-2'1'240'0'0,"-18"7"93"0"0,10-3 1123 0 0,-1-1 0 0 0,-20 5-1 0 0,-10-3-818 0 0,0-2-1 0 0,0-1 0 0 0,0-3 1 0 0,0-1-1 0 0,0-2 0 0 0,0-2 1 0 0,-66-16-1 0 0,92 17-391 0 0,0-1 0 0 0,1 0 0 0 0,-1-1 0 0 0,1 0 0 0 0,0-1-1 0 0,1-1 1 0 0,-24-17 0 0 0,28 17-119 0 0,1 1 1 0 0,0-1-1 0 0,0-1 0 0 0,1 1 0 0 0,0-1 0 0 0,0-1 0 0 0,1 1 1 0 0,1-1-1 0 0,-1 0 0 0 0,2-1 0 0 0,-6-15 0 0 0,2-2-109 0 0,1-1-1 0 0,2 0 0 0 0,1 0 1 0 0,1 0-1 0 0,2 0 1 0 0,1-1-1 0 0,1 1 0 0 0,6-35 1 0 0,5-5-507 0 0,3 0 1 0 0,30-84-1 0 0,-31 111 129 0 0,2 1 0 0 0,36-67-1 0 0,-41 89 259 0 0,1 1 0 0 0,1 0-1 0 0,1 0 1 0 0,0 2-1 0 0,1-1 1 0 0,1 2 0 0 0,24-19-1 0 0,-9 12 44 0 0,0 2 0 0 0,58-28 0 0 0,-70 39 54 0 0,1 1-1 0 0,0 1 1 0 0,1 0 0 0 0,0 2 0 0 0,0 1 0 0 0,24-3-1 0 0,-33 7 8 0 0,-1-1 0 0 0,1 2 0 0 0,-1 0-1 0 0,1 0 1 0 0,-1 1 0 0 0,0 0 0 0 0,0 1-1 0 0,0 1 1 0 0,0-1 0 0 0,12 7 0 0 0,-9-3-5 0 0,-1 1 0 0 0,0 1 1 0 0,-1 0-1 0 0,0 0 1 0 0,0 1-1 0 0,18 21 0 0 0,-8-3-6 0 0,-1 0 0 0 0,-2 2 0 0 0,0 0-1 0 0,-3 1 1 0 0,25 62 0 0 0,-28-56-8 0 0,-1 1 0 0 0,-2 0 1 0 0,-2 1-1 0 0,-1 0 0 0 0,-3 0 1 0 0,-1 1-1 0 0,-1-1 0 0 0,-7 64 1 0 0,-3-34 31 0 0,-3-1 1 0 0,-4 0-1 0 0,-2 0 0 0 0,-28 68 1 0 0,-21 15 76 0 0,26-60-1043 0 0,19-43-3422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1.4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71 195 6447 0 0,'-14'-93'1450'0'0,"5"54"10724"0"0,9 38-11949 0 0,-1 1-1 0 0,1 0 1 0 0,0-1-1 0 0,0 1 1 0 0,0-1 0 0 0,0 1-1 0 0,0 0 1 0 0,0-1-1 0 0,-1 1 1 0 0,1 0 0 0 0,0-1-1 0 0,0 1 1 0 0,-1 0-1 0 0,1-1 1 0 0,0 1-1 0 0,0 0 1 0 0,-1-1 0 0 0,1 1-1 0 0,0 0 1 0 0,-1 0-1 0 0,1-1 1 0 0,-1 1-1 0 0,-3 7 32 0 0,0 1-1 0 0,0 0 0 0 0,1 0 0 0 0,0 0 0 0 0,0 0 0 0 0,-2 14 1 0 0,-5 54-216 0 0,8-59 43 0 0,0 3-15 0 0,1-1 1 0 0,0 1 0 0 0,3 19 0 0 0,-2-31-65 0 0,2-1 1 0 0,-1 1 0 0 0,1-1 0 0 0,0 1 0 0 0,0-1 0 0 0,1 0-1 0 0,0 0 1 0 0,0 0 0 0 0,1 0 0 0 0,7 10 0 0 0,-9-15 3 0 0,0 0 0 0 0,-1 0 0 0 0,1 0 1 0 0,0 0-1 0 0,1 0 0 0 0,3 3 0 0 0,6-2-12 0 0,-8-2 15 0 0,-1-1-6 0 0,1 1 1 0 0,-1-1 0 0 0,0 0-1 0 0,0-1 1 0 0,0 1-1 0 0,0 0 1 0 0,0-1-1 0 0,0 1 1 0 0,0-1 0 0 0,0 0-1 0 0,0 0 1 0 0,0-1-1 0 0,0 1 1 0 0,-1 0 0 0 0,1-1-1 0 0,0 0 1 0 0,-1 1-1 0 0,1-1 1 0 0,-1 0 0 0 0,0 0-1 0 0,0-1 1 0 0,0 1-1 0 0,4-5 1 0 0,-3 3-2 0 0,0-1 1 0 0,0 0-1 0 0,-1 0 1 0 0,1 0-1 0 0,-1 0 1 0 0,0 0-1 0 0,0-1 1 0 0,-1 1-1 0 0,1 0 0 0 0,-1-1 1 0 0,-1 1-1 0 0,1-9 1 0 0,-4-49 112 0 0,1 36 51 0 0,3-45 0 0 0,1 63-134 0 0,0 0-1 0 0,1 0 1 0 0,0 0 0 0 0,1 0 0 0 0,0 0-1 0 0,7-9 1 0 0,-10 15-33 0 0,1 1 0 0 0,0-1 0 0 0,0 1 0 0 0,1 0 0 0 0,-1 0 0 0 0,0 0 0 0 0,1 0 0 0 0,-1 1-1 0 0,1-1 1 0 0,-1 1 0 0 0,1-1 0 0 0,0 1 0 0 0,5-2 0 0 0,39-9-2 0 0,-45 12 1 0 0,13-3-14 0 0,0 0-1 0 0,0 2 0 0 0,0 0 1 0 0,1 0-1 0 0,-1 1 1 0 0,0 1-1 0 0,0 1 0 0 0,0 0 1 0 0,0 1-1 0 0,0 1 1 0 0,-1 0-1 0 0,1 1 1 0 0,19 9-1 0 0,-22-8 0 0 0,0 0 0 0 0,-1 0-1 0 0,1 1 1 0 0,-1 1 0 0 0,-1 0 0 0 0,1 1-1 0 0,-2-1 1 0 0,13 15 0 0 0,-10-7-4 0 0,-1 1 0 0 0,-1 0 0 0 0,15 33 0 0 0,-15-27 14 0 0,24 36 0 0 0,-13-34-37 0 0,-5-12 132 0 0,-11-12-71 0 0,-1 0-2 0 0,0 0-17 0 0,0-1-1 0 0,0 1 0 0 0,-1-1 1 0 0,1 0-1 0 0,0 0 0 0 0,0 0 1 0 0,0 0-1 0 0,0-1 0 0 0,0 0 1 0 0,-1 0-1 0 0,1 0 0 0 0,0 0 1 0 0,0 0-1 0 0,-1-1 0 0 0,1 1 1 0 0,-1-1-1 0 0,0 0 0 0 0,1 0 1 0 0,-1-1-1 0 0,6-4 0 0 0,-2 1 39 0 0,0-1-1 0 0,0 0 1 0 0,-1 0-1 0 0,1-1 0 0 0,-1 1 1 0 0,-1-2-1 0 0,6-10 1 0 0,-9 16 9 0 0,0-1 0 0 0,0 0 0 0 0,-1 0 0 0 0,0 1 0 0 0,0-1 0 0 0,0 0 0 0 0,0 0 0 0 0,0 0 0 0 0,-1 0 0 0 0,0 0 0 0 0,0 0 0 0 0,0 0 0 0 0,-1-6 0 0 0,-1 4 63 0 0,0 0 0 0 0,0 0 0 0 0,0 0 0 0 0,-1 1-1 0 0,1-1 1 0 0,-2 1 0 0 0,-6-10 0 0 0,4 6-11 0 0,1 1 0 0 0,-1 1 0 0 0,-1-1 0 0 0,0 1 1 0 0,0 0-1 0 0,0 0 0 0 0,-1 1 0 0 0,-12-8 0 0 0,-24-11-114 0 0,-15-9-36 0 0,20 10-8602 0 0,24 14-840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59.4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826 1298 3679 0 0,'-1'1'167'0'0,"-5"3"-127"0"0,-1 0-1 0 0,1-1 1 0 0,-11 5-1 0 0,-5 2 983 0 0,10-4-422 0 0,1-2-1 0 0,-1 0 0 0 0,0 0 1 0 0,0-1-1 0 0,0 0 1 0 0,-1-1-1 0 0,1-1 1 0 0,-1 0-1 0 0,-17-1 0 0 0,-15-2 492 0 0,-54-11 0 0 0,89 12-824 0 0,-17-4 14 0 0,1-1 1 0 0,0 0-1 0 0,0-2 1 0 0,0-2-1 0 0,1 0 1 0 0,1-1 0 0 0,-37-23-1 0 0,45 24-196 0 0,0-2-1 0 0,0 0 1 0 0,1-2-1 0 0,0 1 1 0 0,1-1-1 0 0,1-1 1 0 0,1-1 0 0 0,0 0-1 0 0,0 0 1 0 0,-17-36-1 0 0,16 20-103 0 0,2-1 0 0 0,1-1-1 0 0,1 0 1 0 0,2 0 0 0 0,2 0 0 0 0,1-1-1 0 0,1 1 1 0 0,3-39 0 0 0,1 40-77 0 0,3 1 1 0 0,1 0-1 0 0,1 0 1 0 0,1 0-1 0 0,14-34 0 0 0,-6 26-69 0 0,2 2-1 0 0,1-1 1 0 0,36-52-1 0 0,-39 68 134 0 0,2 1 0 0 0,1 1 1 0 0,0 1-1 0 0,1 0 0 0 0,2 2 0 0 0,0 0 0 0 0,0 1 1 0 0,2 1-1 0 0,0 1 0 0 0,1 1 0 0 0,0 2 0 0 0,1 0 1 0 0,1 1-1 0 0,-1 2 0 0 0,2 0 0 0 0,-1 2 1 0 0,1 1-1 0 0,31-3 0 0 0,-43 8 0 0 0,1 0 1 0 0,-1 1-1 0 0,0 0 1 0 0,0 1-1 0 0,0 1 1 0 0,0 1-1 0 0,0 0 1 0 0,0 0-1 0 0,-1 2 1 0 0,1 0-1 0 0,-1 1 1 0 0,0 0-1 0 0,-1 1 1 0 0,0 0-1 0 0,0 1 1 0 0,0 1-1 0 0,-1 0 1 0 0,19 18-1 0 0,-12-6-12 0 0,0 1-1 0 0,-2 1 1 0 0,0 0-1 0 0,-2 1 0 0 0,-1 1 1 0 0,0 0-1 0 0,-2 1 1 0 0,14 43-1 0 0,-16-36 36 0 0,-2 1 0 0 0,-1 1 0 0 0,-1 0 0 0 0,-2 0 0 0 0,-1 0 0 0 0,-4 57 0 0 0,-4-39-97 0 0,-2 0-1 0 0,-2-1 1 0 0,-2 0 0 0 0,-27 73-1 0 0,11-55-3029 0 0,-1 0-1116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0.0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724 1393 5063 0 0,'0'0'232'0'0,"-1"1"-13"0"0,-8 6 202 0 0,0-2 0 0 0,0 1 0 0 0,-1-1 1 0 0,1-1-1 0 0,-1 0 0 0 0,0 0 0 0 0,0-1 0 0 0,-20 4 0 0 0,-8-1 588 0 0,-43 1 1 0 0,74-7-1014 0 0,-17 1 347 0 0,0 0-1 0 0,0-2 0 0 0,0-1 1 0 0,0-1-1 0 0,1-1 0 0 0,-1-1 1 0 0,1-1-1 0 0,-34-13 0 0 0,43 13-195 0 0,0-1-1 0 0,0 0 1 0 0,1-1-1 0 0,0-1 1 0 0,1 0-1 0 0,-1 0 1 0 0,2-1-1 0 0,0-1 1 0 0,0 0-1 0 0,0-1 1 0 0,2 0-1 0 0,-1 0 1 0 0,2-1-1 0 0,-10-17 1 0 0,8 8-99 0 0,1 0 0 0 0,1-1 1 0 0,1 1-1 0 0,1-1 0 0 0,-4-29 1 0 0,4 4-102 0 0,0-75 1 0 0,8 71 27 0 0,1 1 0 0 0,4-1-1 0 0,1 1 1 0 0,2 1 0 0 0,3-1-1 0 0,2 2 1 0 0,2 0 0 0 0,2 1-1 0 0,27-49 1 0 0,-31 72 10 0 0,0 1 1 0 0,1 0-1 0 0,1 0 0 0 0,1 2 1 0 0,1 0-1 0 0,2 2 0 0 0,0 0 1 0 0,0 1-1 0 0,2 1 0 0 0,0 1 1 0 0,2 1-1 0 0,29-15 0 0 0,-26 17-4 0 0,0 2 0 0 0,1 1 0 0 0,1 0 0 0 0,0 3 0 0 0,0 0 0 0 0,1 2 0 0 0,0 1 0 0 0,32 0 0 0 0,-39 4-7 0 0,-1 2 0 0 0,1 1 0 0 0,-1 1 0 0 0,1 0 0 0 0,-1 2 0 0 0,0 1 0 0 0,-1 1 0 0 0,1 1 0 0 0,-1 0-1 0 0,-1 2 1 0 0,24 14 0 0 0,-23-10 5 0 0,0 2 0 0 0,-1 0 0 0 0,0 1 0 0 0,-1 1 0 0 0,-1 1 0 0 0,-1 1 0 0 0,-1 1 0 0 0,-1 0 0 0 0,0 1 0 0 0,-2 0 0 0 0,15 33 0 0 0,-13-21-4 0 0,-2 1-1 0 0,-2 0 1 0 0,-1 1-1 0 0,-2 0 1 0 0,-1 1-1 0 0,-2-1 1 0 0,2 61-1 0 0,-7-34 35 0 0,-12 114 1 0 0,5-134 3 0 0,-3 1 0 0 0,-1-2 0 0 0,-24 64 0 0 0,-63 101 52 0 0,38-95-65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1.5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26 7367 0 0,'-2'-1'568'0'0,"-24"-24"5804"0"0,26 29-6149 0 0,3 138 173 0 0,1-71-299 0 0,-3 177-5 0 0,-30 251 0 0 0,8-320 0 0 0,-5 59-4 0 0,17-1-32 0 0,9-176-9 0 0,5 62-150 0 0,-1-98-1002 0 0,1-6-4018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1.9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79 42 12439 0 0,'-5'-29'1291'0'0,"3"17"1372"0"0,3 14-1854 0 0,42 424-477 0 0,-41-395-289 0 0,17 482 217 0 0,-30 2-34 0 0,10-470-292 0 0,-7 108-770 0 0,5-122 542 0 0,-2-1 0 0 0,-16 57 0 0 0,20-83 125 0 0,0-1 0 0 0,0 1 0 0 0,-1-1-1 0 0,0 0 1 0 0,1 1 0 0 0,-1-1 0 0 0,0 0 0 0 0,-1 0-1 0 0,1 0 1 0 0,-3 2 0 0 0,3-3-12 0 0,0-1-1 0 0,0 1 1 0 0,-1-1 0 0 0,1 1-1 0 0,0-1 1 0 0,-1 0 0 0 0,1 0-1 0 0,-1 0 1 0 0,1 0 0 0 0,-1-1-1 0 0,0 1 1 0 0,1-1 0 0 0,-1 1-1 0 0,-4-1 1 0 0,-17-1-1366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2.3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106 167 5063 0 0,'-8'-9'398'0'0,"-60"-71"-242"0"0,39 45 10520 0 0,30 34-10622 0 0,0-1 1 0 0,0 1-1 0 0,0 0 1 0 0,0 0-1 0 0,0 0 1 0 0,0 0-1 0 0,0 0 1 0 0,0 0-1 0 0,1 0 1 0 0,-1 0-1 0 0,0 0 1 0 0,1 1-1 0 0,-1-1 1 0 0,1 0-1 0 0,1 0 1 0 0,20-5-42 0 0,0 1 1 0 0,0 1-1 0 0,1 0 1 0 0,-1 2 0 0 0,29 1-1 0 0,-4-1-4 0 0,11 0-9 0 0,95 8 0 0 0,-146-5 0 0 0,0 0 0 0 0,0 1 0 0 0,0 0 0 0 0,-1 0 0 0 0,1 1 0 0 0,14 8 0 0 0,-20-11 0 0 0,0 1 1 0 0,0 1-1 0 0,0-1 0 0 0,0 0 0 0 0,0 0 0 0 0,0 1 1 0 0,0-1-1 0 0,0 1 0 0 0,0 0 0 0 0,-1-1 0 0 0,1 1 1 0 0,-1 0-1 0 0,1 0 0 0 0,-1 0 0 0 0,0 0 0 0 0,1 0 1 0 0,-1 0-1 0 0,0 1 0 0 0,-1-1 0 0 0,2 4 0 0 0,0 1 12 0 0,0-2 25 0 0,-1 1 0 0 0,0-1-1 0 0,0 1 1 0 0,-1 0 0 0 0,1-1-1 0 0,-1 1 1 0 0,-1 0 0 0 0,1-1 0 0 0,-1 1-1 0 0,0 0 1 0 0,0-1 0 0 0,0 1-1 0 0,-4 7 1 0 0,-4 9 266 0 0,-1-2 0 0 0,-12 22 0 0 0,7-17 26 0 0,-18 26 364 0 0,10-15 134 0 0,22-35-131 0 0,-1-1-480 0 0,-1 0-174 0 0,0 0 0 0 0,0-1 0 0 0,0 1-1 0 0,0-1 1 0 0,0 0 0 0 0,0 0 0 0 0,1 0 0 0 0,-1 0-1 0 0,0-1 1 0 0,1 1 0 0 0,-1-1 0 0 0,1 1 0 0 0,-1-1 0 0 0,1 0-1 0 0,0 0 1 0 0,0 0 0 0 0,0 0 0 0 0,0 0 0 0 0,0-1-1 0 0,0 1 1 0 0,1-1 0 0 0,-3-4 0 0 0,-3-7 271 0 0,0 0-1 0 0,1-1 1 0 0,-5-18 0 0 0,3 7-158 0 0,4 12-651 0 0,0 0 0 0 0,-3-25 0 0 0,6 30 233 0 0,-2-6-738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4.6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1269 2303 0 0,'-1'-3'167'0'0,"-18"-32"2130"0"0,-25-67-1 0 0,42 96-1793 0 0,-1-2 1195 0 0,0 0 0 0 0,1 0-1 0 0,-2-12 1 0 0,4 18-1487 0 0,0 0 0 0 0,0 0 0 0 0,1 0 0 0 0,-1 0 0 0 0,0 0 0 0 0,1-1 0 0 0,0 1 0 0 0,-1 0 0 0 0,1 0 0 0 0,0 0 1 0 0,0 0-1 0 0,0 1 0 0 0,0-1 0 0 0,1 0 0 0 0,1-2 0 0 0,1 3-199 0 0,1 0 0 0 0,0 0 1 0 0,-1 0-1 0 0,1 1 0 0 0,0-1 0 0 0,0 1 1 0 0,0 0-1 0 0,0 1 0 0 0,0-1 0 0 0,-1 1 0 0 0,1 0 1 0 0,0 0-1 0 0,-1 1 0 0 0,1-1 0 0 0,6 4 1 0 0,19 4 0 0 0,290 37-85 0 0,-223-29 55 0 0,13 1-19 0 0,0-7 24 0 0,88 4 13 0 0,-151-16-1 0 0,0-1 0 0 0,0-3 0 0 0,0-1 0 0 0,81-23 0 0 0,-97 20 4 0 0,1 1-1 0 0,55-7 1 0 0,-83 14 4 0 0,-1 1-1 0 0,1 0 1 0 0,0 0 0 0 0,-1 1 0 0 0,7 1-1 0 0,-2-1-1 0 0,0 0-1 0 0,-1 0 0 0 0,9-1 1 0 0,-15 0 10 0 0,-1 0 1 0 0,1 0-1 0 0,-1 0 1 0 0,1 0-1 0 0,-1 0 1 0 0,1-1-1 0 0,-1 1 0 0 0,1 0 1 0 0,-1 0-1 0 0,1-1 1 0 0,-1 1-1 0 0,0 0 1 0 0,1 0-1 0 0,-1-1 1 0 0,1 1-1 0 0,-1-1 0 0 0,0 1 1 0 0,1 0-1 0 0,-1-1 1 0 0,0 1-1 0 0,0-1 1 0 0,1 1-1 0 0,-1-1 1 0 0,0 1-1 0 0,1-1 0 0 0,2-12 551 0 0,-3 12-500 0 0,1-4 241 0 0,0-1-1 0 0,-1 1 1 0 0,0 0-1 0 0,0-1 1 0 0,-1 1-1 0 0,1 0 0 0 0,-3-8 1 0 0,-12-38 978 0 0,2 10-809 0 0,7 10-420 0 0,1 0-1 0 0,1 0 1 0 0,2-56 0 0 0,14-95 227 0 0,0 15-158 0 0,-11 130-110 0 0,-1 1 0 0 0,-2 0 0 0 0,-12-69 0 0 0,11 92 76 0 0,-1 1 1 0 0,0-1-1 0 0,-1 1 0 0 0,0 1 1 0 0,-1-1-1 0 0,-1 1 0 0 0,1 0 1 0 0,-2 0-1 0 0,0 1 0 0 0,0 0 1 0 0,-18-18-1 0 0,19 24-81 0 0,1-1 1 0 0,-1 2-1 0 0,1-1 0 0 0,-1 1 0 0 0,0 0 1 0 0,-1 0-1 0 0,1 1 0 0 0,0 0 0 0 0,-1 0 1 0 0,1 0-1 0 0,-11 0 0 0 0,-11 1 44 0 0,-48 3 0 0 0,33 0-40 0 0,-80-4-15 0 0,72 0 0 0 0,0 2 0 0 0,-56 7 0 0 0,4 9 3 0 0,-126 15 19 0 0,169-26-8 0 0,-108-5 0 0 0,143-1-5 0 0,11 1-7 0 0,1-1 1 0 0,-1-1-1 0 0,0 0 0 0 0,1-1 0 0 0,-28-8 0 0 0,21 3 24 0 0,11 5-17 0 0,0-1 0 0 0,-15-7 0 0 0,25 11-9 0 0,-1-1 0 0 0,1 1 0 0 0,0 0 0 0 0,0 0 0 0 0,-1 0 0 0 0,1 0 0 0 0,0-1 0 0 0,-1 1 0 0 0,1 0 0 0 0,0 0 0 0 0,0 0 0 0 0,-1 0 0 0 0,1 0 0 0 0,0 0 0 0 0,-1 0 0 0 0,1 0 0 0 0,0 0 0 0 0,-1 0 0 0 0,1 0 0 0 0,0 0 0 0 0,-1 0 0 0 0,1 0 0 0 0,-1 0 0 0 0,0 2-5 0 0,0-1 0 0 0,0 0 0 0 0,0 1 0 0 0,0-1 0 0 0,0 0-1 0 0,1 1 1 0 0,-1-1 0 0 0,0 1 0 0 0,1-1 0 0 0,-1 1 0 0 0,1 0 0 0 0,-1-1 0 0 0,1 3 0 0 0,-4 25-106 0 0,4-29 110 0 0,-6 270-286 0 0,7-141 269 0 0,-3 69 14 0 0,-6 343 72 0 0,6-506-83 0 0,1-14-166 0 0,2 39 0 0 0,0-58-74 0 0,11-9-4969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4.9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433 1 15175 0 0,'0'0'695'0'0,"-2"1"-18"0"0,-19 15-589 0 0,0 1-1 0 0,1 2 1 0 0,-33 36-1 0 0,27-26-1 0 0,-17 16-109 0 0,-78 88 1218 0 0,98-105-849 0 0,1 0-1 0 0,-34 64 0 0 0,51-83-323 0 0,2-3-35 0 0,0 0 0 0 0,0-1 0 0 0,1 1 0 0 0,0 0 0 0 0,0 1 0 0 0,1-1 0 0 0,0 0 0 0 0,0 0 0 0 0,0 8 0 0 0,0-14-16 0 0,1 0 0 0 0,0 1 0 0 0,0-1-1 0 0,0 0 1 0 0,0 0 0 0 0,0 0 0 0 0,0 0 0 0 0,0 0-1 0 0,0 0 1 0 0,0 1 0 0 0,0-1 0 0 0,0 0 0 0 0,0 0 0 0 0,0 0-1 0 0,0 0 1 0 0,1 0 0 0 0,-1 0 0 0 0,0 1 0 0 0,0-1-1 0 0,0 0 1 0 0,0 0 0 0 0,0 0 0 0 0,0 0 0 0 0,0 0-1 0 0,0 0 1 0 0,0 0 0 0 0,0 0 0 0 0,0 1 0 0 0,1-1-1 0 0,-1 0 1 0 0,0 0 0 0 0,0 0 0 0 0,0 0 0 0 0,0 0-1 0 0,0 0 1 0 0,0 0 0 0 0,1 0 0 0 0,11 7-1500 0 0,2-6-93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5.3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355 0 14567 0 0,'0'0'1320'0'0,"-1"3"-1053"0"0,-4 11-92 0 0,0 0 1 0 0,-11 18-1 0 0,-2 5 47 0 0,-1 8 85 0 0,-40 84 561 0 0,44-100-652 0 0,-2-1 1 0 0,-26 35-1 0 0,1-9 64 0 0,-49 66 81 0 0,87-114-348 0 0,0 1 0 0 0,1-1 0 0 0,0 0-1 0 0,-5 13 1 0 0,8-18-25 0 0,0 1-1 0 0,-1-1 1 0 0,1 0-1 0 0,0 0 1 0 0,0 1-1 0 0,-1-1 1 0 0,1 0-1 0 0,0 0 1 0 0,0 1-1 0 0,1 1 1 0 0,-1-2-35 0 0,1 0 1 0 0,-1 0-1 0 0,0 0 1 0 0,1-1-1 0 0,0 1 1 0 0,-1 0-1 0 0,1-1 1 0 0,-1 1-1 0 0,1 0 1 0 0,0-1-1 0 0,-1 1 0 0 0,1 0 1 0 0,0-1-1 0 0,0 1 1 0 0,-1-1-1 0 0,1 0 1 0 0,0 1-1 0 0,0-1 1 0 0,0 0-1 0 0,0 1 1 0 0,0-1-1 0 0,0 0 1 0 0,-1 0-1 0 0,1 0 0 0 0,0 0 1 0 0,0 1-1 0 0,0-1 1 0 0,0-1-1 0 0,1 1 1 0 0,3 0-338 0 0,0-1 1 0 0,0 1-1 0 0,0-1 1 0 0,6-2 0 0 0,21-10-3708 0 0,4-5-1056 0 0</inkml:trace>
  <inkml:trace contextRef="#ctx0" brushRef="#br0" timeOffset="1">511 170 13823 0 0,'0'0'630'0'0,"2"-2"-13"0"0,-1-1-506 0 0,14-14 1037 0 0,-15 20-604 0 0,2 3-426 0 0,-2-1 0 0 0,1 1 1 0 0,0 0-1 0 0,-1 0 1 0 0,0-1-1 0 0,-1 1 0 0 0,1 0 1 0 0,-1 0-1 0 0,0-1 1 0 0,-4 12-1 0 0,-3 4 178 0 0,-15 31 1 0 0,16-38-172 0 0,-31 56 354 0 0,22-41-273 0 0,-23 56-1 0 0,18-34-210 0 0,21-49-447 0 0,2 0-543 0 0,-2-2 944 0 0,1 1 1 0 0,-1-1 0 0 0,1 0 0 0 0,-1 0 0 0 0,0 0-1 0 0,1 0 1 0 0,-1 0 0 0 0,1 0 0 0 0,-1 0 0 0 0,1 0-1 0 0,-1 0 1 0 0,0 0 0 0 0,1 0 0 0 0,-1 0 0 0 0,1 0-1 0 0,-1 0 1 0 0,1 0 0 0 0,-1 0 0 0 0,0 0 0 0 0,1 0-1 0 0,-1-1 1 0 0,1 1 0 0 0,-1 0 0 0 0,14-7-807 0 0,52-43-5293 0 0,-41 31 1766 0 0</inkml:trace>
  <inkml:trace contextRef="#ctx0" brushRef="#br0" timeOffset="2">796 283 11631 0 0,'0'0'1054'0'0,"1"2"-865"0"0,0-1-115 0 0,0 0-1 0 0,0 0 1 0 0,0 0-1 0 0,0 0 1 0 0,0 1 0 0 0,0-1-1 0 0,-1 0 1 0 0,1 1 0 0 0,-1-1-1 0 0,1 0 1 0 0,-1 1-1 0 0,1-1 1 0 0,-1 1 0 0 0,0-1-1 0 0,1 1 1 0 0,-1-1-1 0 0,0 1 1 0 0,0-1 0 0 0,0 1-1 0 0,-1-1 1 0 0,1 1 0 0 0,0-1-1 0 0,0 0 1 0 0,-1 1-1 0 0,1-1 1 0 0,-1 1 0 0 0,1-1-1 0 0,-1 0 1 0 0,-1 3 0 0 0,-1 3 300 0 0,-2 7 82 0 0,-1-1 1 0 0,0 0 0 0 0,-1 0 0 0 0,0 0 0 0 0,-13 15 0 0 0,-51 54 987 0 0,49-58-1101 0 0,0 1 1 0 0,-28 43 0 0 0,42-53-503 0 0,0 0 1 0 0,-6 17 0 0 0,0 12-4925 0 0,5-4-1409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23 919 0 0,'6'-22'21316'0'0,"-8"24"-20632"0"0,-27 32-188 0 0,1 2 0 0 0,-30 50 1 0 0,43-60-438 0 0,2 0 1 0 0,0 1 0 0 0,2 0-1 0 0,-14 48 1 0 0,20-55-41 0 0,-1 2-557 0 0,1 0-1 0 0,-3 36 1 0 0,8-57 833 0 0,0 7-3197 0 0,7-15-1272 0 0,-1-5 3630 0 0,0-1 0 0 0,-1 0 1 0 0,-1 1-1 0 0,6-24 1 0 0,-2 5-162 0 0,5-14-362 0 0,8-26-117 0 0,-2 26 3708 0 0,-19 44-2450 0 0,1 1-1 0 0,-1 0 1 0 0,1 0-1 0 0,-1 0 1 0 0,1-1-1 0 0,-1 1 1 0 0,1 0 0 0 0,-1 0-1 0 0,1 0 1 0 0,-1 0-1 0 0,1 0 1 0 0,-1 0-1 0 0,1 0 1 0 0,-1 0-1 0 0,1 0 1 0 0,-1 0-1 0 0,1 0 1 0 0,-1 0-1 0 0,1 1 1 0 0,-1-1-1 0 0,1 0 1 0 0,-1 0-1 0 0,0 0 1 0 0,1 1-1 0 0,-1-1 1 0 0,1 0 0 0 0,-1 1-1 0 0,0-1 1 0 0,1 0-1 0 0,0 1 1 0 0,11 8 101 0 0,0 3-137 0 0,0 1 0 0 0,-1 0 0 0 0,0 1 0 0 0,-1 0 1 0 0,-1 1-1 0 0,13 27 0 0 0,-9-18-115 0 0,25 37 0 0 0,-32-55-33 0 0,-1 1 0 0 0,1-1 0 0 0,0 0 1 0 0,0 0-1 0 0,1 0 0 0 0,-1-1 0 0 0,1 0 0 0 0,0-1 0 0 0,12 6 1 0 0,-3-4-5141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72 10591 0 0,'2'-26'995'0'0,"3"-20"8070"0"0,-2 61-7389 0 0,1 9-1309 0 0,-2 0 0 0 0,0 0 0 0 0,-2 32 0 0 0,-13 75 129 0 0,2-21-84 0 0,11-102-390 0 0,-9 216 195 0 0,7-196-391 0 0,2-27 60 0 0,0-4-1254 0 0,3-67 1021 0 0,-2 61 349 0 0,1 0-1 0 0,0 0 0 0 0,0 0 1 0 0,1 0-1 0 0,5-14 0 0 0,-5 20 47 0 0,-2 1-47 0 0,0 1 0 0 0,1 0 0 0 0,-1 0 0 0 0,1 0-1 0 0,-1 0 1 0 0,1 0 0 0 0,0 0 0 0 0,-1 0 0 0 0,1 0 0 0 0,0 0-1 0 0,-1 1 1 0 0,1-1 0 0 0,0 1 0 0 0,0 0 0 0 0,3-1 0 0 0,2 0-3 0 0,65-7-7627 0 0,-56 3 1002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3.7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76 2759 0 0,'1'-5'347'0'0,"-1"0"-1"0"0,1 1 1 0 0,-1-1-1 0 0,0 1 0 0 0,0-1 1 0 0,0 0-1 0 0,-2-7 1 0 0,0 4 1324 0 0,-4-14 14827 0 0,6 36-16210 0 0,-2 19-1 0 0,5 60 0 0 0,-1-58-1137 0 0,-1 0 0 0 0,-6 54 0 0 0,1-57-1875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15031 0 0,'0'0'4792'0'0,"1"-1"-4370"0"0,2-2-363 0 0,0 0 0 0 0,0 0 0 0 0,0 1 0 0 0,1 0 1 0 0,-1-1-1 0 0,1 1 0 0 0,-1 0 0 0 0,1 1 0 0 0,0-1 1 0 0,0 1-1 0 0,0 0 0 0 0,0 0 0 0 0,0 0 0 0 0,0 0 0 0 0,0 1 1 0 0,0-1-1 0 0,0 1 0 0 0,7 1 0 0 0,-1-1-41 0 0,0 1 0 0 0,-1 1-1 0 0,1-1 1 0 0,-1 2 0 0 0,1-1 0 0 0,-1 2-1 0 0,10 3 1 0 0,-17-6-7 0 0,0 0-1 0 0,0 0 1 0 0,0 0 0 0 0,-1 1-1 0 0,1-1 1 0 0,0 0-1 0 0,0 1 1 0 0,-1-1-1 0 0,1 1 1 0 0,-1 0 0 0 0,1-1-1 0 0,-1 1 1 0 0,1 0-1 0 0,-1 0 1 0 0,0 0-1 0 0,0 0 1 0 0,0 0 0 0 0,0 0-1 0 0,-1 0 1 0 0,1 1-1 0 0,-1-1 1 0 0,1 0 0 0 0,-1 0-1 0 0,1 0 1 0 0,-1 1-1 0 0,0-1 1 0 0,0 0-1 0 0,0 0 1 0 0,-1 1 0 0 0,1-1-1 0 0,0 0 1 0 0,-1 0-1 0 0,0 1 1 0 0,-1 2 0 0 0,-1 3 65 0 0,0 1 1 0 0,-1-1 0 0 0,-1 0-1 0 0,1 0 1 0 0,-1-1 0 0 0,0 1-1 0 0,-10 9 1 0 0,-29 30 270 0 0,-27 32-70 0 0,66-73-309 0 0,-1 0 0 0 0,0-1 0 0 0,-9 8 0 0 0,13-12-68 0 0,7-4-2300 0 0,-2 2 2357 0 0,0 0-1 0 0,1-1 0 0 0,-1 1 0 0 0,0 1 0 0 0,0-1 0 0 0,1 0 1 0 0,-1 1-1 0 0,1-1 0 0 0,-1 1 0 0 0,0 0 0 0 0,1 0 0 0 0,-1 1 1 0 0,1-1-1 0 0,-1 1 0 0 0,0 0 0 0 0,1-1 0 0 0,-1 2 1 0 0,4 0-1 0 0,6 4 27 0 0,-1 1 1 0 0,0 0 0 0 0,17 12-1 0 0,-8-5-49 0 0,-17-10 66 0 0,-2-3-4 0 0,-1 0 0 0 0,1 1 0 0 0,-1-1 1 0 0,1 0-1 0 0,-1 0 0 0 0,1 0 0 0 0,0 0 0 0 0,0 0 0 0 0,0-1 0 0 0,2 1 1 0 0,-1 1-254 0 0,1-1 0 0 0,0 1 0 0 0,0-1 0 0 0,0 0 0 0 0,0-1 1 0 0,0 1-1 0 0,8-1 0 0 0,-1-2-6038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11055 0 0,'1'-1'6899'0'0,"12"-6"-6458"0"0,1 0 0 0 0,0 1 0 0 0,0 1-1 0 0,0 0 1 0 0,27-4 0 0 0,12-5-281 0 0,-31 7-6 0 0,59-20-1600 0 0,-68 22 86 0 0,-1-1 0 0 0,1 0-1 0 0,22-15 1 0 0,-33 19 781 0 0,0-1 1 0 0,1 1-1 0 0,-1-1 1 0 0,0 0-1 0 0,0 0 1 0 0,0 0-1 0 0,-1 0 1 0 0,3-5-1 0 0,-3 6 229 0 0,-1 0 59 0 0,-1-19 1398 0 0,0 0 0 0 0,-8-31 0 0 0,-2-17 5048 0 0,8 55-3877 0 0,1 4 1892 0 0,-1 22-1945 0 0,-1 21-2225 0 0,1-8 0 0 0,0 0 0 0 0,-2 0 0 0 0,-10 30 0 0 0,-5 15-590 0 0,15-51 158 0 0,0 1 0 0 0,-1-2 0 0 0,-13 28-1 0 0,16-41-115 0 0,0 0 0 0 0,0-1 0 0 0,0 1 0 0 0,-1-1 0 0 0,1 0 0 0 0,-1 0 0 0 0,0 0 0 0 0,-1-1-1 0 0,1 1 1 0 0,-8 3 0 0 0,-5 2-1336 0 0</inkml:trace>
  <inkml:trace contextRef="#ctx0" brushRef="#br0" timeOffset="1">50 431 13559 0 0,'0'0'1231'0'0,"-1"1"-1014"0"0,-1 0-111 0 0,1 0 0 0 0,0-1 0 0 0,-1 1 0 0 0,1 0 0 0 0,0 0 0 0 0,0 0 0 0 0,0 0 0 0 0,0 1 0 0 0,0-1 0 0 0,0 0 0 0 0,0 0 0 0 0,0 1 0 0 0,0-1 0 0 0,0 0 0 0 0,1 1-1 0 0,-1-1 1 0 0,0 3 0 0 0,0-1 402 0 0,0-1-300 0 0,1 0 0 0 0,-1 1 0 0 0,1-1 0 0 0,0 0 0 0 0,-1 0 0 0 0,1 1 0 0 0,0-1 0 0 0,0 0 1 0 0,1 1-1 0 0,-1-1 0 0 0,1 0 0 0 0,-1 0 0 0 0,2 3 0 0 0,-1 2 96 0 0,1 3-76 0 0,1 0 0 0 0,0 1 0 0 0,0-1 1 0 0,1 0-1 0 0,0-1 0 0 0,1 1 0 0 0,6 10 0 0 0,-7-15-147 0 0,0 0 0 0 0,0 0 0 0 0,0-1 0 0 0,0 1 0 0 0,1-1 0 0 0,-1 0 1 0 0,1 0-1 0 0,0-1 0 0 0,1 0 0 0 0,-1 1 0 0 0,1-2 0 0 0,-1 1 0 0 0,12 3 0 0 0,-13-5-53 0 0,0 0-1 0 0,0 0 1 0 0,-1 0-1 0 0,1 0 1 0 0,0-1-1 0 0,0 0 1 0 0,0 0-1 0 0,0 0 1 0 0,0 0-1 0 0,0-1 1 0 0,0 1-1 0 0,0-1 1 0 0,4-1-1 0 0,-1-1-3 0 0,0-1 0 0 0,-1 1 0 0 0,1-1 0 0 0,-1 0-1 0 0,0-1 1 0 0,6-5 0 0 0,5-5-366 0 0,-2 0 0 0 0,1-2 0 0 0,-2 0 0 0 0,17-25-1 0 0,-16 20-722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1839 0 0,'0'0'16282'0'0,"11"-6"-15422"0"0,11 7-826 0 0,19 1-426 0 0,-31-2-806 0 0,-8 0-372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12839 0 0,'0'0'1164'0'0,"2"-1"-958"0"0,15-13 186 0 0,-15 11-202 0 0,1 0 1 0 0,-1 1-1 0 0,1 0 0 0 0,0-1 1 0 0,0 1-1 0 0,0 0 1 0 0,0 1-1 0 0,1-1 0 0 0,-1 0 1 0 0,4 0-1 0 0,14-5 437 0 0,-8 3-49 0 0,26-5 0 0 0,-34 8-503 0 0,7-3-61 0 0,-2 3 4 0 0,-7 0 147 0 0,-3 2-135 0 0,0-1 1 0 0,1 0-1 0 0,-1 0 0 0 0,1 0 1 0 0,-1 1-1 0 0,1-1 1 0 0,-1 0-1 0 0,1 0 0 0 0,-1 0 1 0 0,1 0-1 0 0,-1 0 1 0 0,1 0-1 0 0,-1 0 0 0 0,1 0 1 0 0,-1 0-1 0 0,1 0 1 0 0,-1 0-1 0 0,1-1 0 0 0,-1 1 1 0 0,1 0-1 0 0,-10 7 1627 0 0,0 4-1631 0 0,0 0 1 0 0,1 1-1 0 0,-8 13 1 0 0,0 1-27 0 0,13-20 26 0 0,0 1-1 0 0,0-1 0 0 0,0 1 1 0 0,1 0-1 0 0,-2 12 1 0 0,0-1 205 0 0,3-17 31 0 0,1-1-258 0 0,0 0 0 0 0,1 0 1 0 0,-1 0-1 0 0,0 0 1 0 0,0 0-1 0 0,0 0 1 0 0,1 0-1 0 0,-1 1 0 0 0,0-1 1 0 0,0 0-1 0 0,0 0 1 0 0,1 0-1 0 0,-1 0 1 0 0,0 0-1 0 0,0 0 1 0 0,0 0-1 0 0,1 0 0 0 0,-1 1 1 0 0,0-1-1 0 0,0 0 1 0 0,0 0-1 0 0,0 0 1 0 0,0 0-1 0 0,0 1 1 0 0,1-1-1 0 0,-1 0 0 0 0,0 0 1 0 0,0 0-1 0 0,0 1 1 0 0,0-1-1 0 0,0 0 0 0 0,0 1 0 0 0,1-1 0 0 0,-1 0 1 0 0,0 0-1 0 0,0 1 0 0 0,0-1 0 0 0,1 0 0 0 0,-1 0 1 0 0,0 1-1 0 0,0-1 0 0 0,1 0 0 0 0,-1 0 0 0 0,0 0 0 0 0,1 1 1 0 0,-1-1-1 0 0,0 0 0 0 0,0 0 0 0 0,1 0 0 0 0,-1 0 1 0 0,0 0-1 0 0,1 0 0 0 0,-1 0 0 0 0,0 0 0 0 0,1 0 0 0 0,-1 0 1 0 0,0 0-1 0 0,1 0 0 0 0,0 0 0 0 0,4 1 23 0 0,-3-1 3 0 0,0 0-1 0 0,1 0 1 0 0,-1 0-1 0 0,0 0 1 0 0,0 0 0 0 0,0 0-1 0 0,0-1 1 0 0,4 0-1 0 0,-2-1-10 0 0,0 0 0 0 0,0 0 1 0 0,-1 0-1 0 0,1-1 0 0 0,-1 1 0 0 0,1-1 0 0 0,-1 0 0 0 0,4-4 0 0 0,-6 5-77 0 0,-2 1 48 0 0,0 1 0 0 0,0 0 0 0 0,1-1 0 0 0,-1 1 0 0 0,0 0 0 0 0,0-1 0 0 0,0 1 0 0 0,0 0 0 0 0,1 0 0 0 0,-1 0 0 0 0,0 0 0 0 0,0 0 0 0 0,0 0 0 0 0,0 0 0 0 0,0 0 0 0 0,1 0 0 0 0,-1 0 0 0 0,0 0 0 0 0,0 1 0 0 0,0-1 0 0 0,1 0-1 0 0,-1 0 1 0 0,0 1 0 0 0,0-1 0 0 0,0 1 0 0 0,1-1 0 0 0,-1 1 0 0 0,0-1 0 0 0,1 1 0 0 0,-1-1 0 0 0,0 2 0 0 0,-1-1 8 0 0,-4 2-29 0 0,1 1-1 0 0,-1-1 1 0 0,1 1 0 0 0,0 0-1 0 0,0 0 1 0 0,1 1 0 0 0,-1 0-1 0 0,1-1 1 0 0,-7 12 0 0 0,4-3 1 0 0,1 0 1 0 0,0 0 0 0 0,1 0-1 0 0,-6 23 1 0 0,8-22 29 0 0,3-2 11 0 0,0-12-8 0 0,0 1 0 0 0,1-1 0 0 0,-1 1 1 0 0,0-1-1 0 0,0 1 0 0 0,1-1 0 0 0,-1 1 0 0 0,1-1 1 0 0,-1 1-1 0 0,0-1 0 0 0,1 1 0 0 0,-1-1 0 0 0,1 0 0 0 0,-1 1 1 0 0,1-1-1 0 0,-1 0 0 0 0,1 1 0 0 0,2-1 9 0 0,-1 1 0 0 0,0-1 0 0 0,1 0 0 0 0,-1 0 0 0 0,0 0 0 0 0,0 0-1 0 0,1 0 1 0 0,-1 0 0 0 0,0-1 0 0 0,0 1 0 0 0,1-1 0 0 0,-1 0 0 0 0,0 1 0 0 0,0-1 0 0 0,4-2 0 0 0,1-1 9 0 0,0 0 0 0 0,0 0 1 0 0,8-7-1 0 0,2-4-335 0 0,-1-1 0 0 0,-1-1 0 0 0,0-1 0 0 0,-1 0 0 0 0,-1 0 0 0 0,0-2 0 0 0,11-24 0 0 0,5-23 140 0 0,-21 49 5941 0 0,-8 20-5579 0 0,-9 47 18 0 0,-4 13-140 0 0,12-49-55 0 0,1-13-11 0 0,0 1 0 0 0,0 0 0 0 0,0-1 0 0 0,0 1 0 0 0,0-1 0 0 0,0 1 0 0 0,1 0 0 0 0,-1-1 0 0 0,0 1 0 0 0,0 0 0 0 0,1-1 0 0 0,-1 1 0 0 0,0-1 0 0 0,1 1 0 0 0,-1-1 0 0 0,1 2 0 0 0,1-2 2 0 0,-1 1 0 0 0,1 0-1 0 0,-1 0 1 0 0,1-1 0 0 0,-1 1 0 0 0,1-1-1 0 0,0 0 1 0 0,-1 1 0 0 0,1-1 0 0 0,-1 0-1 0 0,1 0 1 0 0,0 0 0 0 0,-1 0 0 0 0,1 0-1 0 0,0-1 1 0 0,-1 1 0 0 0,3-1 0 0 0,32-10 37 0 0,-31 9-38 0 0,18-8 20 0 0,1-1 1 0 0,37-23-1 0 0,-44 25-35 0 0,-13 9-25 0 0,-2 1-1 0 0,0-2-43 0 0,1 1-1211 0 0,3 0 1356 0 0,-9 15-8078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14167 0 0,'0'0'8020'0'0,"2"0"-7425"0"0,3 0-535 0 0,-1-1 1 0 0,1 1-1 0 0,0 0 1 0 0,-1 0-1 0 0,1 0 1 0 0,0 1-1 0 0,-1-1 1 0 0,1 1-1 0 0,-1 1 0 0 0,1-1 1 0 0,-1 0-1 0 0,1 1 1 0 0,-1 0-1 0 0,0 0 1 0 0,0 0-1 0 0,0 1 1 0 0,0-1-1 0 0,0 1 1 0 0,5 6-1 0 0,-5-6-58 0 0,0 1 1 0 0,-1-1-1 0 0,0 1 0 0 0,0 0 0 0 0,0 0 0 0 0,0 0 0 0 0,0 1 1 0 0,-1-1-1 0 0,0 1 0 0 0,0-1 0 0 0,0 1 0 0 0,1 6 1 0 0,-2-4 5 0 0,1 0 0 0 0,-2 0 0 0 0,1 0 0 0 0,-1 1 0 0 0,0-1 0 0 0,0 0 0 0 0,-3 13 0 0 0,0-7 3 0 0,-1-1 0 0 0,0 1 0 0 0,0-1 1 0 0,-1 0-1 0 0,-1-1 0 0 0,0 1 0 0 0,0-1 0 0 0,-1-1 0 0 0,-11 14 0 0 0,10-14 1 0 0,1-4-108 0 0,6-4-404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54 13359 0 0,'-2'-4'254'0'0,"2"2"-164"0"0,-1 1 0 0 0,1-1 0 0 0,-1 1 0 0 0,1-1 0 0 0,0 1 0 0 0,0-1 0 0 0,0 1 0 0 0,0-1 0 0 0,0 1 0 0 0,0-1 0 0 0,0 1 0 0 0,1-4 0 0 0,0-3 184 0 0,-1 7 1016 0 0,1 0-1064 0 0,-1 0-1 0 0,0 1 1 0 0,0-1-1 0 0,1 0 1 0 0,-1 1-1 0 0,0-1 1 0 0,1 0-1 0 0,-1 1 1 0 0,0-1-1 0 0,1 1 1 0 0,-1-1-1 0 0,1 1 1 0 0,-1-1-1 0 0,1 1 0 0 0,-1-1 1 0 0,1 1-1 0 0,0-1 1 0 0,-1 1-1 0 0,1-1 1 0 0,-1 1-1 0 0,1 0 1 0 0,0 0-1 0 0,-1-1 1 0 0,2 1-1 0 0,18-5 1213 0 0,-15 5-1331 0 0,0 0 1 0 0,0 1-1 0 0,0-1 1 0 0,8 3-1 0 0,2 2-91 0 0,-1 7-16 0 0,-3 1 0 0 0,-8-6 0 0 0,1 1 0 0 0,-1-1 0 0 0,0 0 0 0 0,2 14 0 0 0,0-1 0 0 0,-6-15 0 0 0,-1-1 0 0 0,-4 21 16 0 0,5-22 4 0 0,-1 0 0 0 0,1 1 0 0 0,-1-1 0 0 0,0-1 0 0 0,0 1 0 0 0,-1 0-1 0 0,1-1 1 0 0,-1 1 0 0 0,1-1 0 0 0,-1 1 0 0 0,-4 2 0 0 0,3-2 2 0 0,-12 10 83 0 0,-1 1 0 0 0,1 0-1 0 0,1 2 1 0 0,-22 29-1 0 0,31-35-104 0 0,3 0 11 0 0,3-9-7 0 0,0-1 1 0 0,0 1-1 0 0,0-1 0 0 0,0 1 1 0 0,1-1-1 0 0,-1 0 1 0 0,0 1-1 0 0,0-1 1 0 0,1 1-1 0 0,-1-1 0 0 0,0 1 1 0 0,1-1-1 0 0,-1 0 1 0 0,1 1-1 0 0,-1-1 0 0 0,0 0 1 0 0,1 1-1 0 0,-1-1 1 0 0,1 0-1 0 0,-1 1 0 0 0,1-1 1 0 0,-1 0-1 0 0,1 0 1 0 0,0 1 6 0 0,2 0 7 0 0,0 0-1 0 0,0 0 1 0 0,0 0 0 0 0,0 0-1 0 0,0 0 1 0 0,0 0 0 0 0,0-1-1 0 0,0 0 1 0 0,0 1 0 0 0,0-1-1 0 0,6-1 1 0 0,37-6 185 0 0,-28 4-119 0 0,-3 0-102 0 0,24 0 0 0 0,-37 3-144 0 0,0-1-19 0 0,7 0 82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11055 0 0,'0'0'852'0'0,"3"-1"-302"0"0,34-4 3499 0 0,54-17 1 0 0,-29 7-3024 0 0,109-39 1645 0 0,-127 38-2560 0 0,-34 12-212 0 0,10-2-100 0 0,-14 3-3427 0 0,-16 13 4061 0 0,-1 1 1 0 0,2 0-1 0 0,-1 1 1 0 0,2 0-1 0 0,-11 17 0 0 0,8-10-252 0 0,1 2-1 0 0,-14 40 0 0 0,19-47-180 0 0,0 1 0 0 0,-4 25 0 0 0,6-21-733 0 0,4-16 383 0 0,-1-1-879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56 17423 0 0,'24'-48'1815'0'0,"-23"46"-959"0"0,1 0-11 0 0,-2 2-795 0 0,1 0 0 0 0,-1-1 0 0 0,0 1 0 0 0,1 0 0 0 0,-1 0 0 0 0,1-1-1 0 0,-1 1 1 0 0,0 0 0 0 0,1 0 0 0 0,-1 0 0 0 0,1-1 0 0 0,-1 1 0 0 0,1 0 0 0 0,-1 0 0 0 0,0 0-1 0 0,1 0 1 0 0,-1 0 0 0 0,1 0 0 0 0,-1 0 0 0 0,1 0 0 0 0,-1 0 0 0 0,1 0 0 0 0,-1 0 0 0 0,1 0-1 0 0,-1 0 1 0 0,1 1 0 0 0,-1-1 0 0 0,0 0 0 0 0,1 0 0 0 0,-1 0 0 0 0,1 1 0 0 0,-1-1 0 0 0,0 0-1 0 0,1 0 1 0 0,-1 1 0 0 0,0-1 0 0 0,1 0 0 0 0,-1 1 0 0 0,0-1 0 0 0,1 1 0 0 0,-1-1 0 0 0,0 0-1 0 0,0 1 1 0 0,1-1 0 0 0,-1 1 0 0 0,0-1 0 0 0,0 1 0 0 0,2 2-39 0 0,-1 1 0 0 0,0-1 1 0 0,0 1-1 0 0,0-1 0 0 0,0 0 1 0 0,-1 1-1 0 0,1-1 0 0 0,-1 1 0 0 0,0 0 1 0 0,0-1-1 0 0,-1 7 0 0 0,0 1-1 0 0,0-2-39 0 0,-1 1 0 0 0,1 0 0 0 0,-2-1-1 0 0,1 1 1 0 0,-1-1 0 0 0,-1 0 0 0 0,0 0 0 0 0,0 0-1 0 0,0 0 1 0 0,-1-1 0 0 0,-1 1 0 0 0,1-1 0 0 0,-1-1-1 0 0,-1 1 1 0 0,1-1 0 0 0,-1 0 0 0 0,-1 0 0 0 0,1-1-1 0 0,-10 6 1 0 0,-24 19 2414 0 0,41-29-2311 0 0,1-1-64 0 0,0 0 0 0 0,0 0 1 0 0,0 0-1 0 0,0 0 0 0 0,-1 0 1 0 0,1 0-1 0 0,0-1 0 0 0,1 1 1 0 0,-1 0-1 0 0,0 0 0 0 0,0-1 0 0 0,0 1 1 0 0,3 0-1 0 0,-3-1 2 0 0,7 5 13 0 0,-6-4-16 0 0,0 0 0 0 0,0 0-1 0 0,0 0 1 0 0,0 1-1 0 0,-1-1 1 0 0,1 0 0 0 0,1 3-1 0 0,2 1 1 0 0,-1 0 0 0 0,-1 1-1 0 0,6 10 1 0 0,-4-7-9 0 0,-1 1 0 0 0,0-1 0 0 0,0 1 0 0 0,-1 0 0 0 0,3 18 0 0 0,-4-14 0 0 0,-1-2 11 0 0,-1-2 42 0 0,1-6 0 0 0,8 10-40 0 0,-3-11-14 0 0,-3-3 0 0 0,1 1-19 0 0,-1 0 1 0 0,0 0-1 0 0,1 0 1 0 0,-1-1-1 0 0,1 1 0 0 0,-1-1 1 0 0,1 0-1 0 0,-1 0 0 0 0,1 0 1 0 0,-1-1-1 0 0,1 1 0 0 0,-1-1 1 0 0,1 0-1 0 0,-1 0 0 0 0,1 0 1 0 0,4-2-1 0 0,4-3-210 0 0,1-1 0 0 0,20-15-1 0 0,-28 18 160 0 0,3-1-442 0 0,-1-1-1 0 0,0 0 0 0 0,0 0 1 0 0,10-13-1 0 0,3-10-998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 3679 0 0,'-12'-2'18503'0'0,"23"-4"-17118"0"0,3 1-1151 0 0,0 1 0 0 0,1 1 0 0 0,-1 0-1 0 0,1 1 1 0 0,29-1 0 0 0,-7 0-28 0 0,351-11 1649 0 0,-281 9-1573 0 0,-34 0-225 0 0,-63 5-100 0 0,0-1 0 0 0,-1-1 1 0 0,1 1-1 0 0,15-6 0 0 0,-23 6-270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4607 0 0,'-2'2'19048'0'0,"-1"1"-18913"0"0,0 0 0 0 0,1 0 0 0 0,-1 0 0 0 0,1 1 0 0 0,-1-1-1 0 0,1 1 1 0 0,0 0 0 0 0,1 0 0 0 0,-1 0 0 0 0,1 0 0 0 0,-2 7 0 0 0,-1 7 77 0 0,-3 27 1 0 0,4-19 7 0 0,-35 274 684 0 0,37-290-1101 0 0,-2 12 463 0 0,4-8-3432 0 0,1-14 1319 0 0,10-1-73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37.7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 1839 0 0,'0'0'160'0'0,"-9"4"-160"0"0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9671 0 0,'0'1'7530'0'0,"3"7"-6441"0"0,-1 0-371 0 0,0 0 0 0 0,1 0 0 0 0,0 0 0 0 0,0-1 0 0 0,5 10 0 0 0,-6-15-640 0 0,0 0 0 0 0,0 1 0 0 0,0-1 0 0 0,0 0 0 0 0,0 0 0 0 0,0 0 0 0 0,0 0 0 0 0,1-1 0 0 0,-1 1 0 0 0,1-1 0 0 0,-1 1 0 0 0,1-1 0 0 0,0 0 0 0 0,0 0 0 0 0,-1 0 0 0 0,1 0 0 0 0,0-1 0 0 0,0 1 0 0 0,4 0 0 0 0,-2-1-29 0 0,1 0 1 0 0,-1 0-1 0 0,1-1 1 0 0,-1 0-1 0 0,1 1 1 0 0,-1-2-1 0 0,0 1 1 0 0,0-1-1 0 0,1 0 1 0 0,-1 0 0 0 0,0 0-1 0 0,-1 0 1 0 0,1-1-1 0 0,0 0 1 0 0,-1 0-1 0 0,1-1 1 0 0,-1 1-1 0 0,0-1 1 0 0,0 0-1 0 0,0 0 1 0 0,-1 0-1 0 0,0 0 1 0 0,1-1-1 0 0,-2 1 1 0 0,1-1-1 0 0,0 0 1 0 0,2-7-1 0 0,-5 9-1 0 0,0 0-1 0 0,0 0 0 0 0,-1 1 0 0 0,1-1 0 0 0,-1 0 0 0 0,1 1 0 0 0,-1-1 0 0 0,0 0 0 0 0,0 1 1 0 0,-1-1-1 0 0,1 1 0 0 0,0 0 0 0 0,-1-1 0 0 0,-1-2 0 0 0,-2 0 161 0 0,0 0 1 0 0,-1 0-1 0 0,1 0 0 0 0,-1 1 0 0 0,-11-8 0 0 0,-34-14 603 0 0,47 25-750 0 0,3 1-51 0 0,0 0-1 0 0,-1-1 1 0 0,1 1-1 0 0,0 0 0 0 0,0-1 1 0 0,0 1-1 0 0,0-1 1 0 0,0 0-1 0 0,0 1 1 0 0,0-1-1 0 0,0 0 1 0 0,-1-1-1 0 0,2 2-84 0 0,-1 0 1 0 0,1 0-1 0 0,0 0 1 0 0,0 0-1 0 0,0 0 0 0 0,-1 0 1 0 0,1 0-1 0 0,0 0 0 0 0,0 0 1 0 0,0 0-1 0 0,-1-1 0 0 0,1 1 1 0 0,0 0-1 0 0,0 0 1 0 0,0 0-1 0 0,0 0 0 0 0,-1 0 1 0 0,1 0-1 0 0,0-1 0 0 0,0 1 1 0 0,0 0-1 0 0,0 0 0 0 0,0 0 1 0 0,0 0-1 0 0,0-1 1 0 0,0 1-1 0 0,-1 0 0 0 0,1 0 1 0 0,0 0-1 0 0,0 0 0 0 0,0-1 1 0 0,0 1-1 0 0,0 0 0 0 0,0 0 1 0 0,0 0-1 0 0,0-1 1 0 0,0 1-1 0 0,0 0 0 0 0,0 0 1 0 0,0 0-1 0 0,0-1 0 0 0,0 1 1 0 0,0 0-1 0 0,0 0 0 0 0,1-1 1 0 0,9-1-4088 0 0,-8 2 4475 0 0,15-1-2991 0 0</inkml:trace>
  <inkml:trace contextRef="#ctx0" brushRef="#br0" timeOffset="1">288 247 5063 0 0,'0'0'232'0'0,"0"2"-13"0"0,18 52 8174 0 0,-14-44-7245 0 0,1 0 0 0 0,0 0 0 0 0,9 13 0 0 0,-11-20-1031 0 0,-1 1-1 0 0,1-1 0 0 0,-1 0 1 0 0,1 1-1 0 0,0-1 1 0 0,1-1-1 0 0,-1 1 1 0 0,0 0-1 0 0,1-1 1 0 0,-1 1-1 0 0,1-1 1 0 0,0 0-1 0 0,0 0 1 0 0,0-1-1 0 0,0 1 1 0 0,0-1-1 0 0,0 0 0 0 0,0 0 1 0 0,1 0-1 0 0,-1-1 1 0 0,0 1-1 0 0,0-1 1 0 0,1 0-1 0 0,-1 0 1 0 0,6-2-1 0 0,-7 2-53 0 0,0-1-1 0 0,-1 1 0 0 0,1-1 1 0 0,0 0-1 0 0,0 0 0 0 0,-1 0 1 0 0,1 0-1 0 0,-1-1 1 0 0,1 1-1 0 0,-1-1 0 0 0,0 0 1 0 0,0 1-1 0 0,1-1 0 0 0,-1 0 1 0 0,3-5-1 0 0,-2 4 8 0 0,-1 0 0 0 0,0-1 0 0 0,-1 0 0 0 0,1 1-1 0 0,0-1 1 0 0,-1 0 0 0 0,0 0 0 0 0,0 0 0 0 0,0 0 0 0 0,0-4 0 0 0,0-4 192 0 0,-1 1-1 0 0,-1-1 1 0 0,0 1 0 0 0,0-1 0 0 0,-1 1 0 0 0,-6-21 0 0 0,6 25-145 0 0,-1 1-1 0 0,-1-1 1 0 0,1 1-1 0 0,-1-1 1 0 0,0 1 0 0 0,0 1-1 0 0,0-1 1 0 0,-1 0-1 0 0,-9-7 1 0 0,-7-6 549 0 0,-27-17-1 0 0,29 23-562 0 0,-45-41-1184 0 0,40 32-1125 0 0,4 5-6643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 14279 0 0,'0'-5'396'0'0,"0"4"-319"0"0,-1 0 1 0 0,1 0 0 0 0,0 0-1 0 0,0 0 1 0 0,-1 0-1 0 0,1-1 1 0 0,0 2 0 0 0,-9-11 9177 0 0,8 12-8656 0 0,-2 5-523 0 0,-1 1 0 0 0,2-1 0 0 0,-1 0 0 0 0,1 1 0 0 0,-1-1 0 0 0,2 1 0 0 0,-2 11 0 0 0,-4 53 418 0 0,6-47-443 0 0,-1-7-64 0 0,2 0 0 0 0,0 0 0 0 0,1 0 0 0 0,0 0 0 0 0,2 0 0 0 0,0 0 0 0 0,0 0 0 0 0,8 17 0 0 0,-6-23-4747 0 0</inkml:trace>
  <inkml:trace contextRef="#ctx0" brushRef="#br0" timeOffset="1">202 162 4143 0 0,'0'2'3452'0'0,"-1"7"-880"0"0,0 0-1 0 0,1 0 0 0 0,2 15 0 0 0,0-16-2100 0 0,-1-1-1 0 0,1 1 1 0 0,1-1-1 0 0,-1 0 1 0 0,1 0-1 0 0,1 0 1 0 0,-1 0 0 0 0,6 7-1 0 0,-5-8-280 0 0,0 0 1 0 0,0-1-1 0 0,1 0 0 0 0,0 0 1 0 0,0 0-1 0 0,0 0 0 0 0,1-1 1 0 0,7 6-1 0 0,-10-8-119 0 0,0-1 1 0 0,0 1-1 0 0,1-1 0 0 0,-1 1 1 0 0,0-1-1 0 0,1 0 0 0 0,-1 0 1 0 0,1-1-1 0 0,-1 1 0 0 0,1-1 1 0 0,-1 1-1 0 0,1-1 0 0 0,0 0 1 0 0,-1-1-1 0 0,1 1 0 0 0,-1-1 0 0 0,1 1 1 0 0,3-2-1 0 0,-4 1-9 0 0,0-1 0 0 0,-1 1 0 0 0,1-1 0 0 0,-1 0 1 0 0,1 0-1 0 0,-1 0 0 0 0,1 0 0 0 0,-1 0 0 0 0,0 0 0 0 0,0 0 0 0 0,0-1 0 0 0,0 1 0 0 0,-1-1 0 0 0,1 0 1 0 0,-1 1-1 0 0,1-1 0 0 0,1-6 0 0 0,-1 2 81 0 0,1-1 0 0 0,-2 1 0 0 0,1-1 1 0 0,-1 1-1 0 0,0-1 0 0 0,0-8 0 0 0,-1 12-90 0 0,-1-1-1 0 0,1 0 1 0 0,-1 1 0 0 0,0-1 0 0 0,0 0-1 0 0,-1 1 1 0 0,1-1 0 0 0,-1 1-1 0 0,0 0 1 0 0,0 0 0 0 0,-1-1 0 0 0,1 1-1 0 0,-1 1 1 0 0,0-1 0 0 0,0 0-1 0 0,0 1 1 0 0,-1-1 0 0 0,1 1-1 0 0,-1 0 1 0 0,1 0 0 0 0,-1 0 0 0 0,0 1-1 0 0,-7-4 1 0 0,1 2-45 0 0,1-1-1 0 0,-1 2 1 0 0,1-1 0 0 0,-1 2-1 0 0,0-1 1 0 0,0 1-1 0 0,-1 1 1 0 0,1-1 0 0 0,-20 2-1 0 0,27 0-252 0 0,0 0-1 0 0,0 0 0 0 0,0 1 0 0 0,0-1 1 0 0,1 1-1 0 0,-1 0 0 0 0,0 0 0 0 0,1 0 0 0 0,-1 0 1 0 0,0 0-1 0 0,1 1 0 0 0,-1-1 0 0 0,1 1 1 0 0,-4 2-1 0 0,-6 8-8825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75 7831 0 0,'0'-52'1463'0'0,"1"29"12415"0"0,0 25-13252 0 0,10 94-100 0 0,-3 184 0 0 0,-40 97 71 0 0,18-276-546 0 0,13-99-169 0 0,-1-14-2108 0 0,-2-7 415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11055 0 0,'3'-7'224'0'0,"1"0"0"0"0,0 0 0 0 0,0 0 0 0 0,1 0 0 0 0,-1 1 0 0 0,1-1 0 0 0,1 1 0 0 0,7-6 0 0 0,52-42 3973 0 0,-62 52-3838 0 0,5-4 179 0 0,-1 1 0 0 0,1 0 0 0 0,0 1 0 0 0,0 0 0 0 0,1 0 0 0 0,-1 1 1 0 0,10-3-1 0 0,-15 5-424 0 0,0 0 1 0 0,1 1-1 0 0,-1-1 0 0 0,1 1 1 0 0,-1 0-1 0 0,1 0 1 0 0,-1 0-1 0 0,0 0 1 0 0,1 0-1 0 0,-1 1 1 0 0,1-1-1 0 0,-1 1 1 0 0,0 0-1 0 0,0 0 1 0 0,1 1-1 0 0,-1-1 0 0 0,0 1 1 0 0,0-1-1 0 0,0 1 1 0 0,0 0-1 0 0,4 4 1 0 0,-2-1-85 0 0,-1 0 0 0 0,0 0-1 0 0,0 0 1 0 0,-1 0 0 0 0,1 1 0 0 0,-1-1 0 0 0,0 1 0 0 0,-1 0 0 0 0,1 0-1 0 0,-1 0 1 0 0,0 1 0 0 0,-1-1 0 0 0,0 0 0 0 0,0 1 0 0 0,0-1 0 0 0,0 1 0 0 0,-1-1-1 0 0,0 1 1 0 0,-1-1 0 0 0,-1 8 0 0 0,0-3 23 0 0,0 1 0 0 0,-1-1 1 0 0,0 0-1 0 0,-1 0 0 0 0,-1 0 0 0 0,1 0 0 0 0,-2-1 0 0 0,1 0 0 0 0,-2 0 1 0 0,-11 15-1 0 0,11-17 9 0 0,0-1-1 0 0,-1 0 1 0 0,-13 10 0 0 0,17-14-38 0 0,0-1 0 0 0,0 1 1 0 0,0-1-1 0 0,0 1 0 0 0,-1-1 0 0 0,1-1 0 0 0,-1 1 1 0 0,1-1-1 0 0,-10 2 0 0 0,-2-3 82 0 0,13-2-83 0 0,2 1 3 0 0,0 1-82 0 0,0-1 1 0 0,0 1-1 0 0,0 0 0 0 0,0-1 1 0 0,0 1-1 0 0,0-1 1 0 0,0 1-1 0 0,0-1 0 0 0,0 0 1 0 0,1 1-1 0 0,-1-1 1 0 0,0 0-1 0 0,1 1 0 0 0,-1-1 1 0 0,0 0-1 0 0,1 0 1 0 0,-1 0-1 0 0,1 0 0 0 0,-1 0 1 0 0,0-1-1 0 0,-2-13-6597 0 0,3 3-1297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 13359 0 0,'0'0'1027'0'0,"-2"0"-670"0"0,-4-2 323 0 0,0 0-1 0 0,-1 0 1 0 0,1 1 0 0 0,-1 0-1 0 0,1 1 1 0 0,-1-1-1 0 0,1 1 1 0 0,-1 0-1 0 0,0 1 1 0 0,1 0-1 0 0,-1 0 1 0 0,-8 2 0 0 0,10-1-554 0 0,-1 1 1 0 0,0-1 0 0 0,0 1-1 0 0,1 0 1 0 0,-1 0 0 0 0,1 1-1 0 0,0 0 1 0 0,0 0 0 0 0,0 0-1 0 0,1 0 1 0 0,-1 1 0 0 0,1 0-1 0 0,-4 5 1 0 0,-6 12-103 0 0,1 1 0 0 0,1 0 0 0 0,1 0 0 0 0,1 1 0 0 0,1 1 0 0 0,-11 49 0 0 0,15-49-17 0 0,1 0-1 0 0,1 0 0 0 0,1 1 1 0 0,3 40-1 0 0,0-55-4 0 0,0-1 1 0 0,1 1-1 0 0,0 0 0 0 0,0-1 1 0 0,1 0-1 0 0,1 1 0 0 0,0-1 0 0 0,0 0 1 0 0,1-1-1 0 0,0 1 0 0 0,1-1 1 0 0,0 0-1 0 0,9 11 0 0 0,-12-17-78 0 0,0-1 0 0 0,-1 0-1 0 0,1 0 1 0 0,0 0 0 0 0,0 0-1 0 0,0 0 1 0 0,0 0 0 0 0,1-1 0 0 0,-1 0-1 0 0,0 0 1 0 0,1 1 0 0 0,-1-2 0 0 0,1 1-1 0 0,-1 0 1 0 0,6-1 0 0 0,-2 1-169 0 0,0-2-1 0 0,-1 1 1 0 0,1-1 0 0 0,-1 0-1 0 0,1 0 1 0 0,-1-1 0 0 0,10-3-1 0 0,9-6-1299 0 0</inkml:trace>
  <inkml:trace contextRef="#ctx0" brushRef="#br0" timeOffset="1">411 97 10591 0 0,'0'-11'15929'0'0,"0"13"-15655"0"0,-55 304 1171 0 0,48-248-1548 0 0,2-1 1 0 0,4 71-1 0 0,2-116-409 0 0,-1-10-28 0 0,1 0-143 0 0,2 6-581 0 0,-2-5-252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14623 0 0,'0'0'671'0'0,"0"-2"-14"0"0,12-28-14 0 0,-9 22 184 0 0,-1 0 0 0 0,2 0 0 0 0,-1 1 0 0 0,1-1 0 0 0,8-11 0 0 0,-10 17-726 0 0,-1 1 0 0 0,0 0 0 0 0,1-1 0 0 0,-1 1 0 0 0,1 0 0 0 0,0 0 0 0 0,-1 0 0 0 0,1 0 0 0 0,0 0 0 0 0,0 0 1 0 0,-1 1-1 0 0,1-1 0 0 0,0 0 0 0 0,0 1 0 0 0,0 0 0 0 0,0-1 0 0 0,0 1 0 0 0,0 0 0 0 0,0 0 0 0 0,0 0 0 0 0,0 0 1 0 0,0 0-1 0 0,0 1 0 0 0,0-1 0 0 0,0 0 0 0 0,-1 1 0 0 0,1 0 0 0 0,2 0 0 0 0,3 2 11 0 0,0 0 0 0 0,-1 0 1 0 0,1 1-1 0 0,-1 0 0 0 0,0 0 0 0 0,0 1 0 0 0,0 0 0 0 0,-1 0 0 0 0,0 0 0 0 0,0 0 1 0 0,0 1-1 0 0,7 11 0 0 0,0 1-30 0 0,-1 1 1 0 0,-2 1 0 0 0,9 22-1 0 0,-11-25-48 0 0,-1 2 0 0 0,-1-1 0 0 0,-1 1 0 0 0,-1-1 0 0 0,0 1 0 0 0,-2 0 0 0 0,0 0 0 0 0,-1 0 0 0 0,-3 26 0 0 0,0-14 37 0 0,-1-1 0 0 0,-1 0 0 0 0,-2 0 1 0 0,-1-1-1 0 0,-2 1 0 0 0,-1-2 0 0 0,0 0 0 0 0,-22 35 0 0 0,-23 36 185 0 0,42-78-255 0 0,12-19-169 0 0</inkml:trace>
  <inkml:trace contextRef="#ctx0" brushRef="#br0" timeOffset="1">373 295 9671 0 0,'0'0'748'0'0,"2"-1"-492"0"0,8-6-113 0 0,0-1 1859 0 0,1 2 0 0 0,-1 0-1 0 0,1 0 1 0 0,13-5 0 0 0,-18 9-1530 0 0,1 0 1 0 0,-1 1-1 0 0,9-1 0 0 0,11-1 483 0 0,-13 1-925 0 0,0 0 0 0 0,0 2 0 0 0,0-1 0 0 0,1 2-1 0 0,-1 0 1 0 0,0 0 0 0 0,16 5 0 0 0,-18-4-972 0 0,-8-1-889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67 3679 0 0,'-7'2'-676'0'0,"-1"0"2857"0"0,-7 2 8510 0 0,28-9-5658 0 0,6-6-3950 0 0,-1 1-687 0 0,3 0-234 0 0,39-12 1 0 0,-24 12-6265 0 0,-14 4-1029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16583 0 0,'0'0'11173'0'0,"0"2"-10950"0"0,2 14-1569 0 0,7 24 0 0 0,-4-24-118 0 0</inkml:trace>
  <inkml:trace contextRef="#ctx0" brushRef="#br0" timeOffset="1">19 402 14743 0 0,'0'0'1600'0'0,"-9"4"-32"0"0,-1 1 5752 0 0,25 5-8632 0 0,-1-2-8312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6911 0 0,'-1'3'13008'0'0,"-5"21"-12086"0"0,1-1-1 0 0,2 1 0 0 0,-2 39 0 0 0,3-26-526 0 0,-8 151 789 0 0,-15 138 488 0 0,17-273-1512 0 0,1 6 17 0 0,-4-1 0 0 0,-26 90 0 0 0,33-138-191 0 0,4-10 2 0 0,-1 0 0 0 0,1 0 0 0 0,0 0 0 0 0,-1 1 0 0 0,1-1 0 0 0,-1 0 0 0 0,1 0 0 0 0,-1 0 0 0 0,1 0 0 0 0,-1 0 0 0 0,1 0 0 0 0,0 0 0 0 0,-1 0 0 0 0,1 0 0 0 0,-1 0 0 0 0,1 0-1 0 0,-1 0 1 0 0,1 0 0 0 0,-1 0 0 0 0,1-1 0 0 0,0 1 0 0 0,-1 0 0 0 0,1 0 0 0 0,-1 0 0 0 0,1-1 0 0 0,-1 1-11 0 0,-1-1-44 0 0,0-1-1 0 0,0 1 1 0 0,0 0-1 0 0,1-1 0 0 0,-1 1 1 0 0,0-1-1 0 0,1 0 1 0 0,-1 0-1 0 0,1 1 0 0 0,-1-1 1 0 0,1 0-1 0 0,0 0 0 0 0,0-1 1 0 0,-2-3-1 0 0,-11-37-2184 0 0,10 28 1384 0 0,-10-31-1179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9671 0 0,'8'-14'537'0'0,"1"0"-1"0"0,0 1 0 0 0,1 0 0 0 0,0 0 0 0 0,1 1 1 0 0,1 0-1 0 0,0 1 0 0 0,0 0 0 0 0,1 1 1 0 0,0 1-1 0 0,1 0 0 0 0,0 0 0 0 0,0 2 1 0 0,1 0-1 0 0,0 0 0 0 0,19-4 0 0 0,-29 9-413 0 0,1 0 0 0 0,0 1 1 0 0,-1-1-1 0 0,1 2 0 0 0,0-1 0 0 0,0 1 0 0 0,0-1 0 0 0,0 1 0 0 0,0 1 1 0 0,0 0-1 0 0,-1-1 0 0 0,1 2 0 0 0,0-1 0 0 0,0 1 0 0 0,-1-1 0 0 0,1 2 1 0 0,-1-1-1 0 0,1 1 0 0 0,-1-1 0 0 0,0 2 0 0 0,0-1 0 0 0,-1 0 0 0 0,1 1 0 0 0,0 0 1 0 0,-1 0-1 0 0,0 0 0 0 0,0 1 0 0 0,0-1 0 0 0,-1 1 0 0 0,0 0 0 0 0,0 0 1 0 0,0 0-1 0 0,3 8 0 0 0,-2-3-26 0 0,-1 0-1 0 0,0 1 1 0 0,0-1 0 0 0,-1 1 0 0 0,-1-1-1 0 0,0 1 1 0 0,0-1 0 0 0,-1 1 0 0 0,0 0 0 0 0,-1-1-1 0 0,0 1 1 0 0,-1-1 0 0 0,0 1 0 0 0,-1-1-1 0 0,0 0 1 0 0,-1 0 0 0 0,-4 10 0 0 0,-2 1 117 0 0,-1-1 0 0 0,-1 0 0 0 0,-1-1 1 0 0,0-1-1 0 0,-2 0 0 0 0,-29 30 0 0 0,32-38-162 0 0,0 0 1 0 0,-1 0-1 0 0,0-2 1 0 0,0 1-1 0 0,-1-2 0 0 0,0 1 1 0 0,0-2-1 0 0,0 0 0 0 0,-1-1 1 0 0,-31 7-1 0 0,19-11-132 0 0,25-2-604 0 0,2-1-263 0 0,2-10-54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5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32 20303 0 0,'-20'-17'896'0'0,"9"9"192"0"0,2 2-872 0 0,11 20-3864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11055 0 0,'-10'0'309'0'0,"1"1"-1"0"0,0 0 0 0 0,-11 3 1 0 0,7-1 1197 0 0,0 1 1 0 0,1 0 0 0 0,-20 11-1 0 0,15-6 1331 0 0,-29 22 0 0 0,9-1-2230 0 0,25-18-315 0 0,0 1 0 0 0,1 0-1 0 0,0 1 1 0 0,2 0-1 0 0,-1 1 1 0 0,-10 23-1 0 0,6-8 23 0 0,2 1-1 0 0,-12 46 1 0 0,19-58-252 0 0,1 0 0 0 0,1 1 0 0 0,0-1 0 0 0,2 1 1 0 0,0-1-1 0 0,1 1 0 0 0,4 21 0 0 0,-3-32-81 0 0,1 1 0 0 0,0-1-1 0 0,0 0 1 0 0,1 0 0 0 0,0-1 0 0 0,0 1-1 0 0,1-1 1 0 0,1 1 0 0 0,-1-1-1 0 0,1-1 1 0 0,0 1 0 0 0,1-1 0 0 0,0 1-1 0 0,0-2 1 0 0,1 1 0 0 0,0-1 0 0 0,8 7-1 0 0,-11-11-243 0 0,-1 0 0 0 0,1 0-1 0 0,0 0 1 0 0,0 0 0 0 0,0-1-1 0 0,0 1 1 0 0,1-1 0 0 0,-1 0-1 0 0,0-1 1 0 0,0 1 0 0 0,1-1-1 0 0,-1 1 1 0 0,0-1 0 0 0,1-1-1 0 0,-1 1 1 0 0,0 0 0 0 0,9-3-1 0 0,21-8-8189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179 253 9671 0 0,'-8'-28'787'0'0,"-2"-15"18414"0"0,9 46-18985 0 0,-6 32-47 0 0,-5 47-1 0 0,7-37-157 0 0,3-33-3 0 0,0 0 0 0 0,1 0 0 0 0,0 0 0 0 0,1 0 0 0 0,1 0 0 0 0,0 0 0 0 0,4 22 0 0 0,0-21-8 0 0,2-1 0 0 0,4-1-11 0 0,3-4-31 0 0,0-1 31 0 0,0-1 11 0 0,-1-1 0 0 0,1 0 0 0 0,10 3-11 0 0,-24-6 9 0 0,1-1-1 0 0,-1 1 1 0 0,1-1-1 0 0,-1 1 1 0 0,0-1-1 0 0,1 1 0 0 0,-1 0 1 0 0,0-1-1 0 0,1 1 1 0 0,-1-1-1 0 0,0 1 1 0 0,0 0-1 0 0,0-1 1 0 0,1 1-1 0 0,-1 0 0 0 0,0-1 1 0 0,0 1-1 0 0,0 0 1 0 0,0-1-1 0 0,0 1 1 0 0,0 0-1 0 0,0 1-5 0 0,0 3 6 0 0,-1 1-1 0 0,1 0 1 0 0,-1-1-1 0 0,0 1 1 0 0,0-1-1 0 0,-1 1 1 0 0,0-1-1 0 0,0 1 1 0 0,0-1-1 0 0,0 0 0 0 0,-1 0 1 0 0,0 0-1 0 0,0 0 1 0 0,0-1-1 0 0,-1 1 1 0 0,0-1-1 0 0,1 0 1 0 0,-2 0-1 0 0,1 0 1 0 0,-7 5-1 0 0,-6 2-3 0 0,11-6-14 0 0,0-1 1 0 0,0 0 0 0 0,-1 0-1 0 0,1-1 1 0 0,-1 0 0 0 0,0 0-1 0 0,0 0 1 0 0,0-1-1 0 0,-11 2 1 0 0,11-3-240 0 0,1 0-1 0 0,-1-1 1 0 0,0 0-1 0 0,1-1 0 0 0,-1 1 1 0 0,0-1-1 0 0,1 0 1 0 0,-1-1-1 0 0,1 0 1 0 0,-8-3-1 0 0,-13-7-1173 0 0</inkml:trace>
  <inkml:trace contextRef="#ctx0" brushRef="#br0" timeOffset="1">30 354 15519 0 0,'20'-15'640'0'0,"1"1"0"0"0,0 1 0 0 0,1 1 0 0 0,0 2 0 0 0,1 0-1 0 0,27-9 1 0 0,-9 8 462 0 0,1 1 0 0 0,74-7-1 0 0,9 1-2705 0 0,-99 11-256 0 0</inkml:trace>
  <inkml:trace contextRef="#ctx0" brushRef="#br0" timeOffset="2">567 58 3679 0 0,'0'0'284'0'0,"1"-3"-186"0"0,15-34 11473 0 0,-9 31-8907 0 0,1 0-1050 0 0,-6 5-1398 0 0,0 0-1 0 0,1 0 1 0 0,-1 0 0 0 0,0 1-1 0 0,0-1 1 0 0,0 1 0 0 0,0 0-1 0 0,1 0 1 0 0,-1 0 0 0 0,0 0 0 0 0,0 0-1 0 0,0 0 1 0 0,1 0 0 0 0,-1 1-1 0 0,0-1 1 0 0,0 1 0 0 0,0-1-1 0 0,4 3 1 0 0,-3-1-53 0 0,1 0 0 0 0,-1 0 0 0 0,0 1 0 0 0,0-1 0 0 0,0 1 0 0 0,0 0 0 0 0,-1 0 0 0 0,1 0 0 0 0,3 6 0 0 0,1 3 4 0 0,-1 0-1 0 0,0 0 1 0 0,-1 0 0 0 0,-1 1 0 0 0,4 17 0 0 0,-1-1-43 0 0,-2 1-1 0 0,-1-1 1 0 0,-2 1 0 0 0,-1 0 0 0 0,-1 0-1 0 0,-1 0 1 0 0,-2 0 0 0 0,-1 0-1 0 0,-1 0 1 0 0,-2-1 0 0 0,0 0-1 0 0,-22 50 1 0 0,-63 103 303 0 0,67-141-1411 0 0,-2-1-1 0 0,-38 45 0 0 0,50-71-5365 0 0,1-4-1989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34 104 17047 0 0,'0'0'1311'0'0,"-1"-2"-846"0"0,-7-16 1159 0 0,7 15 99 0 0,2-9 1731 0 0,-1 9-3359 0 0,0 1 0 0 0,1-1 0 0 0,0 1-1 0 0,0-1 1 0 0,0 1 0 0 0,0 0 0 0 0,0-1-1 0 0,0 1 1 0 0,0 0 0 0 0,1 0 0 0 0,-1 0-1 0 0,1 0 1 0 0,-1 0 0 0 0,1 0 0 0 0,0 0-1 0 0,0 0 1 0 0,0 1 0 0 0,0-1 0 0 0,0 1-1 0 0,0 0 1 0 0,1-1 0 0 0,-1 1 0 0 0,0 0-1 0 0,4-1 1 0 0,7-2-65 0 0,0 0-1 0 0,0 0 1 0 0,18-1-1 0 0,-26 4-5 0 0,16 0-313 0 0,0 0 0 0 0,0 1 0 0 0,0 2 1 0 0,0 0-1 0 0,24 6 0 0 0,-23-3-2004 0 0,-11-2-3487 0 0</inkml:trace>
  <inkml:trace contextRef="#ctx0" brushRef="#br0" timeOffset="1">0 226 13823 0 0,'0'0'1496'0'0,"15"-8"192"0"0,2-3 304 0 0,6 0 64 0 0,4 0 16 0 0,4-2-1416 0 0,3 2-280 0 0,1 3-56 0 0,5 2-16 0 0,3 1-696 0 0,0 0-144 0 0,1 0-24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10591 0 0,'0'0'12263'0'0,"3"-1"-11217"0"0,18-6-555 0 0,1 1-1 0 0,0 1 0 0 0,23-2 0 0 0,73-3 385 0 0,-57 6-396 0 0,31-4 104 0 0,294-11 1166 0 0,-357 19-1752 0 0,60 4-146 0 0,-87-3-138 0 0,-3 1-861 0 0,0-2 958 0 0,0 1 1 0 0,0 0-1 0 0,0 0 0 0 0,0 0 1 0 0,0 0-1 0 0,0-1 1 0 0,0 1-1 0 0,-2 1 1 0 0,1-1-161 0 0,-20 11-1059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20303 0 0,'0'0'1839'0'0,"-1"1"-1514"0"0,-5 5 103 0 0,1-1-1 0 0,0 1 0 0 0,0 0 1 0 0,0 1-1 0 0,1-1 0 0 0,0 1 1 0 0,0 0-1 0 0,1 0 1 0 0,-4 10-1 0 0,-19 74 403 0 0,22-74-625 0 0,-16 75 34 0 0,-8 32 41 0 0,19-79-332 0 0,8-43-220 0 0,14-9-6852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45 271 9215 0 0,'0'0'422'0'0,"-1"2"-13"0"0,-1 1-284 0 0,-7 18-89 0 0,2 9 5228 0 0,7-23-594 0 0,0-2-3726 0 0,-1-4-818 0 0,1-1 1 0 0,0 1 0 0 0,0 0 0 0 0,1-1 0 0 0,-1 1 0 0 0,0 0 0 0 0,0 0 0 0 0,0-1 0 0 0,0 1 0 0 0,1 0 0 0 0,-1-1-1 0 0,0 1 1 0 0,1 0 0 0 0,-1-1 0 0 0,0 1 0 0 0,2 0 0 0 0,-1 1 187 0 0,-1-1-241 0 0,1 0-1 0 0,-1-1 0 0 0,1 1 0 0 0,-1 0 0 0 0,1-1 0 0 0,-1 1 0 0 0,1 0 0 0 0,0-1 0 0 0,-1 1 0 0 0,1-1 0 0 0,0 1 0 0 0,0-1 0 0 0,-1 0 1 0 0,1 1-1 0 0,0-1 0 0 0,0 0 0 0 0,-1 1 0 0 0,1-1 0 0 0,1 0 0 0 0,1 1 126 0 0,3 1-115 0 0,0 0-1 0 0,0-1 0 0 0,0 1 0 0 0,1-2 0 0 0,-1 1 0 0 0,0-1 0 0 0,0 1 0 0 0,1-2 0 0 0,-1 1 1 0 0,0-1-1 0 0,13-3 0 0 0,-9 2-24 0 0,-1-1 0 0 0,1 0 0 0 0,0-1 0 0 0,-1 0 0 0 0,0-1 0 0 0,13-8 0 0 0,-19 12-38 0 0,-1-1-1 0 0,1 0 1 0 0,-1 1-1 0 0,0-1 0 0 0,0 0 1 0 0,0 0-1 0 0,0-1 1 0 0,0 1-1 0 0,0 0 1 0 0,-1-1-1 0 0,1 1 0 0 0,-1-1 1 0 0,1 1-1 0 0,-1-1 1 0 0,0 0-1 0 0,0 1 0 0 0,1-5 1 0 0,-3 5 12 0 0,1 1 0 0 0,0-1 0 0 0,-1 1 0 0 0,1-1 0 0 0,-1 0 0 0 0,0 1 0 0 0,0 0 0 0 0,1-1 0 0 0,-1 1 0 0 0,0-1 0 0 0,0 1 1 0 0,0 0-1 0 0,0 0 0 0 0,0-1 0 0 0,-1 1 0 0 0,0-1 0 0 0,-1 0 44 0 0,-5-7 106 0 0,-1 1 0 0 0,0 1 0 0 0,-1-1 0 0 0,0 2 0 0 0,0-1-1 0 0,-15-6 1 0 0,-67-24 466 0 0,37 17-673 0 0,54 20-400 0 0</inkml:trace>
  <inkml:trace contextRef="#ctx0" brushRef="#br0" timeOffset="1">398 276 19695 0 0,'0'0'1787'0'0,"-1"1"-1330"0"0,-11 17 2284 0 0,11-16-1262 0 0,2 0-1084 0 0,9 19 270 0 0,-6-18-548 0 0,1-2-111 0 0,0 0 0 0 0,1 0-1 0 0,-1-1 1 0 0,0 1 0 0 0,0-1-1 0 0,0 0 1 0 0,0 0-1 0 0,0-1 1 0 0,0 1 0 0 0,1-1-1 0 0,-1-1 1 0 0,-1 1-1 0 0,10-4 1 0 0,-10 3 0 0 0,0 0 0 0 0,0 0 0 0 0,0 0 1 0 0,0-1-1 0 0,-1 0 0 0 0,1 1 0 0 0,-1-1 0 0 0,0 0 0 0 0,4-5 0 0 0,-6 6 7 0 0,0 0-1 0 0,1-1 1 0 0,-1 1-1 0 0,0-1 0 0 0,0 1 1 0 0,-1-1-1 0 0,1 1 1 0 0,0-1-1 0 0,-1 0 0 0 0,0 1 1 0 0,1-1-1 0 0,-1 0 1 0 0,0 1-1 0 0,-1-1 0 0 0,1 0 1 0 0,-1-4-1 0 0,-1-1 33 0 0,0 0-1 0 0,0 1 1 0 0,-1-1-1 0 0,0 1 1 0 0,-1-1-1 0 0,-7-11 1 0 0,-31-38 157 0 0,17 25-143 0 0,16 21 25 0 0,-17-16 0 0 0,19 20-546 0 0,-1-1 0 0 0,1 0-1 0 0,-10-14 1 0 0,16 20-454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26 10135 0 0,'0'0'778'0'0,"-1"-2"-506"0"0,-12-21 12647 0 0,16 23-12319 0 0,1 0-518 0 0,0 0-1 0 0,0 0 0 0 0,0 1 0 0 0,0-1 0 0 0,0 1 0 0 0,0 0 0 0 0,0 0 1 0 0,0 1-1 0 0,0-1 0 0 0,0 1 0 0 0,-1 0 0 0 0,1 0 0 0 0,0 0 0 0 0,-1 0 0 0 0,0 1 1 0 0,0-1-1 0 0,1 1 0 0 0,-2 0 0 0 0,5 4 0 0 0,-7-7-76 0 0,12 13 182 0 0,0 1 0 0 0,-1 0 0 0 0,11 19 0 0 0,-19-28-177 0 0,-1-1 1 0 0,0 1-1 0 0,0-1 1 0 0,0 1 0 0 0,0 0-1 0 0,-1 0 1 0 0,0 0 0 0 0,0 0-1 0 0,0 0 1 0 0,-1 0 0 0 0,0 0-1 0 0,0 0 1 0 0,0 0-1 0 0,0 0 1 0 0,-1 0 0 0 0,-1 7-1 0 0,0-7-26 0 0,0-1-1 0 0,0 1 0 0 0,0 0 0 0 0,0-1 1 0 0,-1 1-1 0 0,0-1 0 0 0,0 0 0 0 0,0 0 0 0 0,0 0 1 0 0,-1 0-1 0 0,1-1 0 0 0,-1 1 0 0 0,0-1 1 0 0,0 0-1 0 0,0 0 0 0 0,-1-1 0 0 0,1 1 1 0 0,-1-1-1 0 0,0 0 0 0 0,1 0 0 0 0,-11 3 0 0 0,5-3-3 0 0,0 0 0 0 0,0 0 0 0 0,-1-1 0 0 0,1 0 0 0 0,0-1 0 0 0,-1 0 0 0 0,1 0 0 0 0,-1-1 0 0 0,-16-4 0 0 0,25 4 88 0 0,-7-5 1260 0 0,20 4-1312 0 0,1 0-1 0 0,0 1 1 0 0,0 1-1 0 0,0-1 1 0 0,0 2-1 0 0,22 3 1 0 0,7-1-241 0 0,44 0-2039 0 0,-27-4-5444 0 0,-23 0-68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1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57 12895 0 0,'-11'-22'1339'0'0,"6"12"-1606"0"0,-6-15 15519 0 0,10 25-15207 0 0,-1 1 0 0 0,1-1 0 0 0,0 0 0 0 0,-1 1 0 0 0,1-1 1 0 0,0 1-1 0 0,-1 0 0 0 0,1-1 0 0 0,0 1 0 0 0,0 0 0 0 0,-1 0 0 0 0,1 0 0 0 0,0 0 0 0 0,0 0 0 0 0,0 0 0 0 0,-1 2 0 0 0,-13 21 41 0 0,7-9-86 0 0,2 0 0 0 0,0 1 0 0 0,1 0 0 0 0,-5 23 0 0 0,9-33 0 0 0,0 0 0 0 0,0 0 0 0 0,1 0 0 0 0,0 0 0 0 0,0 0 0 0 0,0 1 0 0 0,1-1 0 0 0,0 0 0 0 0,0 0 0 0 0,1 0 0 0 0,-1 0 0 0 0,1-1 0 0 0,1 1 0 0 0,-1 0 0 0 0,5 7 0 0 0,-4-10 0 0 0,0 1 0 0 0,0-1-1 0 0,0 0 1 0 0,1 0 0 0 0,-1 0 0 0 0,1-1 0 0 0,0 1-1 0 0,0-1 1 0 0,-1 0 0 0 0,2 0 0 0 0,-1 0 0 0 0,0-1-1 0 0,0 1 1 0 0,0-1 0 0 0,1 0 0 0 0,-1 0 0 0 0,1-1-1 0 0,7 1 1 0 0,6 0-32 0 0,0-1 0 0 0,0-1-1 0 0,21-4 1 0 0,-28 3 18 0 0,23-3-75 0 0,-23 5 30 0 0,-8 2 5 0 0,1 15 41 0 0,-7-10 14 0 0,2-4 0 0 0,-3 6 2 0 0,-1 0 0 0 0,0 0 0 0 0,0-1 0 0 0,-1 1 0 0 0,0-1 1 0 0,0 0-1 0 0,-1 0 0 0 0,0-1 0 0 0,0 0 0 0 0,-1 0 0 0 0,-9 6 0 0 0,2-3-2 0 0,-1 0 0 0 0,1-1 1 0 0,-2-1-1 0 0,1 0 0 0 0,-24 7 0 0 0,30-11-333 0 0,-1-1-1 0 0,0-1 1 0 0,0 0 0 0 0,0 0-1 0 0,0-1 1 0 0,-1 0 0 0 0,-19-2-1 0 0,12-2-996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2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21191 0 0,'0'0'936'0'0,"16"-4"200"0"0,5 1-912 0 0,4 0-224 0 0,7-2 0 0 0,0 4 0 0 0,-2 2 352 0 0,5 2 32 0 0,5 2 0 0 0,-2 0 0 0 0,-1 1-224 0 0,3 2-32 0 0,3 2-16 0 0,3-1-6864 0 0,2-2-1376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10 131 5983 0 0,'-9'-33'14106'0'0,"34"31"-13526"0"0,-18 1-527 0 0,0 1 1 0 0,1-1 0 0 0,8 2-1 0 0,50 9-20 0 0,33 3 37 0 0,28-8-529 0 0,-139 3 339 0 0,1-4 120 0 0,0-1 0 0 0,-22 5 0 0 0,20-6 0 0 0,-23 9 0 0 0,18-3-12 0 0,-1 0-1 0 0,2 2 1 0 0,-1 0 0 0 0,1 2-1 0 0,1-1 1 0 0,0 2 0 0 0,1 0-1 0 0,0 1 1 0 0,1 1 0 0 0,-20 26-1 0 0,29-35 14 0 0,3-2 0 0 0,-1 0 0 0 0,0 0 0 0 0,1 0-1 0 0,-1 0 1 0 0,1 0 0 0 0,0 0 0 0 0,1 1 0 0 0,-1-1-1 0 0,1 1 1 0 0,0 0 0 0 0,-1 4 0 0 0,2-9-1 0 0,0 1 3 0 0,0 0 0 0 0,-1 0-1 0 0,1-1 1 0 0,0 1 0 0 0,0 0 0 0 0,0-1 0 0 0,0 1 0 0 0,0 0-1 0 0,0 0 1 0 0,0-1 0 0 0,0 1 0 0 0,0 0 0 0 0,0 0 0 0 0,1 0 0 0 0,0 0-15 0 0,0 0 1 0 0,-1 0 0 0 0,1 0-1 0 0,0 0 1 0 0,0 0 0 0 0,0-1 0 0 0,1 1-1 0 0,-1 0 1 0 0,0-1 0 0 0,0 1-1 0 0,0-1 1 0 0,0 1 0 0 0,1-1 0 0 0,-1 0-1 0 0,0 1 1 0 0,0-1 0 0 0,1 0-1 0 0,-1 0 1 0 0,0 0 0 0 0,0 0 0 0 0,1 0-1 0 0,-1 0 1 0 0,0 0 0 0 0,1 0-1 0 0,-1-1 1 0 0,0 1 0 0 0,0 0-1 0 0,2-2 1 0 0,6 0-151 0 0,0-1 0 0 0,13-7 0 0 0,14-8-1522 0 0,-1-2 1 0 0,51-38-1 0 0,-63 40 1009 0 0,0-2-1 0 0,-1 0 1 0 0,-2-1 0 0 0,22-28-1 0 0,-30 32 663 0 0,-1 0-1 0 0,0 0 0 0 0,-2-1 0 0 0,0 0 0 0 0,11-33 1 0 0,-20 50 383 0 0,1-1 0 0 0,-1 1 0 0 0,0-1 0 0 0,1 1 0 0 0,-1-1 0 0 0,1 1 0 0 0,0-1 0 0 0,0 1 0 0 0,-1-1 0 0 0,1 1 1 0 0,1-2-1 0 0,-1 4-254 0 0,-1-1 0 0 0,0 0 1 0 0,1 1-1 0 0,-1-1 1 0 0,0 0-1 0 0,0 1 0 0 0,1-1 1 0 0,-1 0-1 0 0,0 1 1 0 0,0-1-1 0 0,0 0 0 0 0,1 1 1 0 0,-1-1-1 0 0,0 0 1 0 0,0 1-1 0 0,0-1 0 0 0,0 1 1 0 0,0-1-1 0 0,0 0 1 0 0,0 1-1 0 0,0-1 0 0 0,0 1 1 0 0,0-1-1 0 0,0 1 1 0 0,-1 39 962 0 0,-11 49-1004 0 0,0-1 273 0 0,12-76-309 0 0,-1 1 0 0 0,2 0 1 0 0,0-1-1 0 0,0 1 1 0 0,4 13-1 0 0,-3-19-37 0 0,0-1-1 0 0,0 1 1 0 0,1-1 0 0 0,0 0-1 0 0,0 0 1 0 0,0 0 0 0 0,8 10-1 0 0,-10-14-1 0 0,0-1-1 0 0,0 1 0 0 0,0 0 1 0 0,0-1-1 0 0,1 0 1 0 0,-1 1-1 0 0,0-1 1 0 0,1 0-1 0 0,-1 1 0 0 0,1-1 1 0 0,-1 0-1 0 0,1 0 1 0 0,0 0-1 0 0,-1-1 1 0 0,1 1-1 0 0,3 1 0 0 0,-1-1-42 0 0,0 0-224 0 0,-1 0 1 0 0,0 0 0 0 0,0 0-1 0 0,0 0 1 0 0,1-1-1 0 0,-1 0 1 0 0,0 1-1 0 0,1-1 1 0 0,-1-1 0 0 0,4 1-1 0 0,-5-1-1283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5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6911 0 0,'0'0'15648'0'0,"12"7"-16328"0"0,5-3-192 0 0,7-1-4848 0 0,4-3-968 0 0</inkml:trace>
  <inkml:trace contextRef="#ctx0" brushRef="#br0" timeOffset="1">1914 100 21655 0 0,'-3'-17'3048'0'0,"18"15"-2680"0"0,4 4 0 0 0,1-2-496 0 0,5 0-104 0 0,5 0-24 0 0,10-3 0 0 0,10-5-1256 0 0,18-3-256 0 0,18-1-56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212 514 2759 0 0,'-10'3'161'0'0,"-15"7"-194"0"0,-41 20 0 0 0,59-25 249 0 0,-1-1 0 0 0,1 1-1 0 0,1 0 1 0 0,-1 1 0 0 0,1 0-1 0 0,0 0 1 0 0,0 0 0 0 0,0 1 0 0 0,-6 10-1 0 0,6-8 834 0 0,0 1-1 0 0,1 0 0 0 0,0 0 1 0 0,1 0-1 0 0,0 1 0 0 0,-4 14 1 0 0,8-22-924 0 0,-1 0 1 0 0,1 0-1 0 0,-1 0 1 0 0,1 0-1 0 0,0 0 1 0 0,0 0-1 0 0,1 0 1 0 0,-1 0 0 0 0,0 0-1 0 0,1 0 1 0 0,0 0-1 0 0,0 0 1 0 0,0 0-1 0 0,0 0 1 0 0,0-1-1 0 0,1 1 1 0 0,-1 0-1 0 0,1-1 1 0 0,-1 1-1 0 0,1-1 1 0 0,0 1-1 0 0,0-1 1 0 0,0 0-1 0 0,1 0 1 0 0,-1 0-1 0 0,0 0 1 0 0,1 0-1 0 0,3 1 1 0 0,0 0-13 0 0,0 0 1 0 0,0 0-1 0 0,1-1 0 0 0,-1 0 0 0 0,1 0 1 0 0,0 0-1 0 0,-1-1 0 0 0,1 0 1 0 0,0-1-1 0 0,0 0 0 0 0,9 0 0 0 0,8-2 400 0 0,43-10-1 0 0,-47 7-255 0 0,-12 4-75 0 0,0-1 0 0 0,0-1 1 0 0,-1 1-1 0 0,1-1 0 0 0,-1 0 0 0 0,13-8 0 0 0,-18 10-10 0 0,1-12 169 0 0,-3 10-281 0 0,0 0 1 0 0,0 0-1 0 0,0 0 0 0 0,-1 1 0 0 0,1-1 0 0 0,-1 0 1 0 0,1 0-1 0 0,-1 1 0 0 0,0-1 0 0 0,0 0 0 0 0,0 1 1 0 0,0-1-1 0 0,-1 1 0 0 0,1-1 0 0 0,-1 1 0 0 0,1 0 1 0 0,-1-1-1 0 0,0 1 0 0 0,0 0 0 0 0,-3-2 0 0 0,-4-4 101 0 0,0 1-1 0 0,-1 0 1 0 0,-17-8-1 0 0,3 1-248 0 0,20 11-225 0 0,0 0 0 0 0,0-1 1 0 0,0 1-1 0 0,1-1 0 0 0,-5-5 1 0 0,1-3-1466 0 0</inkml:trace>
  <inkml:trace contextRef="#ctx0" brushRef="#br0" timeOffset="1">525 38 5527 0 0,'16'-37'10696'0'0,"-14"38"-10654"0"0,-1-1 0 0 0,1 1-1 0 0,-1 0 1 0 0,1 0 0 0 0,-1 0-1 0 0,0 0 1 0 0,1 0 0 0 0,-1 1-1 0 0,0-1 1 0 0,0 0 0 0 0,1 2-1 0 0,0-1 6 0 0,3 4-101 0 0,0 0-1 0 0,-1 0 1 0 0,0 0 0 0 0,0 0 0 0 0,-1 1 0 0 0,0 0-1 0 0,0-1 1 0 0,0 1 0 0 0,1 9 0 0 0,-2-10-404 0 0,-1 0 0 0 0,0 0 1 0 0,-1 0-1 0 0,1 0 1 0 0,-1 0-1 0 0,-2 12 1 0 0,-1-3-1217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11743 0 0,'-8'-8'8263'0'0,"25"7"-8084"0"0,-14 1-154 0 0,0 0 0 0 0,0-1 1 0 0,0 1-1 0 0,0 0 0 0 0,0 1 1 0 0,0-1-1 0 0,0 0 0 0 0,0 1 1 0 0,0 0-1 0 0,0 0 0 0 0,0 0 1 0 0,0 0-1 0 0,-1 0 0 0 0,1 0 1 0 0,0 1-1 0 0,4 3 0 0 0,-1-1-37 0 0,-1 0 1 0 0,0 0-1 0 0,0 1 0 0 0,0 0 0 0 0,0-1 0 0 0,-1 2 1 0 0,0-1-1 0 0,0 1 0 0 0,0-1 0 0 0,-1 1 0 0 0,0 0 0 0 0,0 0 1 0 0,3 10-1 0 0,-6-14 1 0 0,0 1 0 0 0,0-1 0 0 0,0 0 0 0 0,-1 1 0 0 0,1-1 0 0 0,-1 0 0 0 0,1 1 0 0 0,-1-1 0 0 0,0 0 0 0 0,0 0 0 0 0,0 0 1 0 0,0 0-1 0 0,-2 3 0 0 0,-1 3-9 0 0,2-3 15 0 0,-1-1 0 0 0,0 1 1 0 0,0-1-1 0 0,0 0 1 0 0,0 0-1 0 0,0 0 1 0 0,-1 0-1 0 0,0 0 1 0 0,0-1-1 0 0,0 0 1 0 0,-7 5-1 0 0,-5 1-43 0 0,-33 14-1 0 0,15-8-245 0 0,32-14 126 0 0,-7 3-1012 0 0,37 10 1012 0 0,32 11-1 0 0,-40-17 158 0 0,-14-5 6 0 0,1 0 0 0 0,1-1 0 0 0,-1 0 1 0 0,0-1-1 0 0,0 1 0 0 0,14 0 0 0 0,-17-2-280 0 0,0-1 0 0 0,0 1 1 0 0,0-1-1 0 0,-1 1 1 0 0,1-1-1 0 0,0 0 0 0 0,0-1 1 0 0,-1 1-1 0 0,1-1 0 0 0,-1 1 1 0 0,0-1-1 0 0,1 0 1 0 0,-1 0-1 0 0,5-5 0 0 0,2-2-4899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4143 0 0,'0'0'13154'0'0,"2"-1"-11822"0"0,4-4-1135 0 0,-1 2 1 0 0,1-1 0 0 0,0 1 0 0 0,1-1 0 0 0,-1 2 0 0 0,0-1 0 0 0,12-2 0 0 0,53-9-167 0 0,-22 5-108 0 0,-25 4 85 0 0,68-18-2568 0 0,-84 20 1842 0 0,1-1 1 0 0,-1 1 0 0 0,0-1 0 0 0,0-1 0 0 0,0 1 0 0 0,-1-1 0 0 0,1-1-1 0 0,7-7 1 0 0,-14 12 556 0 0,1-1-1 0 0,-1 1 0 0 0,0-1 1 0 0,0 1-1 0 0,0-1 1 0 0,0 0-1 0 0,0 1 0 0 0,0-1 1 0 0,-1 0-1 0 0,1 0 0 0 0,0 1 1 0 0,-1-1-1 0 0,0 0 1 0 0,1 0-1 0 0,-1 0 0 0 0,0 0 1 0 0,0 0-1 0 0,0 0 1 0 0,0 0-1 0 0,0 0 0 0 0,0 0 1 0 0,-1 1-1 0 0,0-4 0 0 0,-2-4-215 0 0,0 1 0 0 0,-1 1 0 0 0,0-1-1 0 0,-6-9 1 0 0,-4-8-168 0 0,7 8 1862 0 0,-13-25 2362 0 0,5 15 3853 0 0,14 24-6090 0 0,-2-3 2806 0 0,-7 54-4128 0 0,-4 81 1 0 0,-6 29-2703 0 0,18-149 1730 0 0,0 0 0 0 0,-1 0 0 0 0,0 0 0 0 0,-8 15 0 0 0,2-9-959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 13247 0 0,'0'0'604'0'0,"-1"0"-13"0"0,-3-2-439 0 0,2 2-133 0 0,1-1 0 0 0,-1 0 0 0 0,1 1 0 0 0,-1-1 1 0 0,1 0-1 0 0,-1 0 0 0 0,1 0 0 0 0,0 0 0 0 0,0-1 0 0 0,-1 1 0 0 0,1 0 0 0 0,-1-2 0 0 0,1 2 822 0 0,-1 1-485 0 0,1 0 0 0 0,-1 0 0 0 0,1 0 0 0 0,-1 1 0 0 0,1-1 0 0 0,-1 0 0 0 0,1 1 0 0 0,-1-1 0 0 0,1 1 0 0 0,0 0 0 0 0,-1-1 0 0 0,1 1 0 0 0,0 0 0 0 0,0 0 0 0 0,-3 2 0 0 0,2-1-185 0 0,0 0 0 0 0,0 1 0 0 0,0-1 0 0 0,1 1 0 0 0,-1 0 0 0 0,1-1-1 0 0,-2 5 1 0 0,-1 4-262 0 0,0 0 0 0 0,1 0 0 0 0,-1 14 0 0 0,3-22 313 0 0,-2 11-212 0 0,1-1-1 0 0,0 1 0 0 0,1 0 0 0 0,0 0 0 0 0,1 0 1 0 0,1-1-1 0 0,0 1 0 0 0,5 19 0 0 0,-1-20 2 0 0,4-4 31 0 0,-6-7-28 0 0,-1 0 0 0 0,0-1 0 0 0,1 1-1 0 0,-1-1 1 0 0,1 0 0 0 0,-1 0 0 0 0,1 0-1 0 0,0 0 1 0 0,0 0 0 0 0,-1 0-1 0 0,1-1 1 0 0,0 0 0 0 0,0 1 0 0 0,0-1-1 0 0,0 0 1 0 0,-1 0 0 0 0,1-1 0 0 0,0 1-1 0 0,0 0 1 0 0,0-1 0 0 0,-1 0-1 0 0,1 0 1 0 0,0 0 0 0 0,0 0 0 0 0,-1 0-1 0 0,1 0 1 0 0,-1-1 0 0 0,0 1 0 0 0,1-1-1 0 0,-1 0 1 0 0,0 1 0 0 0,0-1-1 0 0,3-3 1 0 0,3-2 51 0 0,2 3-19 0 0,-10 4-50 0 0,1 0 0 0 0,-1 0 0 0 0,1 0 0 0 0,-1 0-1 0 0,0 1 1 0 0,1-1 0 0 0,-1 0 0 0 0,1 0 0 0 0,-1 0 0 0 0,0 0 0 0 0,1 1 0 0 0,-1-1 0 0 0,0 0 0 0 0,1 0 0 0 0,-1 1 0 0 0,0-1 0 0 0,1 0-1 0 0,-1 1 1 0 0,0-1 0 0 0,0 0 0 0 0,1 1 0 0 0,-1-1 0 0 0,0 0 0 0 0,0 1 0 0 0,0-1 0 0 0,0 0 0 0 0,1 1 0 0 0,-1 0 0 0 0,1 0-65 0 0,3 7 68 0 0,-4-7 3 0 0,1-1 0 0 0,0 1-1 0 0,0 0 1 0 0,-1 0 0 0 0,1 0 0 0 0,0-1 0 0 0,0 1 0 0 0,0 0 0 0 0,0-1-1 0 0,0 1 1 0 0,0-1 0 0 0,0 1 0 0 0,0-1 0 0 0,0 1 0 0 0,0-1 0 0 0,0 0 0 0 0,0 1-1 0 0,0-1 1 0 0,0 0 0 0 0,0 0 0 0 0,1 0 0 0 0,-1 0 0 0 0,0 0 0 0 0,0 0-1 0 0,0 0 1 0 0,0 0 0 0 0,2-1 0 0 0,1 0-123 0 0,1 0 0 0 0,-1-1 1 0 0,1 1-1 0 0,7-5 0 0 0,29-20-2883 0 0,-24 14-1329 0 0,7-3-2245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290 100 3679 0 0,'0'0'284'0'0,"-1"-2"-186"0"0,-9-17 1479 0 0,8 16 90 0 0,1-1 0 0 0,0 1-1 0 0,-1-1 1 0 0,0-7 0 0 0,1 8-909 0 0,1 1 0 0 0,0 0 0 0 0,0 0 0 0 0,0-1 0 0 0,1 1 0 0 0,-1 0 0 0 0,0-1 0 0 0,1 1 0 0 0,0-2 0 0 0,9-14-520 0 0,-9 16-175 0 0,1 1 0 0 0,-1 0 0 0 0,1 1 1 0 0,0-1-1 0 0,-1 0 0 0 0,1 0 0 0 0,0 1 0 0 0,0-1 0 0 0,-1 1 1 0 0,1-1-1 0 0,0 1 0 0 0,0 0 0 0 0,3 0 0 0 0,-3 0 11 0 0,8-1-49 0 0,-1 1-1 0 0,0 0 1 0 0,0 1-1 0 0,1 0 0 0 0,-1 0 1 0 0,11 4-1 0 0,0 1-24 0 0,-16-4 0 0 0,0 1 0 0 0,7 6-12 0 0,-3 2-36 0 0,-8-9 46 0 0,1 1-1 0 0,-1-1 0 0 0,1 1 1 0 0,-1-1-1 0 0,0 1 0 0 0,0-1 1 0 0,-1 1-1 0 0,1-1 1 0 0,0 1-1 0 0,-1-1 0 0 0,1 1 1 0 0,-1-1-1 0 0,0 0 1 0 0,0 1-1 0 0,0-1 0 0 0,0 0 1 0 0,-3 5-1 0 0,-2 2-7 0 0,0 0 1 0 0,-13 14-1 0 0,9-12 10 0 0,-125 131 0 0 0,114-124-35 0 0,-1-2-1 0 0,-42 26 0 0 0,-18 12-81 0 0,61-39-181 0 0,14-11-657 0 0,0 1-1 0 0,1 0 1 0 0,-13 12-1 0 0,18-15-398 0 0,2-5 179 0 0,0 1 994 0 0,0 0 1 0 0,1-1-1 0 0,-1 1 1 0 0,1 0-1 0 0,-1 0 1 0 0,1 0 0 0 0,0 0-1 0 0,-1 0 1 0 0,1 0-1 0 0,0 1 1 0 0,3-3 0 0 0,-4 4 170 0 0,13-12 105 0 0,1 2 0 0 0,1 0 0 0 0,0 0 0 0 0,1 1 0 0 0,0 1 0 0 0,0 1 0 0 0,22-6 0 0 0,-34 12 95 0 0,0 0 1 0 0,-1 1-1 0 0,1 0 0 0 0,0 0 0 0 0,0 0 1 0 0,0 0-1 0 0,0 1 0 0 0,-1 0 0 0 0,1 0 0 0 0,0 0 1 0 0,0 0-1 0 0,-1 1 0 0 0,1 0 0 0 0,6 4 1 0 0,2 1 31 0 0,-2 0 1 0 0,1 1 0 0 0,19 17-1 0 0,-3 5-148 0 0,4 3-76 0 0,-11-15-16 0 0,-19-16-72 0 0,12-3-260 0 0,-12 0 218 0 0,-1 1 1 0 0,1-1 0 0 0,-1 0 0 0 0,0 1 0 0 0,1-1 0 0 0,-1 0 0 0 0,0 0 0 0 0,1 0 0 0 0,-1 0-1 0 0,0 0 1 0 0,0 0 0 0 0,0 0 0 0 0,0 0 0 0 0,0-1 0 0 0,1-1 0 0 0,10-20-1494 0 0,-12 22 1606 0 0,9-23-1389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2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39 130 6447 0 0,'13'-52'1026'0'0,"9"-25"12235"0"0,-19 77-12805 0 0,-3-1-393 0 0,1 1-1 0 0,0 0 1 0 0,-1 0-1 0 0,1 0 1 0 0,0 0-1 0 0,0 0 1 0 0,-1 0-1 0 0,1 1 1 0 0,0-1-1 0 0,-1 0 1 0 0,1 0-1 0 0,0 0 0 0 0,0 1 1 0 0,-1-1-1 0 0,1 0 1 0 0,0 1-1 0 0,-1-1 1 0 0,1 0-1 0 0,-1 1 1 0 0,1-1-1 0 0,-1 1 1 0 0,1-1-1 0 0,0 1 1 0 0,-1-1-1 0 0,0 1 1 0 0,1-1-1 0 0,-1 1 1 0 0,1 0-1 0 0,-1-1 1 0 0,1 2-1 0 0,3 5-28 0 0,0 1 1 0 0,0 0-1 0 0,0 0 0 0 0,-1 0 1 0 0,0 0-1 0 0,-1 1 0 0 0,0-1 0 0 0,0 1 1 0 0,-1-1-1 0 0,1 10 0 0 0,-1 12-68 0 0,-5 47 0 0 0,1-48 40 0 0,-40 309 819 0 0,22-210-354 0 0,-5 164 1 0 0,25-256-444 0 0,2 153 101 0 0,0-176-117 0 0,-1-11 48 0 0,0-4-56 0 0,-5-27-824 0 0,1-1 0 0 0,1 1 0 0 0,1-32 0 0 0,0-5-744 0 0,-13-223-1872 0 0,14 268 5986 0 0,2 20-1698 0 0,0-1-737 0 0,1 0 0 0 0,-1 0 0 0 0,0 1 0 0 0,1-1 1 0 0,-1 1-1 0 0,1-1 0 0 0,-1 1 0 0 0,1-1 0 0 0,0 1 1 0 0,-1 0-1 0 0,1 0 0 0 0,0 0 0 0 0,0 0 1 0 0,0 0-1 0 0,0 1 0 0 0,0-1 0 0 0,0 0 0 0 0,0 1 1 0 0,0-1-1 0 0,0 1 0 0 0,0 0 0 0 0,4 0 1 0 0,5 0-100 0 0,1 0 0 0 0,-1 1 0 0 0,13 3 1 0 0,-13-3 91 0 0,40 7-194 0 0,126 15-811 0 0,-59-17-4261 0 0,-105-6 5958 0 0,19 3-5702 0 0,-13 0 7738 0 0,-5-2 9109 0 0,-12 0-13197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3679 0 0,'30'-24'327'0'0,"-11"6"9602"0"0,-17 20-9793 0 0,-1 0-1 0 0,1 0 1 0 0,-1 1-1 0 0,0-1 1 0 0,0 0-1 0 0,0 0 0 0 0,0 1 1 0 0,0-1-1 0 0,0 1 1 0 0,-1-1-1 0 0,1 0 1 0 0,-1 1-1 0 0,1 0 1 0 0,-1 2-1 0 0,-2 38-58 0 0,1-29 20 0 0,-2 17 143 0 0,-2 1 1 0 0,-10 35-1 0 0,-3 12 160 0 0,15-59-389 0 0,0-1 0 0 0,2 1 0 0 0,0 0 0 0 0,1 0 0 0 0,2 20 1 0 0,-1-38-262 0 0,-1-1 0 0 0,1 1 0 0 0,-1-1 0 0 0,1 1 0 0 0,-1 0 0 0 0,1-1 0 0 0,0 1 1 0 0,-1-1-1 0 0,1 0 0 0 0,0 1 0 0 0,0-1 0 0 0,0 0 0 0 0,0 1 0 0 0,1-1 0 0 0,-1 0 1 0 0,2 2-1 0 0,9 0-4696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5:1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240 126 13735 0 0,'0'-2'630'0'0,"2"0"-411"0"0,4-18 396 0 0,-3 4 5289 0 0,-1 50-5190 0 0,-1-22-438 0 0,-1 0 1 0 0,0 15 0 0 0,-4 8-269 0 0,2-4 11 0 0,-2-1-1 0 0,-8 35 1 0 0,9-54-158 0 0,0-1 0 0 0,-1 0 0 0 0,0 0-1 0 0,-7 13 1 0 0,10-21 99 0 0,-1 0-1 0 0,1 1 1 0 0,-1-1 0 0 0,0 0-1 0 0,1 0 1 0 0,-1-1 0 0 0,0 1-1 0 0,0 0 1 0 0,0 0 0 0 0,0-1-1 0 0,-1 0 1 0 0,1 1 0 0 0,0-1-1 0 0,-1 0 1 0 0,1 0 0 0 0,-1 0-1 0 0,1 0 1 0 0,-1-1 0 0 0,1 1-1 0 0,-1-1 1 0 0,0 1 0 0 0,-4-1-1 0 0,0 0-115 0 0,-1-1 0 0 0,1 0 0 0 0,-1 0-1 0 0,1 0 1 0 0,-1-1 0 0 0,1 0 0 0 0,0-1-1 0 0,-1 0 1 0 0,1 0 0 0 0,-12-7 0 0 0,15 7 174 0 0,-1-1 1 0 0,0 1 0 0 0,1-1-1 0 0,0 0 1 0 0,0 0-1 0 0,0 0 1 0 0,0 0-1 0 0,1-1 1 0 0,-1 0-1 0 0,1 1 1 0 0,0-1 0 0 0,1 0-1 0 0,-1-1 1 0 0,1 1-1 0 0,-2-6 1 0 0,4 9 52 0 0,0 1 0 0 0,-1 0 0 0 0,1-1-1 0 0,0 1 1 0 0,0-1 0 0 0,0 1 0 0 0,0-1 0 0 0,0 1 0 0 0,0 0 0 0 0,0-1 0 0 0,1 1-1 0 0,-1-1 1 0 0,0 1 0 0 0,1 0 0 0 0,-1-1 0 0 0,1 1 0 0 0,0 0 0 0 0,-1-1 0 0 0,2-1 0 0 0,0 1 10 0 0,-1 0 0 0 0,1 1 1 0 0,0-1-1 0 0,0 0 0 0 0,0 1 1 0 0,0-1-1 0 0,1 1 1 0 0,-1 0-1 0 0,0-1 0 0 0,3 0 1 0 0,6-1 1 0 0,-1-1 0 0 0,1 2 0 0 0,0-1 0 0 0,11 0 0 0 0,51-2-275 0 0,-46 4-239 0 0,-1-1 1 0 0,39-8-1 0 0,-57 8 155 0 0,-1 0 0 0 0,1-1 0 0 0,0 0-1 0 0,-1 0 1 0 0,1-1 0 0 0,-1 0 0 0 0,0 0-1 0 0,0 0 1 0 0,-1-1 0 0 0,1 0 0 0 0,-1-1-1 0 0,7-7 1 0 0,-10 9 105 0 0,0 0 0 0 0,-1 0-1 0 0,1-1 1 0 0,-1 1 0 0 0,0-1 0 0 0,0 1-1 0 0,-1-1 1 0 0,1 0 0 0 0,-1 1 0 0 0,0-1-1 0 0,0 0 1 0 0,-1 0 0 0 0,1 0 0 0 0,-2-8-1 0 0,1-4 798 0 0,-2 0 1 0 0,-7-29-1 0 0,9 44 1074 0 0,-1-1-847 0 0,-6-20 3363 0 0,6 26-3891 0 0,-6 55-339 0 0,3 0 1 0 0,5 99-1 0 0,5-99-1565 0 0,-3-36-2674 0 0</inkml:trace>
  <inkml:trace contextRef="#ctx0" brushRef="#br0" timeOffset="1">222 484 12751 0 0,'-3'0'98'0'0,"-1"0"-1"0"0,1 0 0 0 0,-1 0 0 0 0,0 1 0 0 0,1-1 1 0 0,-1 1-1 0 0,1 0 0 0 0,0 0 0 0 0,-1 0 1 0 0,1 0-1 0 0,0 0 0 0 0,-1 1 0 0 0,-2 2 1 0 0,2-2-74 0 0,-2 1-24 0 0,-11 2 206 0 0,16-4 195 0 0,-1 0 0 0 0,0-1 0 0 0,0 1 1 0 0,0 0-1 0 0,1 1 0 0 0,-1-1 0 0 0,1 0 0 0 0,-1 0 0 0 0,-4 6 3564 0 0,8-4-3416 0 0,2 1-482 0 0,0 1 1 0 0,0 0-1 0 0,0-1 0 0 0,1 0 0 0 0,-1 0 0 0 0,1 0 0 0 0,0 0 1 0 0,0-1-1 0 0,0 0 0 0 0,11 4 0 0 0,-9-3-36 0 0,0-1 1 0 0,1-1-1 0 0,0 0 0 0 0,0 0 0 0 0,0 0 1 0 0,0-1-1 0 0,0 0 0 0 0,9 0 0 0 0,10-1-264 0 0,25-2 493 0 0,-47 1-999 0 0,0 0-1 0 0,0 0 1 0 0,-1 0-1 0 0,1 0 1 0 0,-1-1 0 0 0,1 0-1 0 0,-1 0 1 0 0,8-5-1 0 0,16-16-6512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8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0 919 0 0,'1'2'67'0'0,"7"8"7657"0"0,-8-8-7139 0 0,0 0 0 0 0,1 0-1 0 0,-2 0 1 0 0,1 0 0 0 0,0 0 0 0 0,0 0 0 0 0,-1 0 0 0 0,1 0-1 0 0,-2 3 1 0 0,2-3-536 0 0,-70 217 804 0 0,18-63-407 0 0,38-108 189 0 0,-9 66-1 0 0,21-102-492 0 0,-4 26 486 0 0,0 40 0 0 0,6-68-509 0 0,0 1 1 0 0,1-1-1 0 0,0 1 0 0 0,0-1 1 0 0,1 0-1 0 0,1 1 0 0 0,-1-1 1 0 0,9 17-1 0 0,-10-25-44 0 0,1-3 10 0 0,4-1-48 0 0,-1 0 0 0 0,1-1 0 0 0,-1 0 0 0 0,0 0 0 0 0,0-1 0 0 0,0 1 0 0 0,0-1 0 0 0,-1 0 0 0 0,0-1 0 0 0,1 1 0 0 0,-1-1 0 0 0,4-6 0 0 0,-1 1 54 0 0,-1 0-1 0 0,0 0 1 0 0,0-1-1 0 0,-2 0 1 0 0,7-18-1 0 0,-10 25-32 0 0,0 0 0 0 0,0-1-1 0 0,0 1 1 0 0,-1 0 0 0 0,0 0-1 0 0,0-1 1 0 0,0 1 0 0 0,-1 0-1 0 0,1-1 1 0 0,-1 1 0 0 0,0 0-1 0 0,0 0 1 0 0,0 0 0 0 0,-1 0-1 0 0,1 0 1 0 0,-1 0 0 0 0,0 0-1 0 0,0 0 1 0 0,-1 1 0 0 0,1-1-1 0 0,-5-4 1 0 0,2 3 23 0 0,0-1 1 0 0,-1 1-1 0 0,0 0 1 0 0,0 1-1 0 0,0-1 1 0 0,0 1-1 0 0,-1 1 1 0 0,1-1-1 0 0,-1 1 1 0 0,0 0-1 0 0,-8-2 1 0 0,13 4-564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8:1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32 11575 0 0,'-1'-2'530'0'0,"-2"1"-334"0"0,-12-28 7013 0 0,14 33-6758 0 0,-3 11-255 0 0,-1 1 0 0 0,0-1 0 0 0,-1 0 1 0 0,-10 16-1 0 0,-37 59 122 0 0,-4 7 138 0 0,51-87-442 0 0,4-6-1 0 0,0 0 1 0 0,-1 0-1 0 0,1 1 0 0 0,1-1 1 0 0,-3 8-1 0 0,3-10-82 0 0,-1-15-25 0 0,1 5 95 0 0,1-1-1 0 0,0 1 0 0 0,1 0 1 0 0,0-1-1 0 0,0 1 0 0 0,1 0 1 0 0,0 0-1 0 0,0 0 0 0 0,1 0 1 0 0,0 0-1 0 0,1 0 0 0 0,0 1 1 0 0,0-1-1 0 0,5-6 0 0 0,3-3-13 0 0,1 1-1 0 0,0 0 0 0 0,1 1 0 0 0,26-21 0 0 0,-27 27 14 0 0,0 0 0 0 0,16-8 0 0 0,-8 5 0 0 0,-19 10 0 0 0,1 1 0 0 0,-1 0-1 0 0,1-1 1 0 0,0 1 0 0 0,-1 0-1 0 0,1 0 1 0 0,0 0 0 0 0,-1 1-1 0 0,1-1 1 0 0,0 1 0 0 0,0 0-1 0 0,0-1 1 0 0,-1 1 0 0 0,1 0-1 0 0,0 1 1 0 0,0-1 0 0 0,0 0-1 0 0,0 1 1 0 0,-1 0 0 0 0,1-1-1 0 0,0 1 1 0 0,4 3 0 0 0,-4-2 6 0 0,1 0-1 0 0,-1 0 1 0 0,0 1 0 0 0,0 0 0 0 0,-1-1 0 0 0,1 1-1 0 0,0 0 1 0 0,-1 0 0 0 0,0 1 0 0 0,0-1 0 0 0,0 0-1 0 0,0 1 1 0 0,0-1 0 0 0,-1 1 0 0 0,3 7 0 0 0,-2-2 73 0 0,0 1-1 0 0,-1-1 1 0 0,0 1 0 0 0,-1 0 0 0 0,0 0 0 0 0,0-1 0 0 0,-1 1 0 0 0,-3 14 0 0 0,-2 3 360 0 0,-16 46-1 0 0,-66 116 1029 0 0,68-150-1247 0 0,-68 117 453 0 0,12-24-477 0 0,68-116-748 0 0,1 0-1 0 0,-10 33 0 0 0,11-25-394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0:5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18431 0 0,'0'0'1992'0'0,"14"1"-1992"0"0,2 1 656 0 0,2 1 88 0 0,3 0 24 0 0,5 2 0 0 0,8 0-2184 0 0,8-5-440 0 0</inkml:trace>
  <inkml:trace contextRef="#ctx0" brushRef="#br0" timeOffset="1">1260 23 24847 0 0,'-17'-16'1104'0'0,"9"10"488"0"0,-1 7-1976 0 0,1 7-128 0 0,-1 5-2360 0 0,-2 2 1280 0 0,-2 13-8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2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1560 1375 0 0,'-3'-6'308'0'0,"1"1"-1"0"0,-2 0 0 0 0,1 0 0 0 0,-1 1 0 0 0,1-1 1 0 0,-1 1-1 0 0,0 0 0 0 0,-1-1 0 0 0,1 2 0 0 0,-1-1 1 0 0,0 1-1 0 0,0-1 0 0 0,0 1 0 0 0,-8-3 0 0 0,11 5 16 0 0,-4-2 1264 0 0,-2-3 1993 0 0,7 2-853 0 0,8 0-1544 0 0,6 2-1196 0 0,0 0-1 0 0,25-1 0 0 0,60 9-109 0 0,-38-1 87 0 0,284 3 332 0 0,-67-1-259 0 0,51-1-74 0 0,53-6 113 0 0,-166 3 24 0 0,15-6 35 0 0,45-1-46 0 0,61 2-16 0 0,-181 0-20 0 0,351-3 21 0 0,-312 5-74 0 0,-120 1 12 0 0,-32 0 31 0 0,46-5 0 0 0,87-16 1179 0 0,-72 14-790 0 0,-93 6-432 0 0,1 0 0 0 0,-1 0 0 0 0,17 3 0 0 0,15 1 0 0 0,-17-1 0 0 0,-19-3 0 0 0,0 1 0 0 0,-1-1 0 0 0,1 1 0 0 0,7-2 0 0 0,0-2 1 0 0,-11 1 3 0 0,-1 1 5 0 0,1 0 41 0 0,0 0 0 0 0,-1-1 1 0 0,1 1-1 0 0,-1 0 1 0 0,0-1-1 0 0,1 1 1 0 0,-1-1-1 0 0,0 1 1 0 0,0-1-1 0 0,0 1 0 0 0,0-1 1 0 0,0 0-1 0 0,0 1 1 0 0,0-1-1 0 0,0 0 1 0 0,-1 0-1 0 0,1 0 0 0 0,-1 0 1 0 0,0 0-1 0 0,1 0 1 0 0,-1-2-1 0 0,1-4-35 0 0,-1-1 1 0 0,1 1-1 0 0,-3-13 0 0 0,-31-195 271 0 0,7 60-188 0 0,-22-343-26 0 0,32 311 100 0 0,15 174-161 0 0,-13-109 143 0 0,11 104-133 0 0,-1 1-1 0 0,-1 1 1 0 0,0-1 0 0 0,-13-27-1 0 0,15 41-14 0 0,1 0 0 0 0,-1 0 0 0 0,0 0 0 0 0,0 1 1 0 0,0-1-1 0 0,0 1 0 0 0,0 0 0 0 0,-1 0 0 0 0,0 0 0 0 0,1 0 0 0 0,-1 0 0 0 0,0 1 0 0 0,0 0 0 0 0,-1 0 0 0 0,1 0 0 0 0,0 0 0 0 0,-9-2 0 0 0,-4 1 31 0 0,-1 0-1 0 0,0 0 0 0 0,-23 1 0 0 0,17 1-26 0 0,-247 0 138 0 0,245 2-114 0 0,-134 10 111 0 0,34-1-82 0 0,94-9-45 0 0,-610 26 185 0 0,161-6-118 0 0,74-2-53 0 0,233-10-30 0 0,-181-2 135 0 0,349-7-139 0 0,-37-3 28 0 0,1 1 1 0 0,-86 10-1 0 0,97-3-85 0 0,-7 2 49 0 0,0-2 1 0 0,-69 1-1 0 0,-5-9 10 0 0,-47-2 0 0 0,67 4-29 0 0,-30-2-78 0 0,100 1 107 0 0,-32 1 0 0 0,14 1 0 0 0,33 0 0 0 0,1-1 0 0 0,0 2 0 0 0,0-2-10 0 0,4 1-33 0 0,1 0 41 0 0,0 0-1 0 0,0 0 1 0 0,0 0-1 0 0,1 1 1 0 0,-1-1 0 0 0,0 0-1 0 0,0 1 1 0 0,0-1 0 0 0,0 1-1 0 0,1-1 1 0 0,-1 1 0 0 0,0-1-1 0 0,0 1 1 0 0,1-1 0 0 0,-1 1-1 0 0,0 0 1 0 0,1-1 0 0 0,-1 1-1 0 0,1 0 1 0 0,-1-1 0 0 0,1 1-1 0 0,-1 0 1 0 0,1 0 0 0 0,0 0-1 0 0,-1 1 1 0 0,0 1-14 0 0,-4 8 0 0 0,2 0 1 0 0,-1 1 0 0 0,1 0 0 0 0,1 0 0 0 0,0 0 0 0 0,1 0 0 0 0,0 0 0 0 0,2 16-1 0 0,-2 4 3 0 0,-2 247 13 0 0,3-203 0 0 0,2 140 35 0 0,-3 180 69 0 0,-2-279 224 0 0,3-116 164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1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3279 0 0,'0'0'1224'0'0,"-3"-19"14722"0"0,6 33-14927 0 0,3 21-1498 0 0,-4 2 853 0 0,-6 69 1 0 0,1-51-74 0 0,-5 77 408 0 0,-3 90-15 0 0,11-220-577 0 0,0 0-64 0 0,-1 0-146 0 0,1 2 138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0,'0'0'15237'0'0,"1"1"-15007"0"0,5 3-321 0 0,0 0 0 0 0,0 0 0 0 0,0 0 0 0 0,-1 1-1 0 0,10 10 1 0 0,10 14-6503 0 0,-23-28 5978 0 0,10 14-5886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5527 0 0,'0'0'584'0'0,"-11"3"-584"0"0,1 5 2608 0 0,-1 0 496 0 0,0 0 104 0 0,1 0 952 0 0,1 2-3680 0 0,-1 1-96 0 0,4 0-24 0 0,4 6-752 0 0,2 3 128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3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575 801 3223 0 0,'0'0'1920'0'0,"0"2"-1350"0"0,-1 1-356 0 0,0 1 0 0 0,-1-1-1 0 0,1 0 1 0 0,-1 0 0 0 0,1 0 0 0 0,-1 0 0 0 0,0 0 0 0 0,0 0 0 0 0,-1 0 0 0 0,1-1-1 0 0,0 1 1 0 0,-1-1 0 0 0,0 0 0 0 0,1 0 0 0 0,-1 1 0 0 0,0-2 0 0 0,0 1 0 0 0,0 0-1 0 0,-4 1 1 0 0,-1 1 83 0 0,0-1-1 0 0,0 0 0 0 0,0 0 0 0 0,0-1 1 0 0,-1 0-1 0 0,1 0 0 0 0,-9 0 1 0 0,5-2 23 0 0,1 0-1 0 0,0-1 1 0 0,0-1 0 0 0,0 0 0 0 0,0 0 0 0 0,0-1 0 0 0,-17-7 0 0 0,-68-37 1127 0 0,76 35-1286 0 0,0 0 0 0 0,1-2 0 0 0,1 0 0 0 0,0-2 0 0 0,1 0 0 0 0,1 0-1 0 0,1-2 1 0 0,-25-35 0 0 0,32 38-123 0 0,0 0 0 0 0,1 0 0 0 0,1-1 0 0 0,0 0 0 0 0,-5-30 0 0 0,7 32-14 0 0,-1-7-21 0 0,1 0 0 0 0,0-1 0 0 0,1 1 0 0 0,1-29 0 0 0,2 42-3 0 0,1-1 0 0 0,-1 1 0 0 0,2-1-1 0 0,-1 1 1 0 0,1-1 0 0 0,1 1 0 0 0,-1 0 0 0 0,1 0-1 0 0,1 0 1 0 0,-1 0 0 0 0,1 1 0 0 0,1 0-1 0 0,9-13 1 0 0,-5 9-18 0 0,2 1 0 0 0,0 1 1 0 0,0-1-1 0 0,0 2 0 0 0,14-9 0 0 0,68-33-162 0 0,-49 28 131 0 0,-2 0-61 0 0,90-33 0 0 0,-110 48 85 0 0,1 1 0 0 0,-1 1 0 0 0,1 1 0 0 0,0 1 1 0 0,0 2-1 0 0,29 0 0 0 0,-29 2 7 0 0,0 1 0 0 0,0 2 0 0 0,0 0 0 0 0,0 1 0 0 0,-1 2 0 0 0,0 0 0 0 0,-1 1 0 0 0,29 15 0 0 0,-38-16 6 0 0,-1 0 0 0 0,-1 0 1 0 0,1 1-1 0 0,-1 1 0 0 0,-1-1 0 0 0,1 2 1 0 0,7 9-1 0 0,-11-10 2 0 0,0-1 1 0 0,-1 1-1 0 0,0 0 0 0 0,0 0 1 0 0,-1 0-1 0 0,0 0 0 0 0,-1 1 1 0 0,0 0-1 0 0,3 18 1 0 0,-4-13 13 0 0,-1 0 1 0 0,0-1-1 0 0,-1 1 1 0 0,-1-1 0 0 0,0 1-1 0 0,-1 0 1 0 0,-1-1 0 0 0,0 0-1 0 0,-1 0 1 0 0,0 0-1 0 0,-1 0 1 0 0,-8 14 0 0 0,4-12 1 0 0,0 1 0 0 0,-1-2 0 0 0,-1 1 0 0 0,-1-2 0 0 0,0 1 0 0 0,-1-1 0 0 0,-1-1 0 0 0,-29 22 0 0 0,-122 81-63 0 0,140-97-1192 0 0,1-2-4429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0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 1839 0 0,'0'0'244'0'0,"-1"11"3550"0"0,5-5-2365 0 0,11 0-286 0 0,17 0-679 0 0,-17-4-251 0 0,-7-1-99 0 0,1 0 1 0 0,-1 0-1 0 0,14-2 1 0 0,-12 1-1 0 0,-1 0 1 0 0,15 1-1 0 0,15 4 123 0 0,67-1 0 0 0,-42-3-60 0 0,79-4 412 0 0,23-1-136 0 0,-48 0-354 0 0,214-6 104 0 0,-265 7-155 0 0,40-3 9 0 0,56-1 71 0 0,194-7 341 0 0,39-2 154 0 0,-320 16-618 0 0,542 11 126 0 0,-520-6-114 0 0,101 5 30 0 0,83-10 1887 0 0,-249 1-1426 0 0,-15-1 1096 0 0,-1 0 4789 0 0,-19 0-6467 0 0,-1-1 0 0 0,1 0 0 0 0,-1 0 0 0 0,1 0 0 0 0,-1 0 1 0 0,1-1-1 0 0,-4-2 0 0 0,-3-2-190 0 0,2 3-353 0 0,1 1 1 0 0,-1-1-1 0 0,0 1 0 0 0,0 0 1 0 0,-9 0-1 0 0,-1-2-1569 0 0,-6 0-4264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0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3455 0 0,'-38'3'152'0'0,"13"0"32"0"0,-7-3-184 0 0,-11 2 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3223 0 0,'-1'1'240'0'0,"-12"14"10682"0"0,13-15-10860 0 0,0 1 0 0 0,0-1 1 0 0,0 1-1 0 0,0-1 0 0 0,1 1 0 0 0,-1-1 1 0 0,0 1-1 0 0,0-1 0 0 0,1 0 1 0 0,-1 1-1 0 0,0-1 0 0 0,0 1 1 0 0,1-1-1 0 0,-1 0 0 0 0,1 1 1 0 0,-1-1-1 0 0,0 0 0 0 0,1 0 0 0 0,-1 1 1 0 0,1-1-1 0 0,-1 0 0 0 0,1 1 1 0 0,18 5 348 0 0,20-1-154 0 0,58-6 126 0 0,-50-1-317 0 0,70 2 59 0 0,61-3 70 0 0,46 6-140 0 0,-120 1-38 0 0,-2-1-7 0 0,154 0 66 0 0,-121-5 125 0 0,144-5 184 0 0,-72 2-106 0 0,-27 1-148 0 0,158 5-40 0 0,-135 1-34 0 0,-149-2-55 0 0,376-3 228 0 0,-300-3-72 0 0,61 0 334 0 0,-168 7-378 0 0,-1 1 0 0 0,0 0 0 0 0,34 9 0 0 0,63 25 278 0 0,-5-1 32 0 0,-91-29 968 0 0,23 10 3904 0 0,-45-15-5366 0 0,-1-1 0 0 0,0 0 1 0 0,0 0-1 0 0,1 1 0 0 0,-1-1 0 0 0,0 0 0 0 0,0 1 1 0 0,0-1-1 0 0,1 0 0 0 0,-1 1 0 0 0,0-1 0 0 0,0 0 0 0 0,0 1 1 0 0,0-1-1 0 0,0 0 0 0 0,0 1 0 0 0,0-1 0 0 0,0 0 1 0 0,0 1-1 0 0,0-1 0 0 0,0 0 0 0 0,0 1 0 0 0,0-1 0 0 0,0 0 1 0 0,0 1-1 0 0,0-1 0 0 0,0 0 0 0 0,0 1 0 0 0,0 0 1 0 0,-3 11-1632 0 0,3-11 1803 0 0,-7 19-1461 0 0,-3 2-37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2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1 2303 0 0,'0'0'938'0'0,"-2"1"-129"0"0,0 0-414 0 0,1 0-1 0 0,-1 0 0 0 0,0 0 1 0 0,0 0-1 0 0,0-1 1 0 0,0 1-1 0 0,0 0 1 0 0,0-1-1 0 0,0 0 1 0 0,0 1-1 0 0,-2-1 1 0 0,-30 1 1943 0 0,-1 0-1082 0 0,-99 10-165 0 0,-108 21-425 0 0,123-8-258 0 0,110-23-319 0 0,0 0 0 0 0,0 1 0 0 0,0 1 0 0 0,1 0 0 0 0,-1 0 0 0 0,1 0 0 0 0,-14 8 0 0 0,20-10-54 0 0,0 0-1 0 0,0 0 0 0 0,0 0 1 0 0,-1 0-1 0 0,1-1 0 0 0,0 1 1 0 0,-1-1-1 0 0,1 0 0 0 0,0 1 1 0 0,-5-1-1 0 0,-12 1 374 0 0,13-1-314 0 0,0 0-23 0 0,-21 12 368 0 0,23-11-375 0 0,-3 1 9 0 0,5-1 192 0 0,1-2-198 0 0,1 0-67 0 0,-1 1 1 0 0,1 0-1 0 0,0 0 1 0 0,0 0-1 0 0,0 0 1 0 0,0-1-1 0 0,0 1 1 0 0,0 0-1 0 0,-1 0 1 0 0,1 0-1 0 0,0 0 1 0 0,0 0-1 0 0,0-1 1 0 0,0 1-1 0 0,-1 0 1 0 0,1 0-1 0 0,0 0 0 0 0,0 0 1 0 0,0 0-1 0 0,-1 0 1 0 0,1 0-1 0 0,0 0 1 0 0,0 0-1 0 0,-1 0 1 0 0,1 0-1 0 0,0 0 1 0 0,0 0-1 0 0,0 0 1 0 0,-1 0-1 0 0,1 0 1 0 0,0 0-1 0 0,0 0 1 0 0,0 0-1 0 0,-1 0 1 0 0,-3 9-19 0 0,2-5-5 0 0,1-2-162 0 0,1-29-2399 0 0,0 6 2206 0 0,0 19 194 0 0,0-12-1053 0 0,-1 1 66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2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4663 0 0,'0'0'1504'0'0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1.2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649 876 1375 0 0,'-1'1'7630'0'0,"-1"2"-7146"0"0,-1 1 0 0 0,1-1 0 0 0,0 0 0 0 0,-1-1-1 0 0,0 1 1 0 0,0 0 0 0 0,0-1 0 0 0,0 1 0 0 0,0-1 0 0 0,0 0 0 0 0,-1 0 0 0 0,1-1 0 0 0,-1 1 0 0 0,1 0 0 0 0,-6 1 0 0 0,-9 2 914 0 0,-35 5 0 0 0,50-9-1241 0 0,-34 5 532 0 0,1-2 1 0 0,-1-1 0 0 0,1-2-1 0 0,-57-5 1 0 0,78 2-568 0 0,-1-1 1 0 0,1-1-1 0 0,0 0 0 0 0,1-1 0 0 0,-23-10 1 0 0,26 9-70 0 0,1 0 1 0 0,0 0 0 0 0,1-1-1 0 0,0 0 1 0 0,0 0 0 0 0,0-1-1 0 0,1 0 1 0 0,-10-13 0 0 0,8 7-13 0 0,1-1 0 0 0,1 0 0 0 0,0 0 0 0 0,1 0 0 0 0,0-1 0 0 0,1 0 0 0 0,1-1 0 0 0,1 1 0 0 0,0-1-1 0 0,-2-32 1 0 0,4 21-68 0 0,1 0 0 0 0,2 0 0 0 0,0 0 0 0 0,3 1 0 0 0,11-53 0 0 0,-7 50-4 0 0,2 1 0 0 0,0 1 0 0 0,2 0 0 0 0,1 1 0 0 0,1 0 0 0 0,2 1 0 0 0,0 0 0 0 0,25-29 0 0 0,-29 42 15 0 0,1 0 0 0 0,0 0 0 0 0,1 1 0 0 0,0 1 0 0 0,1 0 0 0 0,23-12 0 0 0,-26 17-6 0 0,1 0-1 0 0,0 1 1 0 0,1 0-1 0 0,-1 1 1 0 0,1 1 0 0 0,0 0-1 0 0,0 0 1 0 0,0 2 0 0 0,14-1-1 0 0,-6 2-11 0 0,0 2 0 0 0,0 0 0 0 0,0 1 0 0 0,0 1 0 0 0,-1 1 0 0 0,0 1 0 0 0,0 1 0 0 0,0 1 0 0 0,-1 0 0 0 0,36 22 0 0 0,-39-19 25 0 0,-1 0 1 0 0,0 1 0 0 0,-1 1-1 0 0,0 0 1 0 0,-1 1 0 0 0,-1 1-1 0 0,0 0 1 0 0,-1 0 0 0 0,-1 2-1 0 0,0-1 1 0 0,-1 1 0 0 0,11 27-1 0 0,-10-12 8 0 0,-1 0-1 0 0,-1 1 0 0 0,-1 0 1 0 0,-3 0-1 0 0,0 1 0 0 0,-1 49 1 0 0,-4-26-330 0 0,-4 1 0 0 0,-1-1 0 0 0,-15 57-1 0 0,9-64-5062 0 0,-2-1-1841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42 3679 0 0,'0'0'284'0'0,"1"-8"-176"0"0,-1-20 3779 0 0,0 24-2745 0 0,0 2-930 0 0,1 4 873 0 0,3 24-1070 0 0,-1 0 0 0 0,0 42 1 0 0,-9 56 251 0 0,3-72-50 0 0,-52 442 2785 0 0,38-380-2742 0 0,1 24-63 0 0,10-110 108 0 0,-2-38-1138 0 0,0-6-2544 0 0,0-4-1137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3679 0 0,'2'-12'179'0'0,"0"0"0"0"0,2 1-1 0 0,-1-1 1 0 0,1 1-1 0 0,1 0 1 0 0,0 0-1 0 0,0 0 1 0 0,1 1-1 0 0,12-15 1 0 0,-14 19 101 0 0,0 1 0 0 0,1 0 1 0 0,-1 0-1 0 0,1 1 0 0 0,0 0 0 0 0,1-1 1 0 0,-1 2-1 0 0,1-1 0 0 0,0 1 1 0 0,0-1-1 0 0,0 2 0 0 0,0-1 0 0 0,1 1 1 0 0,-1 0-1 0 0,1 0 0 0 0,-1 0 0 0 0,1 1 1 0 0,9 0-1 0 0,8 0 50 0 0,0 2 1 0 0,0 0-1 0 0,0 2 1 0 0,44 11-1 0 0,-56-11-259 0 0,0 0 0 0 0,-1 2 1 0 0,0-1-1 0 0,0 1 0 0 0,0 1 0 0 0,0 0 0 0 0,-1 1 0 0 0,0 0 0 0 0,0 0 0 0 0,-1 1 0 0 0,14 14 0 0 0,-22-20-52 0 0,1 0 0 0 0,-1 0 0 0 0,1 0 0 0 0,-1 0 0 0 0,1 0 0 0 0,-1 1 0 0 0,0-1 0 0 0,0 0 0 0 0,0 1 0 0 0,0-1 0 0 0,-1 0 0 0 0,1 1 0 0 0,-1-1 0 0 0,1 1 0 0 0,-1-1 0 0 0,0 1 0 0 0,0-1 0 0 0,-1 5 0 0 0,1-3 17 0 0,-1-1 1 0 0,-1 1 0 0 0,1-1 0 0 0,-1 0 0 0 0,1 1-1 0 0,-1-1 1 0 0,0 0 0 0 0,0 0 0 0 0,0 0 0 0 0,0 0-1 0 0,-1-1 1 0 0,-4 5 0 0 0,-8 5 118 0 0,0 0 1 0 0,0-1-1 0 0,-35 17 1 0 0,9-5-43 0 0,22-12-337 0 0,0-2 0 0 0,-1 0 0 0 0,-32 9 0 0 0,34-13-4790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35 3679 0 0,'-3'-6'382'0'0,"2"5"-277"0"0,1 1 0 0 0,-1-1 1 0 0,1 0-1 0 0,-1 1 0 0 0,1-1 1 0 0,-1 0-1 0 0,1 1 0 0 0,-1-1 1 0 0,0 1-1 0 0,1-1 1 0 0,-1 1-1 0 0,0-1 0 0 0,0 1 1 0 0,1-1-1 0 0,-1 1 0 0 0,0 0 1 0 0,0-1-1 0 0,1 1 0 0 0,-1 0 1 0 0,0 0-1 0 0,-2-1 0 0 0,0 1 644 0 0,1-1-552 0 0,0 1 0 0 0,-1-1-1 0 0,1 1 1 0 0,0 0 0 0 0,0 0-1 0 0,-1 0 1 0 0,1 0-1 0 0,0 0 1 0 0,-1 0 0 0 0,1 1-1 0 0,0-1 1 0 0,0 1 0 0 0,-1-1-1 0 0,1 1 1 0 0,0 0 0 0 0,0 0-1 0 0,0 0 1 0 0,0 0-1 0 0,0 0 1 0 0,0 1 0 0 0,0-1-1 0 0,1 1 1 0 0,-1-1 0 0 0,0 1-1 0 0,1 0 1 0 0,-1-1 0 0 0,-1 3-1 0 0,-5 7-211 0 0,1 0-1 0 0,-1 0 1 0 0,-7 18-1 0 0,12-24 175 0 0,-7 16-156 0 0,2 0 0 0 0,0 1-1 0 0,1 0 1 0 0,1 0 0 0 0,-5 36 0 0 0,7-23-4 0 0,1 0 0 0 0,2-1 0 0 0,4 37 0 0 0,-1-44-7 0 0,2-1 0 0 0,6 28-1 0 0,-7-44 2 0 0,0 1-1 0 0,1-1 1 0 0,0-1 0 0 0,0 1-1 0 0,1-1 1 0 0,0 1-1 0 0,1-1 1 0 0,7 9-1 0 0,10 7-964 0 0,-12-18-3220 0 0</inkml:trace>
  <inkml:trace contextRef="#ctx0" brushRef="#br0" timeOffset="1">248 85 4143 0 0,'1'-78'9454'0'0,"1"72"-7530"0"0,6 86-1846 0 0,-6 158 1 0 0,-38 79-14 0 0,32-298-16 0 0,-1 1-258 0 0,4-8-3896 0 0,0-20 2674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2303 0 0,'0'-2'102'0'0,"6"-29"595"0"0,-5 23 1024 0 0,1 0 1 0 0,-1 1 0 0 0,1-1-1 0 0,6-13 1 0 0,-7 19-1379 0 0,0-1 0 0 0,1 1 0 0 0,-1 0-1 0 0,0 0 1 0 0,1 1 0 0 0,0-1 0 0 0,-1 0 0 0 0,4-2 0 0 0,-3 3-412 0 0,0-1 1 0 0,0 1-1 0 0,0 0 0 0 0,1 0 1 0 0,-1 0-1 0 0,0 0 1 0 0,1 0-1 0 0,-1 0 1 0 0,4 0-1 0 0,5 0 90 0 0,0 1 0 0 0,0 0 0 0 0,0 1 0 0 0,0 0 0 0 0,0 0 0 0 0,-1 1 0 0 0,1 1 0 0 0,0 0 0 0 0,-1 0 0 0 0,0 1 0 0 0,1 0 0 0 0,10 7 0 0 0,-17-9-13 0 0,-1 0-1 0 0,0 1 1 0 0,0-1 0 0 0,0 1-1 0 0,0-1 1 0 0,0 1-1 0 0,0 0 1 0 0,-1 0-1 0 0,0 0 1 0 0,1 1 0 0 0,-1-1-1 0 0,0 0 1 0 0,2 6-1 0 0,-3-7-1 0 0,-1 0 0 0 0,1 0 0 0 0,-1 0 0 0 0,1 0 0 0 0,-1 0-1 0 0,0 0 1 0 0,0 0 0 0 0,0 0 0 0 0,0 0 0 0 0,0 0 0 0 0,0 0-1 0 0,-1 0 1 0 0,1 0 0 0 0,0 0 0 0 0,-1 0 0 0 0,0 0 0 0 0,1 0 0 0 0,-1 0-1 0 0,0 0 1 0 0,0 0 0 0 0,0-1 0 0 0,-1 1 0 0 0,1 0 0 0 0,0-1 0 0 0,0 1-1 0 0,-4 2 1 0 0,-6 6 111 0 0,-1-1-1 0 0,0 0 0 0 0,-1-1 1 0 0,0 0-1 0 0,-1-1 1 0 0,-19 8-1 0 0,31-14-51 0 0,-4 2-11 0 0,5-3-57 0 0,1 1 1 0 0,-1-1-1 0 0,0 0 1 0 0,1 1 0 0 0,-1-1-1 0 0,1 1 1 0 0,-1-1-1 0 0,1 1 1 0 0,-1 0-1 0 0,1-1 1 0 0,-1 1 0 0 0,1-1-1 0 0,-1 1 1 0 0,1 0-1 0 0,-1-1 1 0 0,1 1 0 0 0,0 0-1 0 0,0 0 1 0 0,-1-1-1 0 0,1 1 1 0 0,0 0 0 0 0,0 0-1 0 0,0-1 1 0 0,0 1-1 0 0,0 0 1 0 0,0 0-1 0 0,0 0 1 0 0,0-1 0 0 0,0 1-1 0 0,1 1 1 0 0,-1 1-3 0 0,1 4-4 0 0,1 0 0 0 0,-1 1 1 0 0,1-1-1 0 0,1 0 0 0 0,0 0 1 0 0,0-1-1 0 0,6 12 0 0 0,32 43-47 0 0,-39-59 56 0 0,22 29 0 0 0,12 16 0 0 0,-33-42 0 0 0,1 0 0 0 0,-1 1 0 0 0,-1 0 0 0 0,1-1 0 0 0,-1 1 0 0 0,3 12 0 0 0,-5-16 8 0 0,1 0 0 0 0,-1 1 0 0 0,0-1 0 0 0,0 0 0 0 0,0 0 0 0 0,0 0 0 0 0,-1 1 0 0 0,1-1 0 0 0,0 0 0 0 0,-1 0 0 0 0,0 0 0 0 0,0 0 0 0 0,1 0-1 0 0,-1 0 1 0 0,0 0 0 0 0,0 0 0 0 0,-1 0 0 0 0,1 0 0 0 0,0 0 0 0 0,-1-1 0 0 0,1 1 0 0 0,-1 0 0 0 0,1-1 0 0 0,-1 0 0 0 0,0 1 0 0 0,0-1 0 0 0,0 0 0 0 0,-1 1 0 0 0,-8 4 66 0 0,0-1 0 0 0,0-1 0 0 0,0 0 0 0 0,-15 4 0 0 0,-4 1 13 0 0,-37 16 127 0 0,66-24-267 0 0,0-1 1 0 0,0 0-1 0 0,-1 1 1 0 0,1-1-1 0 0,0 0 1 0 0,-1 1-1 0 0,1-1 1 0 0,0 0-1 0 0,-1 0 1 0 0,1 0 0 0 0,0 0-1 0 0,-1-1 1 0 0,1 1-1 0 0,0 0 1 0 0,-1 0-1 0 0,1-1 1 0 0,0 1-1 0 0,-1-1 1 0 0,1 1-1 0 0,0-1 1 0 0,0 1 0 0 0,0-1-1 0 0,0 0 1 0 0,0 0-1 0 0,-1 0 1 0 0,1 0-1 0 0,1 1 1 0 0,-1-1-1 0 0,0 0 1 0 0,0-1-1 0 0,-1 0 1 0 0,-2-5-5219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3223 0 0,'7'-4'397'0'0,"-1"0"-1"0"0,1 1 0 0 0,0-1 0 0 0,0 1 0 0 0,0 1 0 0 0,0-1 0 0 0,1 1 0 0 0,-1 1 1 0 0,11-2-1 0 0,-15 3-217 0 0,0 0 0 0 0,1 0 0 0 0,-1 0 0 0 0,0 0 0 0 0,0 1 0 0 0,0-1 1 0 0,0 1-1 0 0,0 0 0 0 0,0 0 0 0 0,0 0 0 0 0,0 0 0 0 0,-1 1 0 0 0,1-1 0 0 0,0 1 1 0 0,-1 0-1 0 0,1-1 0 0 0,-1 1 0 0 0,1 0 0 0 0,-1 1 0 0 0,0-1 0 0 0,0 0 0 0 0,0 1 1 0 0,0-1-1 0 0,0 1 0 0 0,1 3 0 0 0,3 7 109 0 0,0-1 0 0 0,-1 1 0 0 0,-1 0 0 0 0,0 0 0 0 0,-1 0 0 0 0,-1 1 0 0 0,2 24 1 0 0,-5 100 833 0 0,-1-104-782 0 0,-35 309 549 0 0,31-311-825 0 0,4-17-2063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6447 0 0,'0'0'1932'0'0,"8"-6"2218"0"0,-2 4-4034 0 0,-1 0 0 0 0,0 1 1 0 0,1-1-1 0 0,0 1 0 0 0,-1 0 1 0 0,1 1-1 0 0,0-1 0 0 0,-1 1 1 0 0,11 1-1 0 0,55 9-46 0 0,-47-5-249 0 0,-22-5-555 0 0</inkml:trace>
  <inkml:trace contextRef="#ctx0" brushRef="#br0" timeOffset="1">4 112 7367 0 0,'0'0'2720'0'0,"4"10"-1648"0"0,3-5 264 0 0,7-5-1248 0 0,4 1-88 0 0,2-1 96 0 0,3 0-96 0 0,0 0 0 0 0,1-1-96 0 0,3-1 96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3679 0 0,'0'0'9468'0'0,"2"0"-8416"0"0,22-8-536 0 0,0 1-1 0 0,0 1 1 0 0,0 1-1 0 0,28-2 1 0 0,3-1-55 0 0,39-5-2 0 0,0 4 1 0 0,0 4-1 0 0,128 9 0 0 0,-162 3-329 0 0,94 23-1 0 0,-68-11-210 0 0,-75-18-33 0 0</inkml:trace>
  <inkml:trace contextRef="#ctx0" brushRef="#br0" timeOffset="1">175 278 7831 0 0,'0'0'1027'0'0,"0"2"121"0"0,-15 51 3718 0 0,-2 2-3948 0 0,-11 91 1345 0 0,25-119-2025 0 0,1 0 1 0 0,1 0 0 0 0,3 38-1 0 0,-2-64-347 0 0,0 1-1 0 0,1-1 1 0 0,-1 0-1 0 0,0 0 1 0 0,1 1-1 0 0,-1-1 1 0 0,0 0-1 0 0,1 0 1 0 0,-1 0-1 0 0,1 1 1 0 0,0-1-1 0 0,-1 0 1 0 0,1 0-1 0 0,0 0 1 0 0,0 0-1 0 0,0 0 1 0 0,0 0-1 0 0,0-1 1 0 0,0 1-1 0 0,0 0 1 0 0,0 0-1 0 0,0-1 1 0 0,0 1-1 0 0,0 0 1 0 0,0-1-1 0 0,0 1 1 0 0,1-1-1 0 0,-1 0 1 0 0,0 1-1 0 0,0-1 1 0 0,1 0-1 0 0,-1 0 1 0 0,0 0 0 0 0,0 1-1 0 0,1-1 1 0 0,-1-1-1 0 0,0 1 1 0 0,0 0-1 0 0,1 0 1 0 0,-1 0-1 0 0,0-1 1 0 0,0 1-1 0 0,1-1 1 0 0,-1 1-1 0 0,0-1 1 0 0,0 1-1 0 0,0-1 1 0 0,0 0-1 0 0,2 0 1 0 0,12-9-1737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5063 0 0,'0'0'10144'0'0,"0"2"-9974"0"0,2 3-107 0 0,-1 0 1 0 0,1 0 0 0 0,0 0 0 0 0,0 0 0 0 0,0-1 0 0 0,1 1 0 0 0,0-1 0 0 0,0 1 0 0 0,0-1-1 0 0,4 4 1 0 0,-5-7-41 0 0,-1 0-1 0 0,1 0 0 0 0,-1-1 0 0 0,1 1 1 0 0,0 0-1 0 0,0-1 0 0 0,-1 1 1 0 0,1-1-1 0 0,0 0 0 0 0,0 0 1 0 0,0 0-1 0 0,0 0 0 0 0,2 0 1 0 0,1 0 32 0 0,1 1 71 0 0,-1-1 0 0 0,1 0 0 0 0,0-1-1 0 0,0 1 1 0 0,10-3 0 0 0,-14 2-87 0 0,0 0 1 0 0,1 0-1 0 0,-1 1 0 0 0,0-2 1 0 0,0 1-1 0 0,0 0 0 0 0,0 0 1 0 0,0-1-1 0 0,0 1 0 0 0,0-1 1 0 0,0 1-1 0 0,0-1 0 0 0,-1 0 1 0 0,1 0-1 0 0,2-3 0 0 0,-4 4-22 0 0,0 0 0 0 0,0 0 0 0 0,1 1-1 0 0,-1-1 1 0 0,0 0 0 0 0,0 0 0 0 0,0 0-1 0 0,0 1 1 0 0,0-1 0 0 0,0 0 0 0 0,0 0 0 0 0,0 0-1 0 0,0 1 1 0 0,-1-1 0 0 0,1 0 0 0 0,0 0-1 0 0,0 1 1 0 0,-1-1 0 0 0,1 0 0 0 0,-1-1 0 0 0,-10-14 226 0 0,8 13-207 0 0,-14-20 250 0 0,-2 1-1 0 0,-24-24 0 0 0,39 43-232 0 0,-11-16 188 0 0,0 3-321 0 0,14 15-472 0 0</inkml:trace>
  <inkml:trace contextRef="#ctx0" brushRef="#br0" timeOffset="1">313 96 10447 0 0,'0'0'1166'0'0,"0"3"-901"0"0,0 3-20 0 0,0 0 0 0 0,1 0 1 0 0,-1 0-1 0 0,1 0 0 0 0,1 0 0 0 0,-1 0 0 0 0,3 5 1 0 0,-3-8-153 0 0,0 0 1 0 0,1-1 0 0 0,-1 1 0 0 0,1-1-1 0 0,0 1 1 0 0,0-1 0 0 0,-1 1 0 0 0,1-1-1 0 0,1 0 1 0 0,-1 0 0 0 0,0 0 0 0 0,0-1-1 0 0,1 1 1 0 0,-1 0 0 0 0,1-1 0 0 0,0 1 0 0 0,3 0-1 0 0,3 2 146 0 0,0-1 0 0 0,0-1 0 0 0,0 1 0 0 0,0-2 0 0 0,11 2 0 0 0,-17-3-144 0 0,0 0 0 0 0,0 0 0 0 0,0 0-1 0 0,-1 0 1 0 0,1-1 0 0 0,0 0 0 0 0,0 1 0 0 0,0-1 0 0 0,-1 0 0 0 0,1 0 0 0 0,0 0 0 0 0,-1-1 0 0 0,1 1 0 0 0,-1-1-1 0 0,1 1 1 0 0,-1-1 0 0 0,0 0 0 0 0,0 0 0 0 0,0 0 0 0 0,4-4 0 0 0,-4 3-36 0 0,0 0-1 0 0,0-1 1 0 0,0 1 0 0 0,0 0 0 0 0,0-1-1 0 0,-1 0 1 0 0,1 1 0 0 0,-1-1-1 0 0,0 0 1 0 0,0 0 0 0 0,0-4 0 0 0,-1 6-34 0 0,0-1 0 0 0,0 1 0 0 0,0-1 0 0 0,0 1 0 0 0,0 0 1 0 0,-1-1-1 0 0,1 1 0 0 0,-1-1 0 0 0,0 1 0 0 0,1 0 0 0 0,-1-1 0 0 0,0 1 1 0 0,-1 0-1 0 0,1 0 0 0 0,0 0 0 0 0,-1 0 0 0 0,1 0 0 0 0,-4-3 1 0 0,0-1 22 0 0,0 1 0 0 0,0 0 0 0 0,-1 0 0 0 0,0 1 0 0 0,0 0 0 0 0,0 0 0 0 0,0 0 0 0 0,-1 1 0 0 0,0 0 1 0 0,1 0-1 0 0,-1 0 0 0 0,-11-2 0 0 0,-10 0-843 0 0,-28-2 1 0 0,26 5-1084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2759 0 0,'0'0'10179'0'0,"-1"1"-9624"0"0,-20 25-185 0 0,1 0 0 0 0,1 1 0 0 0,2 2 0 0 0,-26 53 0 0 0,31-53-217 0 0,1 1 0 0 0,2 0 0 0 0,0 0-1 0 0,2 1 1 0 0,2 0 0 0 0,-3 55 0 0 0,8-73-49 0 0,1 0 1 0 0,1 1 0 0 0,5 23-1 0 0,-5-31-64 0 0,-1-1-1 0 0,1 1 1 0 0,1 0-1 0 0,-1 0 1 0 0,1-1-1 0 0,0 1 1 0 0,0-1-1 0 0,1 0 1 0 0,-1 0-1 0 0,7 6 1 0 0,-9-9-6 0 0,1-1 0 0 0,0 0 0 0 0,-1 0 0 0 0,1 0 0 0 0,0 0 0 0 0,0 0 0 0 0,0 0 1 0 0,-1-1-1 0 0,1 1 0 0 0,0-1 0 0 0,0 1 0 0 0,0-1 0 0 0,0 1 0 0 0,0-1 0 0 0,0 0 0 0 0,0 0 0 0 0,0 0 0 0 0,0 0 0 0 0,0-1 0 0 0,0 1 0 0 0,0 0 1 0 0,0-1-1 0 0,0 0 0 0 0,0 1 0 0 0,0-1 0 0 0,0 0 0 0 0,0 0 0 0 0,2-1 0 0 0,-2 0 5 0 0,0 1 0 0 0,1-1-1 0 0,-1 0 1 0 0,0 1 0 0 0,0-1 0 0 0,0 0 0 0 0,0 0-1 0 0,-1 0 1 0 0,1-1 0 0 0,-1 1 0 0 0,1 0-1 0 0,-1-1 1 0 0,0 1 0 0 0,0 0 0 0 0,0-1 0 0 0,0 0-1 0 0,0 1 1 0 0,0-1 0 0 0,-1 1 0 0 0,1-6 0 0 0,-1 3 0 0 0,-1 1 0 0 0,1-1 1 0 0,-1 1-1 0 0,0-1 1 0 0,0 1-1 0 0,-1-1 0 0 0,1 1 1 0 0,-1-1-1 0 0,0 1 0 0 0,0 0 1 0 0,-1 0-1 0 0,1 0 1 0 0,-1 0-1 0 0,0 1 0 0 0,-6-7 1 0 0,4 5-5 0 0,0 1 0 0 0,0 0 1 0 0,0 0-1 0 0,-1 0 0 0 0,1 0 1 0 0,-1 1-1 0 0,0 0 0 0 0,0 1 1 0 0,0-1-1 0 0,-10-2 0 0 0,3 2-35 0 0,4 2-104 0 0,7 1-437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23 8983 0 0,'0'0'407'0'0,"0"-2"-6"0"0,1-18 5426 0 0,-1 21-5598 0 0,-19 136 531 0 0,18-112-598 0 0,0-1 0 0 0,2 1 0 0 0,5 40 0 0 0,-5-58-159 0 0,2 9 15 0 0,0 0-1 0 0,9 23 1 0 0,-12-38-108 0 0,0-3-294 0 0,-1 0 310 0 0,1-1 1 0 0,-1 1 0 0 0,0 0-1 0 0,0-1 1 0 0,0 1 0 0 0,-1-3-1 0 0,-4-8-155 0 0,-12-43-690 0 0,10 34 349 0 0,1 0-1 0 0,1 0 0 0 0,1-1 1 0 0,-3-30-1 0 0,11 12 1946 0 0,-2 39-1288 0 0,-1 0 0 0 0,1 0 0 0 0,1 1 1 0 0,-1-1-1 0 0,0 0 0 0 0,0 1 0 0 0,1-1 0 0 0,-1 1 1 0 0,0 0-1 0 0,1-1 0 0 0,0 1 0 0 0,-1 0 1 0 0,1 0-1 0 0,0 0 0 0 0,2-1 0 0 0,-4 2-68 0 0,7-4-1 0 0,0 1 0 0 0,0 0 0 0 0,0 1 0 0 0,0 0 0 0 0,0 0 0 0 0,0 1 0 0 0,0-1 0 0 0,14 1 0 0 0,5 1 27 0 0,31 3 0 0 0,2 1-25 0 0,-52-4-19 0 0,0 0-1 0 0,0 1 1 0 0,9 1 0 0 0,-1 1 11 0 0,-14-3 1005 0 0,-6 13-841 0 0,-2 18 20 0 0,2 0-1 0 0,0 0 0 0 0,1 49 1 0 0,-2 3 489 0 0,-7 6-153 0 0,-2 29 29 0 0,14-99-675 0 0,2 1-1 0 0,0 0 0 0 0,8 39 1 0 0,-3-38-732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09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0,'0'0'748'0'0,"1"0"-330"0"0,7 0 229 0 0,0 0 1 0 0,1 0 0 0 0,-1 1-1 0 0,0 0 1 0 0,0 0 0 0 0,-1 1 0 0 0,16 5-1 0 0,-10-3-484 0 0,-1 0-1 0 0,18 1 1 0 0,4-2-149 0 0,0-2-1 0 0,63-7 1 0 0,-27-5-4536 0 0,-30 1-640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1.6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0 5983 0 0,'-7'3'8739'0'0,"5"8"-6106"0"0,2 26 2283 0 0,10 20-4778 0 0,-5-31 235 0 0,7 80-41 0 0,-9-72-533 0 0,1 0 0 0 0,13 53 0 0 0,-9-55-1733 0 0,-4-20 60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0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10135 0 0,'-5'-14'5280'0'0,"3"4"240"0"0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0 894 2303 0 0,'4'11'17199'0'0,"0"0"-15967"0"0,-1-10-1225 0 0,-1 1-1 0 0,1 0 1 0 0,0-1 0 0 0,0 1-1 0 0,0-1 1 0 0,0 0 0 0 0,0 0 0 0 0,0 0-1 0 0,0 0 1 0 0,0-1 0 0 0,0 1-1 0 0,4-1 1 0 0,6 0-12 0 0,24-3 1 0 0,1 1 7 0 0,420 7-3 0 0,-289-6-6 0 0,-55-1 76 0 0,-103 3-70 0 0,-1 0 16 0 0,-8-1 207 0 0,7-8 425 0 0,-2 3-521 0 0,-6 4-21 0 0,0-1-2 0 0,11-16 0 0 0,-2 3-100 0 0,-5 6 7 0 0,1 1 1 0 0,-1-1-1 0 0,-1 0 0 0 0,4-11 0 0 0,-3 6 28 0 0,-1-1-1 0 0,0 0 1 0 0,-1 0 0 0 0,2-30-1 0 0,-6 10-34 0 0,-1 0-1 0 0,-10-52 0 0 0,4 41-2 0 0,-27-190-137 0 0,18 134 136 0 0,17 72 243 0 0,0 29-134 0 0,0-2-35 0 0,0 0-1 0 0,-1 0 1 0 0,1 1 0 0 0,-1-1-1 0 0,1 0 1 0 0,-1 1-1 0 0,0-1 1 0 0,0 1 0 0 0,-2-4-1 0 0,0 1-45 0 0,0 1 1 0 0,0 0-1 0 0,0 0 0 0 0,0 0 0 0 0,-1 0 1 0 0,0 1-1 0 0,0-1 0 0 0,0 1 1 0 0,0 0-1 0 0,0 0 0 0 0,0 1 0 0 0,-1-1 1 0 0,0 1-1 0 0,1 0 0 0 0,-10-2 0 0 0,-5-1 80 0 0,0 0-1 0 0,-35-2 0 0 0,26 4 8 0 0,-94-8 16 0 0,24 3-55 0 0,12 0-76 0 0,19 2 59 0 0,0 0 21 0 0,36 3-78 0 0,18 1-44 0 0,13 2 41 0 0,-1 0 1 0 0,1 0-1 0 0,-1 0 0 0 0,1 0 1 0 0,-1 0-1 0 0,1 0 0 0 0,-1 0 1 0 0,0 0-1 0 0,1 0 1 0 0,-1 0-1 0 0,1 0 0 0 0,-1 0 1 0 0,1 1-1 0 0,-1-1 0 0 0,1 0 1 0 0,-1 1-1 0 0,-1 1-2 0 0,0 0 1 0 0,0 0-1 0 0,0 0 1 0 0,1 0-1 0 0,-1 0 0 0 0,1 0 1 0 0,-1 1-1 0 0,1-1 0 0 0,0 1 1 0 0,0-1-1 0 0,-1 5 1 0 0,-7 31-31 0 0,9-37 33 0 0,-6 46 0 0 0,-1 67 0 0 0,4-41 0 0 0,-3 32 216 0 0,-12 159 824 0 0,8-89 4 0 0,10-144-869 0 0,1 0 0 0 0,2 0 0 0 0,11 49 0 0 0,-14-78 14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1 131 919 0 0,'0'0'18888'0'0,"1"2"-18604"0"0,-1 1-276 0 0,0-1 0 0 0,1 1 0 0 0,0-1 0 0 0,0 1 0 0 0,0-1 1 0 0,0 0-1 0 0,0 1 0 0 0,0-1 0 0 0,1 0 0 0 0,-1 0 0 0 0,1 0 0 0 0,2 4 0 0 0,3 1 6 0 0,6 13 93 0 0,2-1 0 0 0,0 0 0 0 0,1-1 1 0 0,21 19-1 0 0,-24-28-1 0 0,1 0-1 0 0,-1 0 1 0 0,2-2 0 0 0,-1 0-1 0 0,1 0 1 0 0,0-2 0 0 0,0 0 0 0 0,1 0-1 0 0,0-2 1 0 0,0 0 0 0 0,21 2-1 0 0,-14-4 32 0 0,0 0-1 0 0,0-2 0 0 0,0 0 0 0 0,-1-2 0 0 0,1 0 0 0 0,0-2 0 0 0,30-10 0 0 0,-45 12-72 0 0,1-1-1 0 0,0 0 1 0 0,-1-1 0 0 0,0 0-1 0 0,10-7 1 0 0,36-35 285 0 0,-13 10-41 0 0,17-18 190 0 0,-2 2 93 0 0,-48 46-340 0 0,1 0 0 0 0,11-14 0 0 0,-19 20-84 0 0,-1 1-124 0 0,1 0-1 0 0,-1 0 1 0 0,0 0 0 0 0,1 0-1 0 0,-1-1 1 0 0,0 1-1 0 0,0 0 1 0 0,1 0 0 0 0,-1 0-1 0 0,0 0 1 0 0,0 0-1 0 0,1 0 1 0 0,-1-1 0 0 0,0 1-1 0 0,0 0 1 0 0,0 0-1 0 0,1 0 1 0 0,-1 0 0 0 0,0-1-1 0 0,0 1 1 0 0,0 0-1 0 0,0 0 1 0 0,1-1 0 0 0,-1 1-1 0 0,0 0 1 0 0,0 0 0 0 0,0-1-1 0 0,0 1 1 0 0,0 0-1 0 0,0 0 1 0 0,0-1 0 0 0,0 1-1 0 0,0 0 1 0 0,0 0-1 0 0,0-1 1 0 0,0 1 0 0 0,0 0-1 0 0,0-1 1 0 0,0 1-1 0 0,0 0 1 0 0,0 0 0 0 0,0-1-1 0 0,0 1 1 0 0,0 0-1 0 0,0 0 1 0 0,0-1 0 0 0,-1 1-1 0 0,1-1 1 0 0,-1 0-10 0 0,1 0 1 0 0,-1 0-1 0 0,1 0 0 0 0,-1 0 1 0 0,0-1-1 0 0,0 1 0 0 0,1 0 1 0 0,-1 0-1 0 0,0 0 0 0 0,-2-1 1 0 0,-1 0-476 0 0,-1 0 0 0 0,0 1-1 0 0,-1-1 1 0 0,1 1 0 0 0,0 0 0 0 0,0 0 0 0 0,0 1 0 0 0,-1 0 0 0 0,1 0 0 0 0,-6 0 0 0 0,5 0 258 0 0,4 0-205 0 0,0 0-1032 0 0,-7-3 6592 0 0,9 16-5060 0 0,2-2-104 0 0,0-1-1 0 0,0 0 1 0 0,1 0 0 0 0,1 0-1 0 0,-1 0 1 0 0,7 11 0 0 0,7 21 10 0 0,-4 2-11 0 0,13 36-41 0 0,-23-74-2190 0 0,-1-6 666 0 0,0-11-184 0 0,-4-21-551 0 0,-3 11 125 0 0,0 0 1 0 0,-2 1-1 0 0,0-1 1 0 0,-1 2-1 0 0,-18-33 1 0 0,15 35 1310 0 0,-5-10 16693 0 0,16 25-15724 0 0,0 1 0 0 0,1-1 0 0 0,-1 1 0 0 0,0 0-1 0 0,1-1 1 0 0,-1 1 0 0 0,1 0 0 0 0,0-1 0 0 0,-1 1 0 0 0,1 0 0 0 0,0 0 0 0 0,0 0-1 0 0,0 0 1 0 0,0 0 0 0 0,0 0 0 0 0,0 0 0 0 0,0 0 0 0 0,0 0 0 0 0,0 0-1 0 0,1 0 1 0 0,-1 1 0 0 0,0-1 0 0 0,2 0 0 0 0,3-2 6 0 0,0 1 0 0 0,0 0 0 0 0,11-3 0 0 0,3 1-86 0 0,15-4 24 0 0,39-2 0 0 0,-64 9-50 0 0,1 0-1 0 0,-1 1 0 0 0,1 1 0 0 0,-1 0 0 0 0,0 0 1 0 0,0 1-1 0 0,1 0 0 0 0,13 6 0 0 0,-23-8-4 0 0,0 0 0 0 0,0 1 0 0 0,0-1 0 0 0,0 1 0 0 0,0-1 0 0 0,0 1 0 0 0,0 0 0 0 0,0-1 0 0 0,0 1 0 0 0,-1 0 0 0 0,1-1 0 0 0,1 2 0 0 0,-2 4 0 0 0,0-5 0 0 0,0 2 18 0 0,0 0 1 0 0,-1 0-1 0 0,1 0 0 0 0,-1 1 0 0 0,1-1 1 0 0,-1 0-1 0 0,0 0 0 0 0,0 0 0 0 0,0 0 1 0 0,-1 0-1 0 0,1-1 0 0 0,-1 1 0 0 0,1 0 1 0 0,-1 0-1 0 0,0-1 0 0 0,0 1 1 0 0,-3 2-1 0 0,-4 4 156 0 0,-1-1 0 0 0,-21 15 1 0 0,20-15-98 0 0,-8 6 88 0 0,2 1 0 0 0,-1 2 0 0 0,2-1 0 0 0,0 2 0 0 0,1 0-1 0 0,1 1 1 0 0,-14 23 0 0 0,25-36-521 0 0,0-1 0 0 0,0 1-1 0 0,0 1 1 0 0,-4 11 0 0 0,3 4-8551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47 802 10303 0 0,'0'0'472'0'0,"-2"1"-9"0"0,-20 8-278 0 0,0-2 11103 0 0,29-5-11224 0 0,1 0 1 0 0,0-1 0 0 0,1-1-1 0 0,-1 1 1 0 0,1-2 0 0 0,-1 1 0 0 0,17-4-1 0 0,-1 2 35 0 0,67-7 45 0 0,181 8 0 0 0,-207 9-144 0 0,86 22 0 0 0,-130-25 0 0 0,-6 0 0 0 0,33 3 0 0 0,-29-7 3 0 0,-16-2 5 0 0,-1 1 485 0 0,-1-1-277 0 0,2 0-111 0 0,-1-1-1 0 0,0 1 1 0 0,1-1-1 0 0,-1 0 1 0 0,0 1-1 0 0,0-1 1 0 0,-1 0-1 0 0,1 0 1 0 0,0 0-1 0 0,-1-1 1 0 0,3-2-1 0 0,15-34 537 0 0,-11 22-503 0 0,4-8-104 0 0,0 0-1 0 0,-2-1 0 0 0,-1-1 1 0 0,8-40-1 0 0,-14 43-33 0 0,-2 0 0 0 0,0-25 0 0 0,-1 6 0 0 0,1-205 0 0 0,-2 131 0 0 0,2 104 0 0 0,-1 9 0 0 0,0 1 0 0 0,0-1 0 0 0,0 0 0 0 0,0 0 0 0 0,-1 0 0 0 0,1 0 0 0 0,-1 1 0 0 0,0-1 0 0 0,0 0 0 0 0,-1 1 0 0 0,-1-6 0 0 0,1 5 23 0 0,0 0 0 0 0,0 1 0 0 0,0-1 0 0 0,-1 0-1 0 0,1 1 1 0 0,-6-6 0 0 0,6 8-8 0 0,0 0-1 0 0,0 0 1 0 0,0 0-1 0 0,0 0 1 0 0,0 0-1 0 0,-1 0 1 0 0,1 1-1 0 0,0-1 1 0 0,0 1-1 0 0,-5-1 1 0 0,2 0 6 0 0,-5 0-8 0 0,1 0 0 0 0,-1 0 0 0 0,1 1 0 0 0,-1 0 0 0 0,-16 3 0 0 0,-48 14 101 0 0,17-4-71 0 0,6-3-61 0 0,-125 16-147 0 0,93-23 77 0 0,-151-14-1 0 0,223 10 72 0 0,1-1 1 0 0,0 0-1 0 0,-1-1 0 0 0,-10-4 1 0 0,3 1 8 0 0,18 6 8 0 0,0 0-1 0 0,0 0 0 0 0,0 0 0 0 0,0 0 0 0 0,0 0 1 0 0,0 0-1 0 0,0 0 0 0 0,0 0 0 0 0,0 0 0 0 0,0 0 0 0 0,0 0 1 0 0,-1 0-1 0 0,1 0 0 0 0,0 0 0 0 0,0 0 0 0 0,0 0 0 0 0,0 0 1 0 0,0 0-1 0 0,0 0 0 0 0,0 0 0 0 0,0 0 0 0 0,0 0 1 0 0,0 0-1 0 0,0 0 0 0 0,0 0 0 0 0,0 0 0 0 0,-1 0 0 0 0,1 0 1 0 0,0 0-1 0 0,0 0 0 0 0,0 0 0 0 0,0 0 0 0 0,0 0 1 0 0,0 0-1 0 0,0 0 0 0 0,0 0 0 0 0,0 1 0 0 0,0-1 0 0 0,0 0 1 0 0,0 0-1 0 0,0 0 0 0 0,0 0 0 0 0,0 0 0 0 0,0 0 1 0 0,0 0-1 0 0,0 0 0 0 0,0 0 0 0 0,0 0 0 0 0,0 0 0 0 0,0 0 1 0 0,0 0-1 0 0,0 1 0 0 0,0-1 0 0 0,0 0 0 0 0,0 0 0 0 0,0 0 1 0 0,0 0-1 0 0,0 0 0 0 0,0 0 0 0 0,0 0 0 0 0,0 0 1 0 0,0 0-1 0 0,0 0 0 0 0,0 0 0 0 0,0 29-57 0 0,1 0-1 0 0,8 50 1 0 0,-1-9 9 0 0,4 284 266 0 0,-9-195-154 0 0,-1-96-358 0 0,1-12-648 0 0,-5 53 0 0 0,0-86-292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9007 0 0,'0'0'10660'0'0,"2"1"-10328"0"0,96 72 191 0 0,-59-44-304 0 0,-22-15 15 0 0,37 22 1 0 0,-33-25 58 0 0,1-1 0 0 0,32 11 0 0 0,-41-17-125 0 0,1-1-1 0 0,0 0 1 0 0,0-1 0 0 0,0 0-1 0 0,21-1 1 0 0,6-3 110 0 0,0-2 0 0 0,-1-2 0 0 0,60-15 0 0 0,-37 2 45 0 0,85-37 1 0 0,-108 37 20 0 0,0-2 1 0 0,61-42-1 0 0,-70 40 1952 0 0,-31 22-2040 0 0,4-6 0 0 0,-4 6 1123 0 0,0-1-1321 0 0,-5-6-47 0 0,-3 0-11 0 0,4 5-6 0 0,-15-6-136 0 0,15 8 91 0 0,-24-12-387 0 0,26 12 491 0 0,2 14 27 0 0,1-1-88 0 0,1 0 0 0 0,1 0 0 0 0,0-1 0 0 0,1 1 0 0 0,8 17 0 0 0,8 26-16 0 0,-19-50 24 0 0,7 17 0 0 0,3 17-191 0 0,-10-36 118 0 0,6-14-6932 0 0,-5 8 6528 0 0,0 0 1 0 0,-1-1 0 0 0,1 1 0 0 0,-1-1 0 0 0,0 1 0 0 0,0-1 0 0 0,0 0 0 0 0,-1 1 0 0 0,1-1 0 0 0,-1 0 0 0 0,0 1 0 0 0,0-1 0 0 0,0 0-1 0 0,0 1 1 0 0,-1-1 0 0 0,-1-6 0 0 0,-1 1-502 0 0,0-1-1 0 0,-1 1 1 0 0,0 0 0 0 0,0 0-1 0 0,-1 0 1 0 0,-6-8-1 0 0,9 13 329 0 0,-2-5-1784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37 4607 0 0,'0'0'7486'0'0,"-1"-2"-6278"0"0,-14-25 10970 0 0,8 37-11975 0 0,4 3-161 0 0,3-8-37 0 0,1 1 0 0 0,0 0 1 0 0,0 0-1 0 0,1 0 0 0 0,-1-1 0 0 0,1 1 0 0 0,1-1 0 0 0,4 9 0 0 0,26 40 24 0 0,-32-53-29 0 0,57 81 75 0 0,-57-80-71 0 0,0-1 0 0 0,0 0 1 0 0,0 0-1 0 0,0 0 0 0 0,0 1 0 0 0,0-1 1 0 0,-1 0-1 0 0,1 1 0 0 0,0-1 0 0 0,-1 1 1 0 0,1-1-1 0 0,0 3 0 0 0,-1 0 5 0 0,2 7 33 0 0,-2-11-41 0 0,0 1-1 0 0,0-1 1 0 0,0 0-1 0 0,-1 1 1 0 0,1-1-1 0 0,0 0 0 0 0,0 1 1 0 0,-1-1-1 0 0,1 0 1 0 0,0 0-1 0 0,-1 1 1 0 0,1-1-1 0 0,0 0 0 0 0,-1 0 1 0 0,1 0-1 0 0,0 0 1 0 0,-1 1-1 0 0,1-1 1 0 0,-1 0-1 0 0,1 0 0 0 0,0 0 1 0 0,-1 0-1 0 0,1 0 1 0 0,-1 0-1 0 0,-1 0-11 0 0,0-1 0 0 0,0 1 1 0 0,1-1-1 0 0,-1 1 0 0 0,0-1 0 0 0,0 0 0 0 0,1 0 0 0 0,-1 1 1 0 0,0-1-1 0 0,1 0 0 0 0,-1-1 0 0 0,1 1 0 0 0,-3-2 0 0 0,1 0-34 0 0,1 1 0 0 0,0-1 0 0 0,-1 0 0 0 0,1 0 0 0 0,0 1 0 0 0,-3-7 0 0 0,-2-9-579 0 0,0-1 0 0 0,-6-25 0 0 0,10 31 284 0 0,2 2-34 0 0,-2 0-1 0 0,1 0 0 0 0,-1 0 1 0 0,-9-18-1 0 0,7 21 182 0 0,-7-14 409 0 0,11 17-60 0 0,0 4 89 0 0,0-1 22 0 0,1 2-229 0 0,0-1 1 0 0,-1 1 0 0 0,1-1-1 0 0,0 1 1 0 0,0-1-1 0 0,-1 1 1 0 0,1-1 0 0 0,0 1-1 0 0,0-1 1 0 0,0 1-1 0 0,-1-1 1 0 0,1 1 0 0 0,0-1-1 0 0,0 1 1 0 0,0-1 0 0 0,0 1-1 0 0,0-1 1 0 0,0 1-1 0 0,0-1 1 0 0,0 0 0 0 0,0 1-1 0 0,1-1 1 0 0,-1 1-1 0 0,0-1 1 0 0,0 1 0 0 0,0-1-1 0 0,0 1 1 0 0,1-1-1 0 0,-1 1 1 0 0,0-1 0 0 0,1 1-1 0 0,-1 0 1 0 0,0-1-1 0 0,1 1 1 0 0,-1-1 0 0 0,0 1-1 0 0,1 0 1 0 0,-1-1-1 0 0,1 1 1 0 0,-1 0 0 0 0,1 0-1 0 0,-1-1 1 0 0,1 1-1 0 0,3-1 220 0 0,0 0 0 0 0,-1 0 0 0 0,1 1 0 0 0,0 0-1 0 0,7 0 1 0 0,4 0-258 0 0,1 2 0 0 0,16 3 0 0 0,-18-2 0 0 0,0-1 0 0 0,-1 0 0 0 0,20-1 0 0 0,49-10 75 0 0,-78 8-33 0 0,5 1-20 0 0,-7 0 319 0 0,5 0-335 0 0,-3 0 962 0 0,-7 9-449 0 0,-9 15-475 0 0,-18 27 0 0 0,17-30-2 0 0,-20 42-1 0 0,-25 59 244 0 0,55-119-275 0 0,-4 15 87 0 0,7-16-5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1073 4143 0 0,'0'0'12879'0'0,"3"-2"-12548"0"0,20-10-129 0 0,1 1 0 0 0,0 1 0 0 0,1 1 1 0 0,0 1-1 0 0,1 1 0 0 0,41-6 1 0 0,365-25 1099 0 0,-400 38-1299 0 0,-1 1 1 0 0,1 2-1 0 0,0 1 0 0 0,32 9 0 0 0,-47-9 8 0 0,-4 0 48 0 0,-10-3 26 0 0,-1 0-16 0 0,5 1 59 0 0,-5-2 262 0 0,5-10 1041 0 0,-3-12-1012 0 0,-2 0-1 0 0,0 0 0 0 0,-1-1 1 0 0,-3-30-1 0 0,1-18-318 0 0,11-113-23 0 0,0 5-23 0 0,-10 160-17 0 0,0 0 0 0 0,-1 0 0 0 0,-6-26 0 0 0,6 37-21 0 0,-1 0-1 0 0,-1 0 1 0 0,0 0 0 0 0,0 0 0 0 0,0 1 0 0 0,-1-1-1 0 0,0 1 1 0 0,0 0 0 0 0,-1 0 0 0 0,-6-7-1 0 0,4 6 43 0 0,-1 0-1 0 0,1 0 0 0 0,-2 1 0 0 0,1 0 0 0 0,-1 1 0 0 0,0 0 0 0 0,0 0 0 0 0,-1 1 0 0 0,-13-6 0 0 0,12 7-56 0 0,0-1 14 0 0,0 1 0 0 0,-1 0 0 0 0,0 1 0 0 0,-18-3 0 0 0,-21 1-12 0 0,1-3-1 0 0,0-2 1 0 0,-55-19 0 0 0,82 23 13 0 0,-27-5 0 0 0,31 7-9 0 0,0 0 0 0 0,-27-11 0 0 0,25 8-7 0 0,17 6 0 0 0,-1 0 0 0 0,1-1 0 0 0,-1 1 0 0 0,1-1 0 0 0,0-1 0 0 0,-1 1 0 0 0,-4-4 0 0 0,9 5 0 0 0,-1 1 0 0 0,1 0 0 0 0,0 0 0 0 0,0 0 0 0 0,0 0 0 0 0,0 0 0 0 0,0 0 0 0 0,0 0 0 0 0,0-1 0 0 0,0 1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1 0 0 0,-3 3-8 0 0,1 1 0 0 0,0 0 1 0 0,1 0-1 0 0,-1 0 0 0 0,1 0 0 0 0,0 0 0 0 0,0 0 1 0 0,1 0-1 0 0,-1 8 0 0 0,0-2-10 0 0,-11 269-56 0 0,10-185 80 0 0,1 189 159 0 0,26 0 39 0 0,-20-249-182 0 0,-3-24 6 0 0,-1-8-263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8927 0 0,'0'0'9480'0'0,"1"1"-9006"0"0,15 9-140 0 0,22 21 1 0 0,-23-18-306 0 0,26 17 1 0 0,-15-15 225 0 0,-1-2 1 0 0,2 0 0 0 0,0-1-1 0 0,46 12 1 0 0,-56-20-35 0 0,0 0 0 0 0,0-1 0 0 0,-1-1 0 0 0,2-1 0 0 0,-1-1 0 0 0,0 0 0 0 0,32-5 0 0 0,-27 2-25 0 0,168-31 1143 0 0,-164 28-1210 0 0,130-34 421 0 0,-132 32-413 0 0,-1-1-1 0 0,1-1 0 0 0,-2-1 1 0 0,29-19-1 0 0,-49 29 117 0 0,0-1 0 0 0,-1 0-1 0 0,1 0 1 0 0,0 0 0 0 0,-1 0-1 0 0,0 0 1 0 0,1 0 0 0 0,-1-1 0 0 0,0 1-1 0 0,0 0 1 0 0,0-1 0 0 0,1-4-1 0 0,-2 5 182 0 0,0 0-366 0 0,-1-5-123 0 0,1 5-292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4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 3223 0 0,'0'0'143'0'0,"-1"-1"-3"0"0,-19-31 22404 0 0,22 34-22427 0 0,11 15-56 0 0,-1 0 1 0 0,15 31-1 0 0,7 10 70 0 0,6 3-14 0 0,-30-46-138 0 0,-7-13-18 0 0,-2-1-272 0 0,7 0-3607 0 0,-5-10 302 0 0,-3 9 3641 0 0,-1-6-444 0 0,1-1-1 0 0,-2 1 0 0 0,1-1 0 0 0,-1 1 1 0 0,0 0-1 0 0,0 0 0 0 0,-4-7 1 0 0,-24-38-332 0 0,2 5 5339 0 0,28 44-4248 0 0,0 1 0 0 0,1-1 0 0 0,-1 1 0 0 0,1 0 0 0 0,0-1 0 0 0,0 1 0 0 0,-1 0 0 0 0,1-1 0 0 0,0 1 0 0 0,2-2 0 0 0,-3 2-412 0 0,5-2 123 0 0,-1 0 0 0 0,1 0-1 0 0,0 0 1 0 0,0 1 0 0 0,0-1-1 0 0,0 1 1 0 0,0 0 0 0 0,1 1-1 0 0,-1-1 1 0 0,0 1 0 0 0,1 0-1 0 0,7 0 1 0 0,9 0 183 0 0,37 2 1 0 0,-52 0-231 0 0,7 0-4 0 0,-1 4 0 0 0,-2 0 16 0 0,-9-4 59 0 0,0 1-1 0 0,-1 0-22 0 0,0 0-1 0 0,0-1 0 0 0,0 1 0 0 0,0 0 0 0 0,-1 0 0 0 0,1 0 0 0 0,-1 0 0 0 0,1 1 0 0 0,-1-1 0 0 0,0 0 0 0 0,1 0 0 0 0,-1 0 0 0 0,0 0 0 0 0,0 0 0 0 0,-1 0 0 0 0,1 0 0 0 0,-1 3 0 0 0,0-1 59 0 0,0 0 0 0 0,-1 0-1 0 0,1 0 1 0 0,-1 0 0 0 0,0 0 0 0 0,0 0 0 0 0,0-1-1 0 0,0 1 1 0 0,-6 5 0 0 0,-31 29 567 0 0,12-12-256 0 0,17-14-265 0 0,0 0 1 0 0,-13 19-1 0 0,20-25-374 0 0,0 1 1 0 0,0-1-1 0 0,0 1 0 0 0,0 0 1 0 0,1-1-1 0 0,0 1 1 0 0,-1 14-1 0 0,-1 9-783 0 0,-3 0-14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12439 0 0,'0'0'12229'0'0,"0"2"-11731"0"0,1 15-238 0 0,0 1 1 0 0,1-1-1 0 0,6 23 1 0 0,10 23-4009 0 0,-10-39-4449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2.0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11 17823 0 0,'-5'-10'2198'0'0,"11"25"658"0"0,-1-2-3186 0 0,4 15 633 0 0,0 1-1 0 0,7 56 0 0 0,-2 63 205 0 0,-3-28-862 0 0,-4-48-1306 0 0,-3-22-4043 0 0,-1-6-1290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12439 0 0,'0'0'544'0'0,"-5"10"128"0"0,0-1-544 0 0,2 3-128 0 0,0 5 0 0 0,0-1 696 0 0,0 0 104 0 0,-1 0 32 0 0,6-5 256 0 0,4 3-1088 0 0,4-6-6864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3223 0 0,'-13'-6'312'0'0,"0"2"-312"0"0,-11 4 16808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23 11055 0 0,'0'0'506'0'0,"0"-2"-10"0"0,-8-18 11005 0 0,12 36-10191 0 0,1 30-872 0 0,-1 62 0 0 0,-3-61-350 0 0,-8 174 192 0 0,2-121-213 0 0,2-35-172 0 0,-1-13-457 0 0,3 1 0 0 0,7 76 0 0 0,-6-127-404 0 0,0-5-1205 0 0,-1 2 2056 0 0,1 0 0 0 0,-1 0 0 0 0,1 0 1 0 0,-1 1-1 0 0,1-1 0 0 0,-1 0 0 0 0,0 0 1 0 0,-1-1-1 0 0,-2-3-168 0 0,-7-16-541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1 344 4607 0 0,'3'-24'568'0'0,"2"0"0"0"0,1 0 0 0 0,1 1 0 0 0,19-42-1 0 0,-20 52 430 0 0,1 0 0 0 0,1 1 0 0 0,0 0 0 0 0,1 1 0 0 0,0 0 0 0 0,0 0 0 0 0,1 1-1 0 0,1 0 1 0 0,17-13 0 0 0,-16 15-350 0 0,0 0 0 0 0,1 1-1 0 0,-1 1 1 0 0,1 0 0 0 0,1 0 0 0 0,17-4-1 0 0,-25 8-501 0 0,0 1-1 0 0,-1 0 1 0 0,1 0-1 0 0,0 0 0 0 0,-1 1 1 0 0,1 0-1 0 0,0 0 1 0 0,0 0-1 0 0,0 1 0 0 0,-1 0 1 0 0,1 0-1 0 0,0 0 0 0 0,-1 1 1 0 0,1 0-1 0 0,-1 0 1 0 0,0 0-1 0 0,1 1 0 0 0,5 3 1 0 0,-7-2-110 0 0,-1-1 1 0 0,1 1-1 0 0,-1 0 0 0 0,0 0 1 0 0,1 0-1 0 0,-2 0 0 0 0,1 0 1 0 0,0 1-1 0 0,-1-1 1 0 0,0 1-1 0 0,0 0 0 0 0,0 0 1 0 0,-1 0-1 0 0,0 0 0 0 0,0 0 1 0 0,1 6-1 0 0,-1 2 33 0 0,0 1 0 0 0,-1-1 0 0 0,0 1 0 0 0,-1-1 0 0 0,-2 14 0 0 0,-1-10 7 0 0,0-1 1 0 0,-1 0-1 0 0,-1-1 0 0 0,0 1 1 0 0,-1-1-1 0 0,0-1 0 0 0,-18 27 1 0 0,17-32-104 0 0,0 0 0 0 0,0 0-1 0 0,-1-1 1 0 0,0 0 0 0 0,-1-1 0 0 0,0 0 0 0 0,0 0 0 0 0,0-1 0 0 0,-1 0 0 0 0,0-1 0 0 0,0 0 0 0 0,0-1 0 0 0,-23 6-1 0 0,32-10-729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48 5063 0 0,'-2'1'3222'0'0,"-2"3"-1865"0"0,0-1 1 0 0,0 1 0 0 0,0 0 0 0 0,0 0-1 0 0,-5 8 1 0 0,3-4-371 0 0,1 0-1 0 0,-6 15 1 0 0,0 4-837 0 0,-8 34 0 0 0,13-40 590 0 0,-5 16-177 0 0,2 0-1 0 0,1 0 1 0 0,1 1 0 0 0,-1 47-1 0 0,8-62-458 0 0,0 1-1 0 0,2 0 0 0 0,0-1 0 0 0,2 1 1 0 0,0-1-1 0 0,10 26 0 0 0,1-2-784 0 0,13 36-2474 0 0,-24-73 2784 0 0,1-1 0 0 0,0 1 0 0 0,1-1 0 0 0,0 0 0 0 0,0 0 0 0 0,8 7 0 0 0,-11-12-203 0 0,1-1 1 0 0,0 0-1 0 0,0 0 0 0 0,0-1 0 0 0,0 1 1 0 0,0-1-1 0 0,0 0 0 0 0,1 0 1 0 0,-1 0-1 0 0,8 1 0 0 0,-11-3 320 0 0,1 0 0 0 0,0 0-1 0 0,-1 0 1 0 0,1 0 0 0 0,0 0 0 0 0,-1-1-1 0 0,1 1 1 0 0,-1-1 0 0 0,1 1 0 0 0,-1-1-1 0 0,1 0 1 0 0,-1 0 0 0 0,2 0-1 0 0,0-1-53 0 0,-1 0 435 0 0,0 0-1 0 0,0 0 0 0 0,0 0 0 0 0,0-1 0 0 0,-1 1 1 0 0,1 0-1 0 0,0-1 0 0 0,-1 0 0 0 0,0 1 1 0 0,1-1-1 0 0,-1 0 0 0 0,1-3 0 0 0,-2 5 28 0 0,3-10 1170 0 0,-1 0 0 0 0,0-1-1 0 0,-1 1 1 0 0,0-1 0 0 0,0 1 0 0 0,-1-1 0 0 0,-4-22-1 0 0,1-16 1335 0 0,5 11-2062 0 0,1-1 1 0 0,2 1 0 0 0,2 0-1 0 0,1 0 1 0 0,2 0-1 0 0,24-58 1 0 0,5 6-400 0 0,36-102-17 0 0,-62 144 388 0 0,-13 47-280 0 0,2-5-165 0 0,2 7 60 0 0,6 10 55 0 0,-4 4-238 0 0,0 0 0 0 0,-1 0 0 0 0,0 0 0 0 0,-2 1 0 0 0,1 0 0 0 0,1 20 0 0 0,-1-9 0 0 0,50 393 0 0 0,-53-409-434 0 0,-1 1-1 0 0,-1-1 1 0 0,0 1-1 0 0,0-1 1 0 0,-4 12-1 0 0,5-21 272 0 0,-1 0 0 0 0,1 0 0 0 0,-1 0 0 0 0,0 0 0 0 0,1 0 0 0 0,-1 0 0 0 0,0 0 0 0 0,0 0 0 0 0,1 0 0 0 0,-1-1 0 0 0,0 1 0 0 0,0 0 0 0 0,0-1 0 0 0,0 1 0 0 0,0 0 0 0 0,0-1 0 0 0,0 1 0 0 0,-2 0 0 0 0,-19 3-1626 0 0,17-4 1277 0 0,1 0 0 0 0,-1-1 0 0 0,0 0 0 0 0,0 0 0 0 0,1 0 0 0 0,-1-1 0 0 0,1 1 0 0 0,-1-1 1 0 0,1 0-1 0 0,0 0 0 0 0,0-1 0 0 0,-6-3 0 0 0,-1-2-1022 0 0,0-1 1 0 0,-18-19-1 0 0,18 16 526 0 0,-15-21 1 0 0,16 16 4410 0 0,0 1 4614 0 0,10 15-7934 0 0,0 1 0 0 0,0-1 0 0 0,0 1 1 0 0,0-1-1 0 0,0 1 0 0 0,0 0 0 0 0,0-1 0 0 0,0 1 0 0 0,0-1 0 0 0,0 1 0 0 0,0-1 0 0 0,0 1 0 0 0,0 0 0 0 0,0-1 0 0 0,1 1 1 0 0,-1-1-1 0 0,0 1 0 0 0,0-1 0 0 0,0 1 0 0 0,1 0 0 0 0,-1-1 0 0 0,0 1 0 0 0,1 0 0 0 0,-1-1 0 0 0,0 1 0 0 0,0 0 0 0 0,1 0 1 0 0,-1-1-1 0 0,1 1 0 0 0,-1 0 0 0 0,0 0 0 0 0,1-1 0 0 0,-1 1 0 0 0,1 0 0 0 0,-1 0 0 0 0,0 0 0 0 0,1 0 0 0 0,-1 0 0 0 0,1 0 1 0 0,0-1-1 0 0,19-3 568 0 0,-19 4-605 0 0,64-6 162 0 0,5 0-1785 0 0,-25-4-4830 0 0,-25 3-209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6911 0 0,'2'-5'116'0'0,"0"0"-1"0"0,0-1 0 0 0,0 1 0 0 0,1 0 0 0 0,0 1 0 0 0,0-1 0 0 0,0 0 0 0 0,0 1 0 0 0,1 0 1 0 0,0 0-1 0 0,0 0 0 0 0,0 0 0 0 0,0 0 0 0 0,1 1 0 0 0,-1 0 0 0 0,9-5 0 0 0,-7 5 559 0 0,0 1-1 0 0,0-1 0 0 0,1 1 1 0 0,-1 0-1 0 0,0 1 0 0 0,1-1 1 0 0,0 1-1 0 0,-1 1 0 0 0,1-1 1 0 0,-1 1-1 0 0,1 0 1 0 0,-1 1-1 0 0,14 2 0 0 0,-9-1-257 0 0,1 2 0 0 0,-1 0 0 0 0,0 0 0 0 0,0 1 0 0 0,-1 0-1 0 0,0 1 1 0 0,1 0 0 0 0,-2 1 0 0 0,1 0 0 0 0,-1 0 0 0 0,0 1 0 0 0,-1 0-1 0 0,1 1 1 0 0,-2 0 0 0 0,1 0 0 0 0,9 16 0 0 0,-8-9-187 0 0,-1 0-1 0 0,0 1 1 0 0,-1 0 0 0 0,-1 1 0 0 0,0 0-1 0 0,-2 0 1 0 0,0 0 0 0 0,-1 0 0 0 0,2 35-1 0 0,-5-32-234 0 0,0 0 0 0 0,-1 0 0 0 0,-1 0-1 0 0,-2 0 1 0 0,0 0 0 0 0,0-1 0 0 0,-2 0-1 0 0,-1 0 1 0 0,0 0 0 0 0,-2-1 0 0 0,0 0-1 0 0,-1-1 1 0 0,-1 0 0 0 0,0 0 0 0 0,-24 26-1 0 0,2-5-6646 0 0,-3 3-2319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57 11055 0 0,'-16'-33'1024'0'0,"6"10"7984"0"0,10 27-8392 0 0,2 114 245 0 0,-1 75-730 0 0,-8-46-2 0 0,-2 52 25 0 0,2 161-81 0 0,11-254-2757 0 0,-4-95 212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91 217 7831 0 0,'3'-105'538'0'0,"-2"55"1201"0"0,0 2 4604 0 0,1 35 414 0 0,-2 14-6161 0 0,3 25-212 0 0,0 1-1 0 0,-2-1 0 0 0,-3 38 0 0 0,0-3-350 0 0,3 6 7 0 0,-3 92 33 0 0,-15 40 26 0 0,-17 272 97 0 0,33-411-751 0 0,-4 0 0 0 0,-17 92-1 0 0,12-122-893 0 0,-1-5-71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15199 0 0,'-10'-13'696'0'0,"8"10"-13"0"0,1 6-440 0 0,-4 19 553 0 0,2 0 1 0 0,1-1 0 0 0,0 2 0 0 0,1-1 0 0 0,4 30-1 0 0,0-21 14 0 0,2 0 0 0 0,1-1 0 0 0,13 40-1 0 0,-15-57-564 0 0,1-1 0 0 0,0 0-1 0 0,0 0 1 0 0,2-1-1 0 0,13 21 1 0 0,-18-29-218 0 0,1 0 0 0 0,-1 0-1 0 0,0-1 1 0 0,1 1 0 0 0,0-1 0 0 0,0 1 0 0 0,0-1 0 0 0,0 0 0 0 0,0 0-1 0 0,0 0 1 0 0,0-1 0 0 0,1 1 0 0 0,-1-1 0 0 0,1 1 0 0 0,-1-1-1 0 0,1 0 1 0 0,-1-1 0 0 0,1 1 0 0 0,0-1 0 0 0,-1 1 0 0 0,1-1-1 0 0,0 0 1 0 0,-1 0 0 0 0,1-1 0 0 0,4 0 0 0 0,1-1-7 0 0,-1-1 0 0 0,1-1 0 0 0,-1 1 0 0 0,0-1 0 0 0,0-1 0 0 0,11-7 0 0 0,44-37 115 0 0,-43 32-121 0 0,9-6-793 0 0,-2-1 0 0 0,0-1 0 0 0,-2-2-1 0 0,23-29 1 0 0,-24 18-7749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68 13359 0 0,'-2'-5'219'0'0,"0"0"1"0"0,0 0-1 0 0,1-1 0 0 0,0 1 0 0 0,0 0 0 0 0,-1-10 0 0 0,0-6 9534 0 0,2 25-9348 0 0,6 45-266 0 0,-4-1 0 0 0,-1 0 0 0 0,-2 0 0 0 0,-2 1-1 0 0,-3-1 1 0 0,-20 85 0 0 0,10-80-85 0 0,-30 120 147 0 0,38-134-230 0 0,1 0 1 0 0,-2 59-1 0 0,9-88-386 0 0,0 1 0 0 0,1-1 0 0 0,0 0 0 0 0,2 12 0 0 0,6 3-6584 0 0,-1-12-392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2.4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11 139 2303 0 0,'-10'-11'22191'0'0,"12"18"-23503"0"0,21 69 2273 0 0,9 36 63 0 0,-25-74-699 0 0,14 70 382 0 0,11 86 72 0 0,-16-107-886 0 0,-20-162-641 0 0,3 27 477 0 0,-39-329-798 0 0,39 367 1138 0 0,0 0 0 0 0,2-14-1 0 0,-1 4 502 0 0,12 25-325 0 0,-1 2-199 0 0,1 0-1 0 0,-1 1 0 0 0,-1 1 0 0 0,18 16 0 0 0,33 45 248 0 0,-56-64-265 0 0,36 43 238 0 0,90 82 0 0 0,-129-129-259 0 0,1 0 0 0 0,-1 0 0 0 0,1 0-1 0 0,0 0 1 0 0,0 0 0 0 0,0-1 0 0 0,0 1 0 0 0,0-1-1 0 0,0 0 1 0 0,0 0 0 0 0,5 1 0 0 0,-7-2 0 0 0,1 0 0 0 0,0 0 0 0 0,0 0 0 0 0,0 0 0 0 0,0-1 0 0 0,0 1-1 0 0,0-1 1 0 0,-1 1 0 0 0,1-1 0 0 0,0 0 0 0 0,0 1 0 0 0,-1-1 0 0 0,1 0 0 0 0,0 0 0 0 0,-1 0 0 0 0,1 0 0 0 0,-1-1 0 0 0,1 1 0 0 0,-1 0 0 0 0,0-1 0 0 0,2-1 0 0 0,11-15 45 0 0,0-2 1 0 0,-1 0-1 0 0,-1 0 0 0 0,-1-1 1 0 0,-1-1-1 0 0,10-29 0 0 0,-11 24-79 0 0,-2-1-1 0 0,-1 0 1 0 0,4-33-1 0 0,0-87-99 0 0,-10 147 127 0 0,0-37 85 0 0,0 37 286 0 0,1 3-284 0 0,14 52-16 0 0,-3 0 1 0 0,7 62 0 0 0,14 66-749 0 0,-23-154-1382 0 0,2-12-4817 0 0,-2-6-1054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 8287 0 0,'0'0'15721'0'0,"-1"2"-14874"0"0,-8 34 460 0 0,-16 71 33 0 0,21-85-1314 0 0,1-1 1 0 0,1 1-1 0 0,1 23 0 0 0,2-36-506 0 0,1 0 1 0 0,-1 0-1 0 0,1 0 0 0 0,1 0 0 0 0,3 9 0 0 0</inkml:trace>
  <inkml:trace contextRef="#ctx0" brushRef="#br0" timeOffset="1">1 26 17935 0 0,'0'0'1952'0'0,"16"3"-1952"0"0,0 0 0 0 0,0-1 0 0 0,1-4-96 0 0,6 0 32 0 0,2-1-8 0 0,-1-3 0 0 0,0-2 0 0 0,1-5-7744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3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8287 0 0,'-1'-4'239'0'0,"7"-29"12733"0"0,-6 33-12817 0 0,3 19 7046 0 0,-1-4-10157 0 0,3 60 3296 0 0,-4-1 0 0 0,-14 130 0 0 0,7-153-285 0 0,-9 100 263 0 0,13-112-216 0 0,6 73 0 0 0,-1-73-747 0 0,-2-19-1157 0 0,5 31 0 0 0,-5-46 1314 0 0,0 0 0 0 0,1 0 0 0 0,0 1 0 0 0,0-1 0 0 0,0 0 0 0 0,0-1 1 0 0,1 1-1 0 0,-1 0 0 0 0,1-1 0 0 0,5 7 0 0 0,2-2-7224 0 0</inkml:trace>
  <inkml:trace contextRef="#ctx0" brushRef="#br0" timeOffset="0.12">360 546 17503 0 0,'0'0'1588'0'0,"-2"-1"-1304"0"0,-2 0-58 0 0,0-1 0 0 0,0 1 0 0 0,0 0-1 0 0,0 0 1 0 0,0 1 0 0 0,0-1 0 0 0,0 1 0 0 0,0 0-1 0 0,0 0 1 0 0,0 0 0 0 0,0 1 0 0 0,0-1-1 0 0,0 1 1 0 0,0 0 0 0 0,0 0 0 0 0,0 1 0 0 0,0-1-1 0 0,-4 3 1 0 0,-7 3 41 0 0,1 1 0 0 0,-1 1 0 0 0,-14 12-1 0 0,10-7-196 0 0,-48 39-18 0 0,60-47-53 0 0,1 0 0 0 0,0 1 0 0 0,1-1 0 0 0,-1 1 1 0 0,1 1-1 0 0,0-1 0 0 0,-5 13 0 0 0,9-18-3 0 0,0 1 0 0 0,0 0-1 0 0,0 0 1 0 0,0-1 0 0 0,1 1 0 0 0,-1 0-1 0 0,1 0 1 0 0,-1 0 0 0 0,1 0 0 0 0,0 0-1 0 0,0 0 1 0 0,1 0 0 0 0,-1 0 0 0 0,1 0 0 0 0,-1-1-1 0 0,1 1 1 0 0,2 4 0 0 0,-2-4 1 0 0,1 1 0 0 0,0-1 0 0 0,1 1 0 0 0,-1-1 0 0 0,1 0 0 0 0,-1 0 0 0 0,1 0 0 0 0,0-1 0 0 0,0 1 0 0 0,0-1 0 0 0,6 4 0 0 0,-2-2-130 0 0,0 0 0 0 0,0-1-1 0 0,1 0 1 0 0,-1 0 0 0 0,1-1 0 0 0,0 0 0 0 0,0 0 0 0 0,0-1 0 0 0,0 0 0 0 0,0 0 0 0 0,0-1 0 0 0,9 0-1 0 0,11-5-1677 0 0,0-3-3343 0 0,-1-2-1766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8 153 9215 0 0,'-8'0'14157'0'0,"22"0"-14093"0"0,-1 0-1 0 0,0-1 0 0 0,17-3 1 0 0,-24 2-48 0 0,-1 1-1 0 0,1-1 1 0 0,-1 0 0 0 0,1-1 0 0 0,-1 1-1 0 0,0-1 1 0 0,0 0 0 0 0,0-1 0 0 0,0 1-1 0 0,4-5 1 0 0,-3 4-5 0 0,-4 2-4 0 0,-1 1-1 0 0,1-1 1 0 0,0 0-1 0 0,0 0 1 0 0,-1 0 0 0 0,1 0-1 0 0,-1 0 1 0 0,0 0 0 0 0,1 0-1 0 0,0-2 1 0 0,-1 1 18 0 0,0 0 0 0 0,0 0 0 0 0,0 0 0 0 0,0 0 0 0 0,0 0 0 0 0,-1 0 0 0 0,1 0 0 0 0,-1 0 1 0 0,0 0-1 0 0,0 0 0 0 0,0 0 0 0 0,0 0 0 0 0,-1 0 0 0 0,1 0 0 0 0,-1 0 0 0 0,0 0 0 0 0,0 0 0 0 0,0 0 0 0 0,0 0 0 0 0,0 0 0 0 0,-1 0 0 0 0,-1-3 0 0 0,2 5 84 0 0,0 1-88 0 0,0-1 0 0 0,0 1 0 0 0,0 0 0 0 0,0-1 0 0 0,0 1 0 0 0,0 0 0 0 0,0-1 0 0 0,0 1 0 0 0,0-1 0 0 0,0 0 0 0 0,1 1-1 0 0,-2-2 1 0 0,1 2 13 0 0,0-1 0 0 0,1 0 0 0 0,-1 1 1 0 0,0-1-1 0 0,0 0 0 0 0,0 1 0 0 0,0-1 0 0 0,0 1 0 0 0,0 0 0 0 0,0-1 0 0 0,0 1 0 0 0,0 0 0 0 0,0-1 0 0 0,0 1 0 0 0,0 0 0 0 0,0 0 0 0 0,0 0 0 0 0,-2 0 0 0 0,-1 1-16 0 0,1 0-1 0 0,-1 0 1 0 0,0 1 0 0 0,1-1 0 0 0,0 1-1 0 0,-1 0 1 0 0,1 0 0 0 0,0 0-1 0 0,0 0 1 0 0,0 0 0 0 0,0 1-1 0 0,0 0 1 0 0,0-1 0 0 0,1 1-1 0 0,-1 0 1 0 0,1 0 0 0 0,0 0-1 0 0,-3 5 1 0 0,-3 6-24 0 0,1 1-1 0 0,0-1 1 0 0,1 1 0 0 0,-6 23-1 0 0,10-30 4 0 0,1 1 0 0 0,-1-1 0 0 0,1 1-1 0 0,1-1 1 0 0,-1 1 0 0 0,1 0 0 0 0,1 0 0 0 0,0-1-1 0 0,4 17 1 0 0,-5-22-4 0 0,1-1 1 0 0,-1 0-1 0 0,1 0 1 0 0,0 0-1 0 0,0 0 0 0 0,0 0 1 0 0,0 0-1 0 0,0 0 1 0 0,1 0-1 0 0,-1 0 0 0 0,0 0 1 0 0,1-1-1 0 0,0 1 0 0 0,-1-1 1 0 0,1 1-1 0 0,0-1 1 0 0,0 1-1 0 0,0-1 0 0 0,0 0 1 0 0,0 0-1 0 0,0 0 0 0 0,4 1 1 0 0,-3-1-24 0 0,1-1 0 0 0,-1 1 1 0 0,1-1-1 0 0,-1 0 0 0 0,0-1 0 0 0,1 1 0 0 0,-1 0 1 0 0,0-1-1 0 0,1 0 0 0 0,-1 0 0 0 0,0 0 1 0 0,0 0-1 0 0,1 0 0 0 0,4-4 0 0 0,1 0-522 0 0,-1 0 0 0 0,0 0-1 0 0,8-9 1 0 0,5-7-768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45 12895 0 0,'-4'-5'379'0'0,"2"3"-250"0"0,1 1 1 0 0,-1-1-1 0 0,1 0 1 0 0,0 0-1 0 0,0 0 1 0 0,0 0-1 0 0,0 0 1 0 0,1 0-1 0 0,-2-5 1 0 0,-8-9 11197 0 0,8 35-9745 0 0,1-8-1670 0 0,-27 220 441 0 0,-15-2-184 0 0,19-108-71 0 0,9-29-163 0 0,4 1 0 0 0,2 123 0 0 0,12-172-859 0 0,-3-40 464 0 0,1 0-1 0 0,-1 0 1 0 0,1 0-1 0 0,1 0 1 0 0,-1 0-1 0 0,0-1 1 0 0,1 1 0 0 0,3 5-1 0 0,5-1-5357 0 0,3-4-1504 0 0</inkml:trace>
  <inkml:trace contextRef="#ctx0" brushRef="#br0" timeOffset="1">245 772 16439 0 0,'0'0'754'0'0,"0"-2"-17"0"0,0-10 6145 0 0,-11 34-5215 0 0,8-14-1699 0 0,0-1 0 0 0,1 1-1 0 0,0-1 1 0 0,1 1 0 0 0,0 0-1 0 0,0 0 1 0 0,0-1 0 0 0,1 1 0 0 0,1 0-1 0 0,-1 0 1 0 0,1 0 0 0 0,0 0 0 0 0,1-1-1 0 0,3 11 1 0 0,-4-16-1043 0 0</inkml:trace>
  <inkml:trace contextRef="#ctx0" brushRef="#br0" timeOffset="2">219 709 5063 0 0,'0'0'544'0'0,"13"0"2424"0"0,0-2 576 0 0,-2 1 112 0 0,3-3 24 0 0,2 1-2944 0 0,2 0-600 0 0,-1 0-136 0 0,2-2-5408 0 0,-1-4-1096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4607 0 0,'0'0'20132'0'0,"-2"3"-19404"0"0,-6 19-464 0 0,1 1-1 0 0,1-1 1 0 0,1 2-1 0 0,-3 26 1 0 0,-1 7-74 0 0,-24 129 231 0 0,-18 90-50 0 0,-10 93 9 0 0,57-332-324 0 0,1-13-17 0 0,1 29 1 0 0,10-63 13 0 0,5-15-15 0 0,14-34-1 0 0,-4 6 13 0 0,-8 23-39 0 0,2-6 5 0 0,1 0 0 0 0,29-40 1 0 0,-40 66-11 0 0,0 1 0 0 0,0 1 0 0 0,1-1 0 0 0,0 1 0 0 0,0 1 0 0 0,1-1 0 0 0,0 1 1 0 0,0 1-1 0 0,1 0 0 0 0,0 0 0 0 0,0 1 0 0 0,19-7 0 0 0,-16 9-6 0 0,1 3 0 0 0,-13 0 3 0 0,1 1 0 0 0,-1-1 0 0 0,1 0 0 0 0,-1 1 0 0 0,1-1 0 0 0,-1 1 0 0 0,1 0-1 0 0,-1 0 1 0 0,0-1 0 0 0,1 1 0 0 0,-1 0 0 0 0,0 0 0 0 0,0 0 0 0 0,1 0 0 0 0,-1 0 0 0 0,0 1 0 0 0,0-1 0 0 0,0 0 0 0 0,-1 0-1 0 0,1 1 1 0 0,0-1 0 0 0,0 1 0 0 0,-1-1 0 0 0,1 1 0 0 0,-1-1 0 0 0,1 1 0 0 0,-1-1 0 0 0,1 1 0 0 0,-1-1 0 0 0,0 1 0 0 0,0-1 0 0 0,0 1-1 0 0,0 2 1 0 0,-1 5 43 0 0,0 0-1 0 0,0 0 1 0 0,-1 0 0 0 0,-4 13-1 0 0,3-14 4 0 0,-30 83 169 0 0,27-77-172 0 0,2-6-42 0 0,-10 35-79 0 0,14-43 1 0 0,0 1 0 0 0,0-1 0 0 0,0 0 0 0 0,-1 1 0 0 0,1-1 0 0 0,0 1 0 0 0,0-1 0 0 0,0 1 0 0 0,0-1 0 0 0,0 1 0 0 0,0-1 0 0 0,0 1 0 0 0,0-1 0 0 0,0 1 0 0 0,0-1 0 0 0,0 0 0 0 0,0 1-1 0 0,0-1 1 0 0,1 1 0 0 0,-1-1 0 0 0,0 1 0 0 0,0-1 0 0 0,0 1 0 0 0,1-1 0 0 0,-1 0 0 0 0,0 1 0 0 0,0-1 0 0 0,1 1 0 0 0,-1-1 0 0 0,0 0 0 0 0,1 1 0 0 0,-1-1 0 0 0,0 0 0 0 0,1 0 0 0 0,-1 1 0 0 0,1-1-1 0 0,1 0-141 0 0,-1 1 0 0 0,1-1 0 0 0,-1 0-1 0 0,0 0 1 0 0,1 0 0 0 0,-1 0-1 0 0,1 0 1 0 0,-1 0 0 0 0,1-1-1 0 0,-1 1 1 0 0,0 0 0 0 0,3-2-1 0 0,13-5-1512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2:5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54 16703 0 0,'0'0'1512'0'0,"0"2"-1245"0"0,-12 34 15 0 0,7-23 1443 0 0,-5 24 0 0 0,9-33-1506 0 0,0 0 0 0 0,1 0 0 0 0,-1 0 0 0 0,1 0 0 0 0,0 0 0 0 0,1 1 0 0 0,-1-1 0 0 0,1 0 0 0 0,-1 0 0 0 0,3 5 0 0 0,-2-6-160 0 0,-1-1 1 0 0,1 1-1 0 0,0-1 0 0 0,0 0 0 0 0,1 0 1 0 0,-1 0-1 0 0,0 0 0 0 0,1 0 0 0 0,-1 0 0 0 0,1 0 1 0 0,-1 0-1 0 0,1 0 0 0 0,0-1 0 0 0,0 1 1 0 0,0-1-1 0 0,0 1 0 0 0,0-1 0 0 0,0 0 1 0 0,0 0-1 0 0,5 2 0 0 0,-5-3-44 0 0,0 0 0 0 0,0 0 0 0 0,1 0 0 0 0,-1 0 1 0 0,0 0-1 0 0,0-1 0 0 0,0 1 0 0 0,0-1 0 0 0,1 0 0 0 0,-1 0 0 0 0,0 1 0 0 0,2-3 0 0 0,-1 2 9 0 0,2-1 10 0 0,0-1 0 0 0,0 0-1 0 0,-1 0 1 0 0,1 0 0 0 0,-1-1-1 0 0,1 1 1 0 0,-1-1 0 0 0,0 0-1 0 0,-1 0 1 0 0,1-1 0 0 0,-1 1 0 0 0,0-1-1 0 0,0 0 1 0 0,0 0 0 0 0,3-7-1 0 0,-4 8 41 0 0,0-1 1 0 0,-1 0-1 0 0,1 1 0 0 0,-1-1 0 0 0,0 0 0 0 0,-1 0 0 0 0,1 1 0 0 0,-1-1 0 0 0,0 0 0 0 0,0 0 0 0 0,0 0 0 0 0,-1 0 0 0 0,0 0 0 0 0,0 1 0 0 0,0-1 0 0 0,0 0 0 0 0,-4-7 0 0 0,-5-15-2194 0 0</inkml:trace>
  <inkml:trace contextRef="#ctx0" brushRef="#br0" timeOffset="1">255 21 1375 0 0,'0'0'66'0'0,"0"2"-8"0"0,-9 50 1492 0 0,5-33 2987 0 0,0 0 0 0 0,0 26-1 0 0,4-39-3440 0 0,0 1 0 0 0,1-1 0 0 0,0 1 0 0 0,1 6 0 0 0,0-8-996 0 0,-1-1 1 0 0,1 0-1 0 0,-1 0 0 0 0,1 1 1 0 0,0-1-1 0 0,5 6 1 0 0,-6-8-47 0 0,1 0-1 0 0,-1-1 1 0 0,0 1 0 0 0,1-1 0 0 0,-1 0 0 0 0,1 1 0 0 0,-1-1 0 0 0,1 0-1 0 0,-1 0 1 0 0,1 0 0 0 0,0 0 0 0 0,0 0 0 0 0,0 0 0 0 0,-1-1-1 0 0,1 1 1 0 0,0-1 0 0 0,0 1 0 0 0,3 0 0 0 0,-2-1 11 0 0,0 0 1 0 0,0-1 0 0 0,0 1-1 0 0,0-1 1 0 0,1 1 0 0 0,-1-1-1 0 0,0 0 1 0 0,0 0 0 0 0,0 0-1 0 0,4-2 1 0 0,2-2 76 0 0,-1-1 0 0 0,1 0 0 0 0,-1 0 0 0 0,0-1 0 0 0,13-14 0 0 0,-14 14-41 0 0,-1-1 0 0 0,1 0 0 0 0,-2 0 0 0 0,1-1 0 0 0,-1 0 0 0 0,0 0 1 0 0,4-11-1 0 0,-8 16-35 0 0,0 0 0 0 0,0 1 0 0 0,0-1 1 0 0,0 0-1 0 0,-1 1 0 0 0,1-1 1 0 0,-1 0-1 0 0,0 0 0 0 0,0 0 1 0 0,-1 1-1 0 0,1-1 0 0 0,-1 0 0 0 0,0 1 1 0 0,1-1-1 0 0,-2 0 0 0 0,1 1 1 0 0,0-1-1 0 0,-1 1 0 0 0,0-1 1 0 0,1 1-1 0 0,-1 0 0 0 0,-5-6 0 0 0,6 8-26 0 0,-12-10 302 0 0,-15 0 292 0 0,19 8-963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17503 0 0,'-1'-2'1352'0'0,"1"-5"-985"0"0,-1 0 0 0 0,1 0 0 0 0,1-8-1 0 0,6-9 7435 0 0,8 20-6886 0 0,-8 8-714 0 0,2 8-401 0 0,-1-1-1 0 0,0 1 1 0 0,-1 1 0 0 0,12 26-1 0 0,-18-36 115 0 0,5 10-914 0 0,-1 0-1 0 0,0 0 1 0 0,3 20 0 0 0,-4-2-967 0 0</inkml:trace>
  <inkml:trace contextRef="#ctx0" brushRef="#br0" timeOffset="1">41 608 8287 0 0,'0'0'888'0'0,"0"16"-888"0"0,-1-2 0 0 0,-4-1 1992 0 0,2 0 376 0 0,1 1 64 0 0,2-1 24 0 0,2-1-1688 0 0,0 1-344 0 0,-1-2-64 0 0,2 0-8 0 0,4 2-352 0 0,1-2-104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0.3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49 259 5983 0 0,'-48'-5'8288'0'0,"51"6"-7598"0"0,6 3-627 0 0,1-2 1 0 0,0 1-1 0 0,0-1 1 0 0,0-1 0 0 0,17 1-1 0 0,57-3-1 0 0,-56 0-8 0 0,247-12 608 0 0,116-4 569 0 0,-42 11-294 0 0,51 0-15 0 0,263-32 333 0 0,-131-33-140 0 0,-340 41-840 0 0,121-23 153 0 0,-255 42-352 0 0,10 1-21 0 0,0 3-1 0 0,1 3 0 0 0,0 3 1 0 0,113 13-1 0 0,-161-10-138 0 0,0 1 0 0 0,0 2 0 0 0,21 6 0 0 0,-35-9-1 0 0,0 1 0 0 0,-1 0 0 0 0,1 0 0 0 0,-1 0 0 0 0,0 1 0 0 0,0 0 0 0 0,0 0 0 0 0,-1 0 0 0 0,0 1 0 0 0,1 0 0 0 0,-2 0 0 0 0,9 11 0 0 0,2 7-1554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1.5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88 7 5527 0 0,'-7'-7'12934'0'0,"5"14"-8451"0"0,1-1-6406 0 0,0 15 2049 0 0,0 0 0 0 0,4 30 0 0 0,-1 3 154 0 0,-2-49-257 0 0,-8 212 1471 0 0,-46 159-20 0 0,42-303-1377 0 0,9-52-419 0 0,-1 33 0 0 0,4-52-90 0 0,0-5-1918 0 0,2-12 1308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1.9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1 154 6447 0 0,'0'-2'499'0'0,"3"-12"-849"0"0,0 0 2300 0 0,1 0 0 0 0,1 1 1 0 0,8-20-1 0 0,-11 28-1234 0 0,1 0 0 0 0,0 1 1 0 0,0 0-1 0 0,0 0 0 0 0,1 0 0 0 0,-1 0 0 0 0,5-3 1 0 0,-4 4-552 0 0,-1 0 1 0 0,1 0-1 0 0,1 0 0 0 0,-1 1 1 0 0,5-2-1 0 0,-3 2-17 0 0,1 0 0 0 0,-1 0 0 0 0,0 1-1 0 0,1 0 1 0 0,-1 1 0 0 0,1-1 0 0 0,-1 1 0 0 0,1 0-1 0 0,11 3 1 0 0,-1-1 10 0 0,-1 2-1 0 0,27 9 1 0 0,-32-9-119 0 0,-1 0 1 0 0,0 1-1 0 0,0 0 1 0 0,0 1 0 0 0,-1 0-1 0 0,1 0 1 0 0,-2 1-1 0 0,16 14 1 0 0,-21-17-25 0 0,0-1 1 0 0,0 1-1 0 0,0 0 1 0 0,0 0-1 0 0,0 0 1 0 0,-1 1-1 0 0,0-1 1 0 0,0 0 0 0 0,0 1-1 0 0,-1-1 1 0 0,1 1-1 0 0,-1 0 1 0 0,0 0-1 0 0,0-1 1 0 0,-1 1-1 0 0,1 0 1 0 0,-1 0-1 0 0,0 0 1 0 0,-1 0 0 0 0,1 0-1 0 0,-1-1 1 0 0,-2 9-1 0 0,1-6 10 0 0,-1 0 0 0 0,0 0-1 0 0,0 0 1 0 0,-1 0 0 0 0,1 0 0 0 0,-2-1-1 0 0,1 1 1 0 0,-1-1 0 0 0,0 0-1 0 0,-11 10 1 0 0,7-8 9 0 0,-1-1 1 0 0,0 0-1 0 0,0-1 0 0 0,-1 0 1 0 0,0 0-1 0 0,-14 4 0 0 0,12-5-68 0 0,-61 21-879 0 0,70-25 653 0 0,0 0-445 0 0,-14 0-12319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2.8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5 4607 0 0,'-7'-4'19757'0'0,"6"15"-18382"0"0,0 2-1156 0 0,0 1 0 0 0,1-1 0 0 0,0 1 0 0 0,1-1-1 0 0,1 1 1 0 0,3 15 0 0 0,-5-28-248 0 0,1 0 1 0 0,-1 0-1 0 0,0 0 0 0 0,0 0 1 0 0,0 0-1 0 0,1 0 0 0 0,-1 0 1 0 0,0 0-1 0 0,1 0 0 0 0,-1 0 0 0 0,1 0 1 0 0,-1 0-1 0 0,1 0 0 0 0,0 0 1 0 0,-1 0-1 0 0,1 0 0 0 0,0-1 1 0 0,0 1-1 0 0,-1 0 0 0 0,1-1 1 0 0,1 2-1 0 0,1-1-225 0 0,-2 0-318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2.3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207 29 11519 0 0,'0'0'1040'0'0,"-1"-2"-853"0"0,0 0 28 0 0,0 0 0 0 0,0 0 1 0 0,-1 0-1 0 0,1 1 0 0 0,-1-1 0 0 0,1 1 1 0 0,-1-1-1 0 0,0 1 0 0 0,1-1 0 0 0,-1 1 1 0 0,0 0-1 0 0,0 0 0 0 0,0 0 0 0 0,0 0 1 0 0,0 0-1 0 0,0 0 0 0 0,0 0 0 0 0,0 1 1 0 0,0-1-1 0 0,-1 1 0 0 0,1-1 0 0 0,0 1 1 0 0,0 0-1 0 0,0 0 0 0 0,-1 0 0 0 0,1 0 0 0 0,0 1 1 0 0,0-1-1 0 0,-3 1 0 0 0,1 0-83 0 0,1 1-1 0 0,0-1 0 0 0,0 1 1 0 0,0-1-1 0 0,0 1 0 0 0,0 0 1 0 0,0 0-1 0 0,0 0 0 0 0,1 1 1 0 0,-1-1-1 0 0,1 1 0 0 0,-1-1 0 0 0,1 1 1 0 0,0 0-1 0 0,0 0 0 0 0,-1 4 1 0 0,-5 7 18 0 0,1 1 1 0 0,-7 18 0 0 0,10-21-146 0 0,-11 29 42 0 0,2 1 1 0 0,-15 81 0 0 0,23-91-35 0 0,2 0-1 0 0,1 1 0 0 0,2-1 1 0 0,5 52-1 0 0,1-52-40 0 0,2-1 0 0 0,0 1 0 0 0,3-2 0 0 0,14 33 0 0 0,-22-58-203 0 0,0 1 0 0 0,0-1 0 0 0,0 0 0 0 0,0 0 0 0 0,1-1-1 0 0,0 1 1 0 0,0-1 0 0 0,0 1 0 0 0,8 4 0 0 0</inkml:trace>
  <inkml:trace contextRef="#ctx0" brushRef="#br0" timeOffset="1">360 77 11975 0 0,'0'0'7864'0'0,"0"2"-7164"0"0,1 69 745 0 0,-8 194 74 0 0,3-226-1341 0 0,-2 11-38 0 0,2 1 0 0 0,3-1 0 0 0,4 55 1 0 0,-2-103-296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2.7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88 4 19743 0 0,'2'0'862'0'0,"4"-1"-421"0"0,0 0 1 0 0,0 0 0 0 0,0 1 0 0 0,0 0 0 0 0,0 0-1 0 0,0 1 1 0 0,8 1 0 0 0,-11-1-422 0 0,-1 0 1 0 0,1 0-1 0 0,-1 0 0 0 0,1 0 0 0 0,-1 1 1 0 0,0-1-1 0 0,1 1 0 0 0,-1 0 1 0 0,0-1-1 0 0,0 1 0 0 0,2 3 0 0 0,2 1 5 0 0,-2-3-21 0 0,0 1 0 0 0,-1 0-1 0 0,1 0 1 0 0,-1 0 0 0 0,0 0 0 0 0,0 1-1 0 0,0-1 1 0 0,0 1 0 0 0,-1 0 0 0 0,0 0 0 0 0,0 0-1 0 0,0 0 1 0 0,-1 0 0 0 0,1 0 0 0 0,-1 1-1 0 0,0 10 1 0 0,-1-8 2 0 0,0 0 0 0 0,0 0 0 0 0,-1 0-1 0 0,-1 0 1 0 0,1 0 0 0 0,-1 0 0 0 0,-1 0 0 0 0,1 0-1 0 0,-1-1 1 0 0,-7 13 0 0 0,3-8-5 0 0,-1-1 0 0 0,0 0 0 0 0,-1 0-1 0 0,0-1 1 0 0,-1 0 0 0 0,0-1 0 0 0,0 0 0 0 0,-1 0 0 0 0,0-1-1 0 0,-1 0 1 0 0,1-1 0 0 0,-16 6 0 0 0,24-11 41 0 0,-3 2-19 0 0,4-3 37 0 0,5 1 0 0 0,11 7-92 0 0,1 0 0 0 0,0-1 0 0 0,17 6 0 0 0,-10-4 5 0 0,24 13-1 0 0,-39-18 24 0 0,2-1-4 0 0,-1 1 0 0 0,-1 1 0 0 0,13 10 0 0 0,-18-14 6 0 0,0 1 1 0 0,1-1 0 0 0,-1 1 0 0 0,0 0 0 0 0,-1 0-1 0 0,1 0 1 0 0,0 0 0 0 0,-1 0 0 0 0,0 0 0 0 0,0 1 0 0 0,0-1-1 0 0,0 0 1 0 0,1 7 0 0 0,-3 3 1 0 0,0-10 2 0 0,0 1 1 0 0,-1-1-1 0 0,0 0 0 0 0,1 1 0 0 0,-1-1 0 0 0,0 0 0 0 0,-1 0 1 0 0,1 0-1 0 0,-1-1 0 0 0,1 1 0 0 0,-6 3 0 0 0,-3 3 20 0 0,-21 12 0 0 0,27-17-17 0 0,-9 3-24 0 0,1 1 1 0 0,-1-2-1 0 0,-1 0 1 0 0,1-1-1 0 0,-1 0 1 0 0,0-1-1 0 0,-21 3 1 0 0,33-7-118 0 0,1 1 1 0 0,0-1 0 0 0,-1 0-1 0 0,1 0 1 0 0,0-1-1 0 0,-1 1 1 0 0,1 0 0 0 0,0-1-1 0 0,-1 0 1 0 0,1 1-1 0 0,0-1 1 0 0,0 0 0 0 0,-1 0-1 0 0,1 0 1 0 0,0-1-1 0 0,0 1 1 0 0,-3-3-1 0 0,-4-6-1081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3.1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16183 0 0,'0'0'5274'0'0,"1"2"-4117"0"0,2 3-956 0 0,0-1-1 0 0,-1 0 1 0 0,0 1 0 0 0,0-1-1 0 0,0 1 1 0 0,-1 0 0 0 0,2 5 0 0 0,5 39 564 0 0,-5-31-520 0 0,5 56 626 0 0,-2 1 0 0 0,-5 84 0 0 0,-1-90-533 0 0,1-32-160 0 0,-6 53 1 0 0,5-76-158 0 0,1-10-16 0 0,-1-1-1 0 0,0 0 1 0 0,0 1 0 0 0,-1-1-1 0 0,1 0 1 0 0,-1 0 0 0 0,1 0-1 0 0,-1 1 1 0 0,0-1 0 0 0,-1 0-1 0 0,-1 4 1 0 0,-4 11-453 0 0,6-16-157 0 0,-2 3-531 0 0,-3 5-67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3.7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10 12895 0 0,'0'0'998'0'0,"0"-1"-657"0"0,2-7 5635 0 0,-1 12-5612 0 0,8 18 14 0 0,-1 2 0 0 0,-2-1 0 0 0,6 35 0 0 0,2 79 751 0 0,-14 84 308 0 0,-16 1-545 0 0,10-150-740 0 0,0-22-152 0 0,-13 52-1 0 0,19-99-87 0 0,-13-8-4464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4.1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1 174 15919 0 0,'14'-19'434'0'0,"0"0"0"0"0,2 1 0 0 0,18-18 0 0 0,-25 28-347 0 0,0 0-1 0 0,0 1 1 0 0,1 0-1 0 0,0 1 1 0 0,0 0-1 0 0,1 0 1 0 0,0 1-1 0 0,12-4 1 0 0,-9 4 432 0 0,1 1 0 0 0,-1 1 0 0 0,1 0 0 0 0,28-2 0 0 0,-38 5-429 0 0,0 1 1 0 0,1-1 0 0 0,-1 1 0 0 0,0 0 0 0 0,0 0-1 0 0,0 0 1 0 0,0 1 0 0 0,0 0 0 0 0,0 0 0 0 0,0 0 0 0 0,0 0-1 0 0,-1 1 1 0 0,1 0 0 0 0,-1 0 0 0 0,0 0 0 0 0,0 1-1 0 0,5 4 1 0 0,-5-3-38 0 0,1 0-1 0 0,-2 0 1 0 0,1 1 0 0 0,0-1-1 0 0,-1 1 1 0 0,0-1 0 0 0,0 1-1 0 0,-1 0 1 0 0,0 0-1 0 0,0 1 1 0 0,0-1 0 0 0,-1 0-1 0 0,0 1 1 0 0,0-1 0 0 0,-1 1-1 0 0,1-1 1 0 0,-1 1-1 0 0,-1-1 1 0 0,-1 9 0 0 0,1-5 20 0 0,-2 0 1 0 0,1 0 0 0 0,-2 0-1 0 0,1-1 1 0 0,-1 0-1 0 0,-1 0 1 0 0,1 0 0 0 0,-1 0-1 0 0,-1-1 1 0 0,0 1 0 0 0,-13 13-1 0 0,4-7-37 0 0,-1-1-1 0 0,-1 0 1 0 0,0-1-1 0 0,-1 0 1 0 0,0-2-1 0 0,-1 0 1 0 0,0-1-1 0 0,-1-1 1 0 0,0-1-1 0 0,-32 9 1 0 0,50-17-255 0 0,0 1 0 0 0,0-1 0 0 0,0 1 0 0 0,0-1 0 0 0,0 1 0 0 0,0-1 0 0 0,0 0 0 0 0,0 0 1 0 0,0 0-1 0 0,0-1 0 0 0,-1 1 0 0 0,1 0 0 0 0,0-1 0 0 0,0 1 0 0 0,-2-2 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4.5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192 0 11519 0 0,'0'0'1040'0'0,"-2"1"-853"0"0,-7 4 867 0 0,0 0 0 0 0,1 0-1 0 0,0 1 1 0 0,0 0 0 0 0,0 1 0 0 0,1-1 0 0 0,-11 14 0 0 0,5-1-580 0 0,1 0 1 0 0,0 0 0 0 0,2 1-1 0 0,0 1 1 0 0,1 0 0 0 0,-10 39-1 0 0,10-24-131 0 0,2 2 0 0 0,1-1 0 0 0,-1 48 0 0 0,7-70-317 0 0,0 1-1 0 0,1-1 0 0 0,1 0 1 0 0,0 0-1 0 0,1 1 1 0 0,0-2-1 0 0,2 1 1 0 0,0 0-1 0 0,0-1 0 0 0,1 0 1 0 0,1 0-1 0 0,0-1 1 0 0,14 19-1 0 0,-17-27-119 0 0,0-1-1 0 0,0 1 0 0 0,0-1 1 0 0,1 0-1 0 0,-1 0 1 0 0,1-1-1 0 0,0 1 1 0 0,7 2-1 0 0,-9-4-66 0 0,1 0-1 0 0,-1-1 1 0 0,1 0 0 0 0,0 0-1 0 0,-1 0 1 0 0,1 0 0 0 0,0-1 0 0 0,0 1-1 0 0,-1-1 1 0 0,1 0 0 0 0,0 0-1 0 0,0 0 1 0 0,0 0 0 0 0,5-2-1 0 0,18-8-1483 0 0</inkml:trace>
  <inkml:trace contextRef="#ctx0" brushRef="#br0" timeOffset="1">539 145 13359 0 0,'-4'-13'-94'0'0,"1"0"2857"0"0,0-1 5471 0 0,-16 74-5360 0 0,-20 197-1929 0 0,27-161-811 0 0,5-7-239 0 0,4 103-1 0 0,3-122-1780 0 0,0-68 162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4.9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1 167 13359 0 0,'2'-25'1355'0'0,"7"-32"-1"0"0,-7 48-32 0 0,1 0-1 0 0,0 0 1 0 0,0 0-1 0 0,1 0 1 0 0,0 0 0 0 0,8-10-1 0 0,-11 18-1200 0 0,0 0 0 0 0,1 0 0 0 0,-1 0 0 0 0,1 0-1 0 0,-1 0 1 0 0,1 0 0 0 0,0 1 0 0 0,-1-1 0 0 0,1 1 0 0 0,0-1 0 0 0,2 0-1 0 0,-1 1-2 0 0,-2-1-107 0 0,1 1 0 0 0,-1 0-1 0 0,0 0 1 0 0,1 0 0 0 0,-1-1-1 0 0,1 2 1 0 0,-1-1 0 0 0,0 0-1 0 0,1 0 1 0 0,-1 0 0 0 0,1 0 0 0 0,-1 1-1 0 0,0-1 1 0 0,1 1 0 0 0,-1-1-1 0 0,2 2 1 0 0,17 12 95 0 0,-4 1-106 0 0,-13-10 0 0 0,-2 0 0 0 0,1-1 0 0 0,0 1 0 0 0,-1-1 0 0 0,1 1 0 0 0,-1-1 0 0 0,0 1 0 0 0,-1-1 0 0 0,1 1 0 0 0,-1-1 0 0 0,0 1 0 0 0,0 0 0 0 0,-1 7 0 0 0,-2 5 0 0 0,-8 29 0 0 0,9-39 0 0 0,-2 3 0 0 0,0-1 0 0 0,-1 1 0 0 0,0-1 0 0 0,0 0 0 0 0,-1-1 0 0 0,0 1 0 0 0,-12 12 0 0 0,10-13 0 0 0,-22 22 0 0 0,21-21 0 0 0,4 3 0 0 0,4 0 0 0 0,2-10-3 0 0,-1-1 0 0 0,0 0 1 0 0,0 1-1 0 0,1-1 0 0 0,-1 0 0 0 0,1 1 0 0 0,-1-1 0 0 0,1 0 0 0 0,0 0 1 0 0,-1 1-1 0 0,1-1 0 0 0,1 1 0 0 0,30 23-52 0 0,-23-19 26 0 0,-6-4 25 0 0,1 0-1 0 0,-1 0 0 0 0,0 0 1 0 0,0 1-1 0 0,0-1 0 0 0,0 1 1 0 0,-1 0-1 0 0,5 6 0 0 0,-2-5-17 0 0,11 19-9 0 0,-8-8 31 0 0,-4 0 0 0 0,-4-10 3 0 0,1 0 0 0 0,-1 0-1 0 0,-1 0 1 0 0,1 0 0 0 0,-1 0-1 0 0,0-1 1 0 0,0 1 0 0 0,-3 9 0 0 0,-18 38 40 0 0,17-43-35 0 0,1 0-7 0 0,-1-1 0 0 0,0 0 0 0 0,0 0 1 0 0,-1 0-1 0 0,-9 10 0 0 0,14-17-361 0 0,0 0 1 0 0,0-1-1 0 0,1 1 1 0 0,-1-1-1 0 0,0 1 0 0 0,0-1 1 0 0,0 0-1 0 0,0 1 1 0 0,0-1-1 0 0,0 0 1 0 0,0 0-1 0 0,0 0 1 0 0,1 1-1 0 0,-1-1 0 0 0,0 0 1 0 0,0 0-1 0 0,0 0 1 0 0,0-1-1 0 0,0 1 1 0 0,0 0-1 0 0,-2-1 1 0 0,-8-3-8118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5.2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19783 0 0,'0'0'2226'0'0,"2"1"-1588"0"0,1 1-415 0 0,0 1 0 0 0,-1-1 1 0 0,1 1-1 0 0,-1 0 0 0 0,1 0 0 0 0,-1 0 0 0 0,0 0 0 0 0,0 0 0 0 0,0 0 1 0 0,-1 1-1 0 0,1-1 0 0 0,-1 1 0 0 0,2 6 0 0 0,1 7 475 0 0,3 30 0 0 0,-5-32-374 0 0,1 14 43 0 0,-2 0 1 0 0,-1 0-1 0 0,-3 31 0 0 0,-18 87 201 0 0,-3 42-486 0 0,24-183-478 0 0,0 0 0 0 0,1 0 0 0 0,-1 0 0 0 0,1 0 1 0 0,0-1-1 0 0,4 11 0 0 0,0-4-1116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5.6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22 733 13823 0 0,'0'0'1247'0'0,"-1"2"-1023"0"0,-19 15 6831 0 0,19-17-6850 0 0,1-1 0 0 0,0 1 0 0 0,0-1 0 0 0,0 1-1 0 0,0-1 1 0 0,0 1 0 0 0,0-1 0 0 0,1 1 0 0 0,-1-1-1 0 0,0 1 1 0 0,0-1 0 0 0,0 1 0 0 0,0-1 0 0 0,0 1 0 0 0,1-1-1 0 0,-1 1 1 0 0,0 0 0 0 0,0-1 0 0 0,1 1 0 0 0,0-1-1 0 0,5-14-823 0 0,87-425 2564 0 0,-83 387-1722 0 0,25-91 764 0 0,-28 121-782 0 0,5-7 135 0 0,-9 24-243 0 0,-1 1 0 0 0,0 0-1 0 0,0-1 1 0 0,2-7 0 0 0,-4 12 247 0 0,5 13-233 0 0,-3-7-97 0 0,4 18 20 0 0,-1 0-1 0 0,-1 1 1 0 0,-1 0 0 0 0,0 34-1 0 0,-2-40-9 0 0,-1 313 122 0 0,-2-152-81 0 0,0-138-76 0 0,2-39-61 0 0,-4-5-3505 0 0,3 2 3050 0 0,0 0 0 0 0,0 0 0 0 0,0 0 0 0 0,0-1 0 0 0,0 1 0 0 0,0-2 0 0 0,-3-2-3061 0 0,-8-7-5099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6.0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1 582 13823 0 0,'1'-2'7922'0'0,"1"-2"-7472"0"0,1 0 0 0 0,0 1 0 0 0,1-1 1 0 0,-1 0-1 0 0,0 1 0 0 0,1 0 1 0 0,0 0-1 0 0,0 0 0 0 0,0 0 1 0 0,7-3-1 0 0,7-3-4 0 0,25-8 0 0 0,-24 10-109 0 0,120-33-152 0 0,-85 26-3235 0 0,-42 11 1403 0 0</inkml:trace>
  <inkml:trace contextRef="#ctx0" brushRef="#br0" timeOffset="1">354 3 13359 0 0,'0'0'10057'0'0,"3"-1"-8927"0"0,2 0-901 0 0,-1 1 0 0 0,1 0 0 0 0,-1-1 0 0 0,1 2 1 0 0,-1-1-1 0 0,1 0 0 0 0,-1 1 0 0 0,1 0 0 0 0,-1 0 0 0 0,1 0 1 0 0,4 3-1 0 0,-2-1-67 0 0,0 1 1 0 0,-1-1-1 0 0,1 1 1 0 0,-1 1 0 0 0,0-1-1 0 0,7 8 1 0 0,-2 0-30 0 0,0 0 0 0 0,-1 0 1 0 0,-1 1-1 0 0,0 0 0 0 0,0 1 1 0 0,6 16-1 0 0,-4-6 5 0 0,-2 0-1 0 0,0 1 1 0 0,-2 1 0 0 0,-1-1-1 0 0,-1 1 1 0 0,-1 0 0 0 0,-1 0-1 0 0,-1 0 1 0 0,-3 49 0 0 0,-3-38-22 0 0,-2 0 0 0 0,-1-1 0 0 0,-2 0 1 0 0,-1 0-1 0 0,-2-1 0 0 0,-23 49 1 0 0,2-16 1 0 0,-61 93 1 0 0,27-72-8922 0 0,29-45-1070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3.2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93 14511 0 0,'0'0'1314'0'0,"1"-1"-1078"0"0,4-4-153 0 0,0 0 1 0 0,1 1-1 0 0,-1-1 1 0 0,1 1 0 0 0,-1 0-1 0 0,1 1 1 0 0,1-1-1 0 0,-1 1 1 0 0,10-3 0 0 0,63-18-6 0 0,-75 23-86 0 0,94-23-616 0 0,-96 24 455 0 0,5 6 20 0 0,-4-2 438 0 0,0 1 1 0 0,-1 0 0 0 0,1-1-1 0 0,-1 1 1 0 0,0 0 0 0 0,0 0-1 0 0,-1 0 1 0 0,2 8 0 0 0,5 48 2415 0 0,-4-25-1404 0 0,-4-34-1257 0 0,4 30 1028 0 0,2-1 1 0 0,10 35-1 0 0,-15-65-621 0 0,6-5-306 0 0,-2 0-119 0 0,-1 0 1 0 0,-1 0-1 0 0,1-1 0 0 0,-1 1 1 0 0,1-1-1 0 0,-1 0 0 0 0,3-7 1 0 0,3-4 26 0 0,-7 12-41 0 0,55-95 40 0 0,-56 96-52 0 0,-1 2 0 0 0,0 0 0 0 0,0 1 0 0 0,1-1 0 0 0,-1 0 0 0 0,0 0 0 0 0,1 0 0 0 0,-1 1 0 0 0,1-1 0 0 0,-1 0 0 0 0,1 1 0 0 0,0-1 0 0 0,-1 0 0 0 0,1 1 0 0 0,-1-1 0 0 0,1 1 0 0 0,1-1 0 0 0,-2 0 2 0 0,0 1 0 0 0,0 0 0 0 0,0-1 0 0 0,1 1 1 0 0,-1 0-1 0 0,0-1 0 0 0,1 1 0 0 0,-1 0 0 0 0,0 0 0 0 0,1-1 0 0 0,-1 1 0 0 0,0 0 0 0 0,1 0 0 0 0,-1 0 0 0 0,0 0 0 0 0,1-1 1 0 0,-1 1-1 0 0,1 0 0 0 0,-1 0 0 0 0,0 0 0 0 0,1 0 0 0 0,-1 0 0 0 0,1 0 0 0 0,-1 0 0 0 0,0 0 0 0 0,1 0 0 0 0,-1 0 0 0 0,1 0 1 0 0,-1 0-1 0 0,0 0 0 0 0,1 0 0 0 0,-1 1 0 0 0,0-1 0 0 0,1 0 0 0 0,-1 0 0 0 0,0 0 0 0 0,1 0 0 0 0,-1 1 0 0 0,0-1 0 0 0,1 0 1 0 0,0 1-1 0 0,-1-1 3 0 0,6 4 40 0 0,0 0-1 0 0,0 1 1 0 0,0-1-1 0 0,-1 1 0 0 0,1 1 1 0 0,-1-1-1 0 0,0 1 0 0 0,5 7 1 0 0,14 16 38 0 0,-18-23-42 0 0,12 11-1575 0 0,-4-6-4541 0 0,3-2-2453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8.5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163 546 1375 0 0,'0'0'8360'0'0,"-1"0"-8072"0"0,-1-2-221 0 0,-16-4 250 0 0,0 0-217 0 0,14 2-89 0 0,1 1 4 0 0,-5-4 27 0 0,1-1 1 0 0,0 1-1 0 0,0-1 1 0 0,0 0 0 0 0,1-1-1 0 0,1 1 1 0 0,-1-1-1 0 0,1 0 1 0 0,-4-11-1 0 0,1 0 99 0 0,2 1-1 0 0,0-2 0 0 0,-5-31 0 0 0,5 1 0 0 0,0-75 0 0 0,3 15-4036 0 0,0 79 488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08.8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1 250 2303 0 0,'14'-29'615'0'0,"2"0"-1"0"0,0 2 0 0 0,41-51 0 0 0,-50 70-575 0 0,0 0 0 0 0,0 1 0 0 0,0 0 0 0 0,1 1 0 0 0,0 0 0 0 0,0 0 0 0 0,1 0 0 0 0,0 1 0 0 0,0 1 0 0 0,0-1 0 0 0,0 1 0 0 0,1 1 0 0 0,-1 0 0 0 0,1 0 0 0 0,0 1 0 0 0,20-2 0 0 0,-25 4-40 0 0,-1 0 0 0 0,1 0-1 0 0,0 1 1 0 0,0-1-1 0 0,0 1 1 0 0,0 0-1 0 0,-1 0 1 0 0,1 1-1 0 0,0 0 1 0 0,-1-1 0 0 0,1 1-1 0 0,-1 1 1 0 0,0-1-1 0 0,6 5 1 0 0,-5-3-2 0 0,1 2 0 0 0,-1-1 0 0 0,0 0 0 0 0,-1 1 0 0 0,1 0 0 0 0,-1 0 0 0 0,0 1 0 0 0,6 12 0 0 0,11 28 212 0 0,-1 0 1 0 0,-3 2-1 0 0,-2 0 0 0 0,14 80 0 0 0,-21-78-118 0 0,-2 1 0 0 0,-3 0 0 0 0,-2 1 0 0 0,-3-1 0 0 0,-2 0 0 0 0,-15 80 0 0 0,-75 221 690 0 0,68-275-616 0 0,-21 57-398 0 0,34-104-2523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2.0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234 1263 3223 0 0,'0'0'3506'0'0,"-2"2"-2496"0"0,1-2-772 0 0,0 1 0 0 0,0 0 0 0 0,0 0 0 0 0,0 0 0 0 0,0-1 0 0 0,0 1 0 0 0,-1 0 0 0 0,1-1 0 0 0,0 1 0 0 0,0-1 0 0 0,-1 0 0 0 0,1 1-1 0 0,0-1 1 0 0,-1 0 0 0 0,1 0 0 0 0,0 0 0 0 0,-1 0 0 0 0,1 0 0 0 0,-3 0 0 0 0,2-1 130 0 0,-13-2 743 0 0,-6-5-690 0 0,19 7-332 0 0,0-1-1 0 0,0 2-59 0 0,-2-2-7 0 0,-8-11 85 0 0,6 5-51 0 0,0 0 0 0 0,1 0 0 0 0,1-1 0 0 0,-1 1 0 0 0,-3-11 0 0 0,3 7-24 0 0,-11-20 0 0 0,2 7-31 0 0,2-1 1 0 0,1 0 0 0 0,1 0 0 0 0,1-1-1 0 0,-9-50 1 0 0,12 50-2 0 0,2 1 0 0 0,-2-45 0 0 0,7 52-19 0 0,6-35-1 0 0,-3 35-36 0 0,1-36-1 0 0,-4 12 89 0 0,13-72 0 0 0,16-30-45 0 0,7 17-269 0 0,-30 107 247 0 0,1 2-2 0 0,0 0 1 0 0,1 1 0 0 0,0 0 0 0 0,2 1 0 0 0,0 0 0 0 0,1 1-1 0 0,24-26 1 0 0,-32 38 25 0 0,0 0 1 0 0,1 0-1 0 0,-1 0 0 0 0,1 1 0 0 0,6-4 1 0 0,8-6-59 0 0,-15 12-7 0 0,5-1 8 0 0,5 2-3 0 0,1 3-5 0 0,-8 0 61 0 0,-1 0 0 0 0,1 0 0 0 0,0 1 0 0 0,-1 0-1 0 0,0 0 1 0 0,0 0 0 0 0,0 1 0 0 0,-1 0 0 0 0,10 10-1 0 0,-8-5 15 0 0,0-1-1 0 0,-1 1 1 0 0,0 0-1 0 0,0 1 0 0 0,6 17 1 0 0,-2 1 112 0 0,-2 1 0 0 0,0 1 1 0 0,5 55-1 0 0,7 275 1420 0 0,-16-243-1231 0 0,-1 42-52 0 0,-5-50 83 0 0,1-92-40 0 0,-1-1 0 0 0,-2 0 0 0 0,1 1 0 0 0,-8 17 1 0 0,10-33-185 0 0,-8 17 1230 0 0,8-18-1187 0 0,0 0 1 0 0,1 0-1 0 0,-1-1 1 0 0,0 1-1 0 0,0-1 1 0 0,0 1-1 0 0,1-1 0 0 0,-1 1 1 0 0,0-1-1 0 0,0 1 1 0 0,0-1-1 0 0,0 0 1 0 0,0 1-1 0 0,0-1 1 0 0,0 0-1 0 0,0 0 0 0 0,0 0 1 0 0,0 0-1 0 0,-1 0 1 0 0,1 1-158 0 0,1-1 0 0 0,-1 0 0 0 0,1 1 0 0 0,-1-1 0 0 0,1 0 0 0 0,-1 1 0 0 0,1-1 0 0 0,-1 1 0 0 0,1-1 0 0 0,0 1 0 0 0,-1-1 0 0 0,1 1 0 0 0,0-1 1 0 0,-1 1-1 0 0,1-1 0 0 0,0 1 0 0 0,-1 0 0 0 0,1 0-95 0 0,0-1 0 0 0,0 1 0 0 0,0-1 1 0 0,-1 1-1 0 0,1-1 0 0 0,0 1 0 0 0,-1-1 0 0 0,1 1 1 0 0,0-1-1 0 0,-1 1 0 0 0,1-1 0 0 0,-1 1 0 0 0,1-1 1 0 0,-1 0-1 0 0,1 1 0 0 0,0-1 0 0 0,-2 1 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3.1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2303 0 0,'0'0'7626'0'0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3.4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8927 0 0,'0'0'3160'0'0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4.1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439 0 3223 0 0,'0'0'9379'0'0,"-1"2"-9554"0"0,-3 7 163 0 0,-1 3 24 0 0,-1 0 36 0 0,1-1-36 0 0,-2 0-12 0 0,0 0 0 0 0,0 0 0 0 0,-1-1 0 0 0,-7 8 0 0 0,13-14 0 0 0,-7 5 0 0 0,-27 8 0 0 0,23-12 0 0 0,1 0 0 0 0,-1 0 0 0 0,0 0 0 0 0,-1 0 0 0 0,-20 3 0 0 0,16-3 0 0 0,0 0 0 0 0,0 1 0 0 0,-21 11 0 0 0,-1-1 0 0 0,26-9 0 0 0,10-7 1 0 0,-10 0 58 0 0,-29-1 1156 0 0,41 1-378 0 0,-12-2-265 0 0,11 2-3806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5.5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756 204 919 0 0,'0'0'7471'0'0,"-2"1"-6902"0"0,-18 6 792 0 0,13-5-1272 0 0,-1 0 0 0 0,1 1 0 0 0,0 0 0 0 0,-8 4 0 0 0,-14 5 754 0 0,-38 13 0 0 0,37-15-489 0 0,-36 17 0 0 0,13-6-187 0 0,7-4-62 0 0,37-13-59 0 0,0 0-1 0 0,-1-1 1 0 0,0 0-1 0 0,0-1 1 0 0,0 0-1 0 0,0 0 1 0 0,0-1-1 0 0,0-1 1 0 0,-15 0-1 0 0,11-2 302 0 0,-1 0-1 0 0,1 0 1 0 0,0-2 0 0 0,0 0-1 0 0,-25-10 1 0 0,33 11-188 0 0,0 0-1 0 0,1 0 1 0 0,-1 0-1 0 0,1-1 1 0 0,0 0-1 0 0,0 0 1 0 0,0-1 0 0 0,0 1-1 0 0,1-1 1 0 0,-1 0-1 0 0,-2-6 1 0 0,-3-5 214 0 0,0 0 1 0 0,-9-25-1 0 0,-2-3-35 0 0,15 30-148 0 0,0-1-1 0 0,1 1 0 0 0,1-1 1 0 0,0 0-1 0 0,-1-17 0 0 0,5 30 9 0 0,-4-10 246 0 0,-12-30 1047 0 0,15 41-1112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3.5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 11055 0 0,'0'0'13256'0'0,"0"13"-13176"0"0,-7 3-9832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4.7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77 1839 0 0,'1'-1'134'0'0,"7"-11"718"0"0,-3 4 3320 0 0,-1 0 0 0 0,7-16 0 0 0,-3 0 7038 0 0,-8 24-11130 0 0,5 20 52 0 0,-1 0 0 0 0,-2 0-1 0 0,1 38 1 0 0,-8 64 74 0 0,2-74-27 0 0,0 6-18 0 0,-4 217 622 0 0,7-196-360 0 0,-12-79-2146 0 0,11 3 1045 0 0,-3-2 636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5.1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41 15487 0 0,'2'-1'712'0'0,"6"-7"44"0"0,-2 1-640 0 0,1 0 0 0 0,12-8 0 0 0,-18 13 586 0 0,2 2 224 0 0,1 0-749 0 0,0 0 0 0 0,0 0 0 0 0,0 0 0 0 0,1 0 0 0 0,-1 1 0 0 0,0 0 0 0 0,0 0 0 0 0,-1 0-1 0 0,1 0 1 0 0,0 1 0 0 0,0-1 0 0 0,0 1 0 0 0,-1 0 0 0 0,1 0 0 0 0,-1 1 0 0 0,0-1 0 0 0,5 4 0 0 0,1 2 18 0 0,0 1-1 0 0,0 0 1 0 0,0 0 0 0 0,11 18 0 0 0,-6-5 21 0 0,-1 0 1 0 0,-2 1-1 0 0,0 1 0 0 0,11 38 1 0 0,-10-22 231 0 0,12 84 0 0 0,-23-107-376 0 0,0 0-1 0 0,0-1 1 0 0,-2 1 0 0 0,0 0-1 0 0,-1 0 1 0 0,-1-1-1 0 0,0 0 1 0 0,-2 1-1 0 0,0-1 1 0 0,-9 21-1 0 0,-2 4 54 0 0,7-16-28 0 0,-12 22 1 0 0,-13 21 28 0 0,-19 34-599 0 0,29-62-1948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71 4607 0 0,'10'-21'208'0'0,"-2"2"36"0"0,-9 14-257 0 0,-4-14 17160 0 0,5 18-16989 0 0,0 1-95 0 0,0 0 0 0 0,0 0 0 0 0,0-1 0 0 0,0 1 0 0 0,0 0 0 0 0,0 0 0 0 0,0-1 0 0 0,0 1 0 0 0,0 0 0 0 0,0 0 0 0 0,-1-1 0 0 0,1 1 0 0 0,0 0 0 0 0,0 0 0 0 0,0 0 0 0 0,0-1 1 0 0,-1 1-1 0 0,1 0 0 0 0,0 0 0 0 0,0 0 0 0 0,0 0 0 0 0,-1 0 0 0 0,1-1 0 0 0,0 1 0 0 0,0 0 0 0 0,-1 0 0 0 0,1 0 0 0 0,0 0 0 0 0,0 0 0 0 0,-1 0 0 0 0,1 0 0 0 0,0 0 0 0 0,0 0 1 0 0,-1 0-1 0 0,1 0 0 0 0,0 0 0 0 0,0 0 0 0 0,-1 0 0 0 0,-5 1 36 0 0,-1 1 0 0 0,1 0-1 0 0,-1 0 1 0 0,1 0 0 0 0,0 1 0 0 0,0 0 0 0 0,0 0 0 0 0,1 1 0 0 0,-1-1-1 0 0,1 1 1 0 0,0 0 0 0 0,-6 6 0 0 0,-11 12 407 0 0,-24 31 0 0 0,40-47-494 0 0,-1 3-12 0 0,-70 89 0 0 0,68-84 0 0 0,1 0 0 0 0,0 0 0 0 0,1 1 0 0 0,1 0 0 0 0,-8 27 0 0 0,12-34-5 0 0,-2 6-78 0 0,-3 21-1 0 0,7-31 67 0 0,0-1 0 0 0,0 1 0 0 0,0 0-1 0 0,0 0 1 0 0,0-1 0 0 0,1 1 0 0 0,-1 0-1 0 0,1-1 1 0 0,0 1 0 0 0,3 6 0 0 0,-3-8-22 0 0,1-1 0 0 0,-1 0 0 0 0,1 1 1 0 0,0-1-1 0 0,-1 0 0 0 0,1 0 0 0 0,0 0 0 0 0,-1 0 1 0 0,1-1-1 0 0,0 1 0 0 0,0 0 0 0 0,0-1 0 0 0,0 1 1 0 0,4 0-1 0 0,-2 0 33 0 0,11 3-25 0 0,-1-1-1 0 0,1 0 1 0 0,0-1 0 0 0,0 0 0 0 0,0-1-1 0 0,24-2 1 0 0,28 1-90 0 0,-11 1-451 0 0,70-6-2726 0 0,-100 4 1660 0 0,-3-4-53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5.5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79 12895 0 0,'0'-2'998'0'0,"-1"1"-846"0"0,1-1 0 0 0,0 1 0 0 0,0-1 0 0 0,0 1 0 0 0,0-1 0 0 0,0 0 1 0 0,0 1-1 0 0,0-1 0 0 0,0 1 0 0 0,0-1 0 0 0,1 1 0 0 0,-1-1 0 0 0,1 1 1 0 0,-1 0-1 0 0,1-1 0 0 0,-1 1 0 0 0,1-1 0 0 0,1 0 0 0 0,0-2 810 0 0,-1 3-571 0 0,-1 0 1 0 0,1-1-1 0 0,0 1 1 0 0,0 0 0 0 0,0 0-1 0 0,0 0 1 0 0,0 0-1 0 0,0 0 1 0 0,0 0 0 0 0,1-1-1 0 0,22-10 793 0 0,-18 10-613 0 0,2-2-478 0 0,0 2 0 0 0,0-1 0 0 0,0 1-1 0 0,0 0 1 0 0,0 1 0 0 0,0 0 0 0 0,1 0 0 0 0,-1 1-1 0 0,0 0 1 0 0,1 0 0 0 0,-1 1 0 0 0,0 0 0 0 0,0 1-1 0 0,9 2 1 0 0,3 1-509 0 0,-12-4-591 0 0,-1 1 0 0 0,1 1-1 0 0,7 2 1 0 0</inkml:trace>
  <inkml:trace contextRef="#ctx0" brushRef="#br0" timeOffset="1">53 209 8751 0 0,'0'0'9096'0'0,"11"-6"-6152"0"0,2-2-2176 0 0,8 2-448 0 0,2-1-80 0 0,4 1-16 0 0,4 0-984 0 0,10-2-192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5.9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 65 11663 0 0,'0'0'531'0'0,"-1"-1"-8"0"0,-2-2-302 0 0,1 1-47 0 0,1 1 0 0 0,0-1 1 0 0,0 0-1 0 0,-1 0 0 0 0,1 1 0 0 0,0-1 1 0 0,1 0-1 0 0,-1 0 0 0 0,0 0 0 0 0,0 0 0 0 0,0-3 1 0 0,-1-9 5552 0 0,2 13-5594 0 0,0 1 0 0 0,0-1 0 0 0,1 1 1 0 0,-1-1-1 0 0,0 0 0 0 0,0 1 0 0 0,1-1 1 0 0,-1 1-1 0 0,0-1 0 0 0,1 1 0 0 0,-1-1 1 0 0,0 1-1 0 0,1-1 0 0 0,-1 1 0 0 0,1-1 1 0 0,1-1-69 0 0,1 1 0 0 0,-1 0 1 0 0,0 0-1 0 0,1 0 1 0 0,-1 0-1 0 0,0 1 1 0 0,1-1-1 0 0,-1 1 0 0 0,5-1 1 0 0,20-1 183 0 0,0 1 1 0 0,0 1-1 0 0,39 6 0 0 0,29 0 307 0 0,366 3 964 0 0,-286-9-1291 0 0,-77-1-110 0 0,-26-4-24 0 0,-63 4-143 0 0,-7 0-419 0 0,-15 4-2488 0 0,-1 2-5618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6.5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137 55 5063 0 0,'0'0'232'0'0,"6"-10"1966"0"0,5-9 5010 0 0,-7 15-5648 0 0,0-1 0 0 0,0 1 0 0 0,9-9 3801 0 0,-14 32-5259 0 0,-1 0-1 0 0,0 0 1 0 0,-1-1 0 0 0,-7 23 0 0 0,-29 72 43 0 0,22-65-83 0 0,-25 58-7 0 0,-11 32 18 0 0,51-130-55 0 0,0 1 1 0 0,0-1 0 0 0,0 1-1 0 0,1 0 1 0 0,0 0 0 0 0,1 0-1 0 0,1 9 1 0 0,2-4 58 0 0,5 3 7 0 0,-7-16-76 0 0,0 0 1 0 0,-1 0-1 0 0,1 0 0 0 0,0 0 0 0 0,-1 0 0 0 0,1-1 0 0 0,0 1 1 0 0,0 0-1 0 0,0 0 0 0 0,0-1 0 0 0,0 1 0 0 0,0-1 0 0 0,0 1 0 0 0,0-1 1 0 0,0 1-1 0 0,0-1 0 0 0,2 1 0 0 0,1-1 15 0 0,0 1-1 0 0,1-1 0 0 0,-1-1 1 0 0,0 1-1 0 0,1-1 1 0 0,-1 1-1 0 0,0-1 1 0 0,0 0-1 0 0,0-1 1 0 0,0 1-1 0 0,0-1 1 0 0,0 1-1 0 0,0-1 1 0 0,6-5-1 0 0,-5 3 13 0 0,0 0 1 0 0,-1 0-1 0 0,1-1 1 0 0,-1 1-1 0 0,0-1 1 0 0,0 0-1 0 0,-1 0 1 0 0,1-1-1 0 0,3-8 1 0 0,-3 5 4 0 0,0 0 0 0 0,-1 0 0 0 0,0 0 0 0 0,-1-1 0 0 0,0 0 0 0 0,0 1 0 0 0,-1-1 0 0 0,0 0 0 0 0,-1 0 0 0 0,0 0 0 0 0,-1 0 0 0 0,0 1 0 0 0,-3-13 0 0 0,3 18-32 0 0,0-2 54 0 0,0 0 0 0 0,-1 1 1 0 0,0-1-1 0 0,0 1 0 0 0,0-1 0 0 0,-1 1 1 0 0,1 0-1 0 0,-6-7 0 0 0,3 6-14 0 0,-1 1 0 0 0,0 0 0 0 0,0 1 0 0 0,-1-1 0 0 0,1 1 0 0 0,-1 0 0 0 0,0 1 0 0 0,0-1 0 0 0,-8-1 0 0 0,8 1-60 0 0,5 3-180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7.0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8 117 1839 0 0,'0'0'83'0'0,"0"-2"-6"0"0,0-2 1312 0 0,0-1 0 0 0,0 0-1 0 0,1 1 1 0 0,0-1-1 0 0,0 1 1 0 0,2-5-1 0 0,1-1 312 0 0,-4 9-1897 0 0,1-1 1508 0 0,0 0-690 0 0,34-55 7172 0 0,-34 57-7658 0 0,-1-1 1 0 0,0 1-1 0 0,0 0 0 0 0,0-1 1 0 0,0 1-1 0 0,0 0 0 0 0,1-1 1 0 0,-1 1-1 0 0,0 0 0 0 0,0-1 1 0 0,1 1-1 0 0,-1 0 0 0 0,0 0 0 0 0,0-1 1 0 0,1 1-1 0 0,-1 0 0 0 0,0 0 1 0 0,1-1-1 0 0,-1 1 0 0 0,0 0 1 0 0,1 0-1 0 0,-1 0 0 0 0,1 0 0 0 0,-1-1 1 0 0,1 10-101 0 0,0 0 0 0 0,-1 0-1 0 0,0-1 1 0 0,0 1 0 0 0,-1 0 0 0 0,-3 16 0 0 0,-20 55 132 0 0,11-40-88 0 0,7-21-32 0 0,3-9-42 0 0,0 0 0 0 0,1 0 0 0 0,0 0 0 0 0,0 0 1 0 0,1 16-1 0 0,0-15 48 0 0,0-9 267 0 0,1-4-267 0 0,0-6-44 0 0,0-1 0 0 0,0 1 0 0 0,1-1 0 0 0,0 1 0 0 0,0 0 0 0 0,1-1 0 0 0,0 1 0 0 0,1 0 0 0 0,0 0 0 0 0,0 1 0 0 0,1-1 0 0 0,-1 0 0 0 0,2 1 0 0 0,6-10 0 0 0,2 1-29 0 0,-1 0-1 0 0,2 1 1 0 0,0 1 0 0 0,1 0 0 0 0,17-12 0 0 0,-27 22 40 0 0,0 1-1 0 0,1-1 1 0 0,0 1 0 0 0,0 0 0 0 0,0 0 0 0 0,0 1-1 0 0,0 0 1 0 0,1 0 0 0 0,-1 1 0 0 0,1-1 0 0 0,-1 1-1 0 0,1 1 1 0 0,7-1 0 0 0,-13 2-14 0 0,0-1 1 0 0,0 1-1 0 0,1 0 0 0 0,-1-1 0 0 0,0 1 1 0 0,0 0-1 0 0,0 0 0 0 0,0 0 0 0 0,0 0 1 0 0,-1 0-1 0 0,1 0 0 0 0,0 0 1 0 0,0 0-1 0 0,-1 0 0 0 0,1 0 0 0 0,-1 0 1 0 0,1 0-1 0 0,-1 1 0 0 0,2 1 0 0 0,-2-1 8 0 0,1 1-2 0 0,0 1 1 0 0,0 0 0 0 0,-1-1-1 0 0,1 1 1 0 0,-1 0 0 0 0,0 0-1 0 0,0-1 1 0 0,0 1-1 0 0,0 0 1 0 0,-1 0 0 0 0,0-1-1 0 0,-2 8 1 0 0,-2 5 61 0 0,-12 24-1 0 0,12-27-46 0 0,-42 91 105 0 0,-46 113-1029 0 0,90-212-52 0 0,1 1 0 0 0,0-1 0 0 0,-6 8 0 0 0,-1 0-7687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7.5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111 75 11055 0 0,'-3'-49'1379'0'0,"2"47"-334"0"0,2 0 339 0 0,0-20 8935 0 0,-1 25-9733 0 0,-5 13-446 0 0,0 1 0 0 0,-9 17 0 0 0,-5 17-17 0 0,3 1-123 0 0,-17 62 0 0 0,27-95 14 0 0,-4 22 11 0 0,10-39-87 0 0,0-5 47 0 0,1 0 0 0 0,0 0-1 0 0,0 0 1 0 0,1 0-1 0 0,-1 0 1 0 0,0 0-1 0 0,3-4 1 0 0,1-1-23 0 0,8-19-51 0 0,2 1-1 0 0,27-39 1 0 0,-32 53 54 0 0,-1 0 0 0 0,2 1 1 0 0,0 0-1 0 0,0 1 0 0 0,1 0 0 0 0,24-16 0 0 0,-33 24 54 0 0,0 0 0 0 0,0 1-1 0 0,0-1 1 0 0,0 1 0 0 0,0 0 0 0 0,0 0 0 0 0,0 0-1 0 0,0 1 1 0 0,1-1 0 0 0,-1 1 0 0 0,0 0 0 0 0,0-1-1 0 0,1 2 1 0 0,-1-1 0 0 0,0 0 0 0 0,0 0 0 0 0,1 1-1 0 0,-1 0 1 0 0,0 0 0 0 0,0 0 0 0 0,0 0 0 0 0,0 0-1 0 0,0 1 1 0 0,0-1 0 0 0,0 1 0 0 0,-1 0-1 0 0,1 0 1 0 0,0 0 0 0 0,-1 0 0 0 0,1 0 0 0 0,-1 0-1 0 0,0 1 1 0 0,0-1 0 0 0,0 1 0 0 0,0 0 0 0 0,0-1-1 0 0,-1 1 1 0 0,1 0 0 0 0,-1 0 0 0 0,0 0 0 0 0,0 0-1 0 0,1 6 1 0 0,1 1 44 0 0,-2 0 0 0 0,0 0-1 0 0,0 0 1 0 0,-1 0 0 0 0,0 0-1 0 0,0 0 1 0 0,-1 0 0 0 0,-1 0 0 0 0,0-1-1 0 0,-4 14 1 0 0,-5 9 335 0 0,-25 53 0 0 0,34-83-383 0 0,-45 85 438 0 0,0-1-129 0 0,39-69-301 0 0,1-1 0 0 0,1 1 0 0 0,-6 27 1 0 0,6-13-1995 0 0,1 2-7629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8.6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0 12439 0 0,'0'0'12183'0'0,"-1"2"-11762"0"0,-2 5-320 0 0,1 0-1 0 0,-1 0 0 0 0,2-1 1 0 0,-1 1-1 0 0,1 0 1 0 0,0 1-1 0 0,0-1 0 0 0,1 0 1 0 0,0 0-1 0 0,0 0 1 0 0,0 0-1 0 0,3 8 0 0 0,5 44-1845 0 0,-4-25-251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9.0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83 1 18399 0 0,'0'0'816'0'0,"-11"1"360"0"0,0 4-1176 0 0,-2-3 0 0 0,0-1 0 0 0,-1 2 480 0 0,3 1 1584 0 0,1 2-1872 0 0</inkml:trace>
  <inkml:trace contextRef="#ctx0" brushRef="#br0" timeOffset="1">252 289 11519 0 0,'-16'0'1120'0'0,"2"9"-992"0"0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9.4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92 16 9671 0 0,'0'0'748'0'0,"-2"-2"-492"0"0,-18-12 15971 0 0,19 23-16755 0 0,0-6-559 0 0,-7 156 1395 0 0,6-93-137 0 0,-15 237 1008 0 0,9-176-781 0 0,0 71-150 0 0,9-175-274 0 0,-1-15-9 0 0,1 0 1 0 0,-1 1-1 0 0,-1-1 1 0 0,0 0-1 0 0,-2 10 1 0 0,3-16-109 0 0,-10 1-5016 0 0,-1-5-2978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29.9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1 231 8287 0 0,'8'-22'634'0'0,"0"1"0"0"0,2-1 0 0 0,0 1 0 0 0,21-29 0 0 0,-21 36 1886 0 0,1 0 0 0 0,0 1 1 0 0,23-21-1 0 0,-31 32-2189 0 0,-1 0 1 0 0,1 1 0 0 0,0-1-1 0 0,0 0 1 0 0,-1 1-1 0 0,1 0 1 0 0,0-1 0 0 0,4 0-1 0 0,-6 2-240 0 0,1-1 0 0 0,0 1 1 0 0,-1 0-1 0 0,1 0 0 0 0,0 0 0 0 0,-1 0 0 0 0,1 0 0 0 0,0 0 0 0 0,-1 0 1 0 0,1 0-1 0 0,0 1 0 0 0,-1-1 0 0 0,1 0 0 0 0,0 1 0 0 0,-1 0 0 0 0,1-1 0 0 0,-1 1 1 0 0,4 2-1 0 0,4 4-42 0 0,1 1 1 0 0,-1 0-1 0 0,-1 0 0 0 0,0 1 1 0 0,0 1-1 0 0,0-1 1 0 0,-1 1-1 0 0,-1 0 0 0 0,0 1 1 0 0,0 0-1 0 0,-1 0 1 0 0,0 0-1 0 0,-1 0 0 0 0,0 1 1 0 0,-1 0-1 0 0,0-1 1 0 0,1 15-1 0 0,-3-20-41 0 0,0-1 1 0 0,-1 1-1 0 0,1 0 0 0 0,-1 0 1 0 0,0-1-1 0 0,-1 1 0 0 0,1 0 0 0 0,-1 0 1 0 0,0-1-1 0 0,-1 1 0 0 0,1-1 1 0 0,-1 1-1 0 0,0-1 0 0 0,-1 1 1 0 0,1-1-1 0 0,-1 0 0 0 0,-3 5 0 0 0,-2 0 20 0 0,1 0 0 0 0,-1-1-1 0 0,-1 0 1 0 0,0 0-1 0 0,0-1 1 0 0,0 0 0 0 0,-1 0-1 0 0,0-1 1 0 0,-14 7-1 0 0,17-11-283 0 0,0 1-1 0 0,-1-1 1 0 0,0 0-1 0 0,0-1 1 0 0,0 0-1 0 0,0 0 1 0 0,0-1-1 0 0,0 0 1 0 0,0 0-1 0 0,0-1 1 0 0,0 0-1 0 0,-1-1 1 0 0,1 1-1 0 0,-13-4 0 0 0</inkml:trace>
  <inkml:trace contextRef="#ctx0" brushRef="#br0" timeOffset="1">737 8 17279 0 0,'0'0'794'0'0,"-2"0"-22"0"0,-1-2-677 0 0,0 1 0 0 0,0 0 1 0 0,0 0-1 0 0,0 0 0 0 0,0 1 1 0 0,0-1-1 0 0,0 1 1 0 0,0 0-1 0 0,-1-1 0 0 0,1 2 1 0 0,0-1-1 0 0,0 0 0 0 0,0 0 1 0 0,0 1-1 0 0,0 0 1 0 0,0 0-1 0 0,0-1 0 0 0,0 2 1 0 0,-4 1-1 0 0,3-1 212 0 0,-3 1-80 0 0,1 0-1 0 0,0 1 1 0 0,0 0-1 0 0,0 0 1 0 0,0 1-1 0 0,0-1 1 0 0,1 1-1 0 0,0 0 0 0 0,0 1 1 0 0,-4 6-1 0 0,-5 7 94 0 0,-19 37 0 0 0,19-29-98 0 0,1 0 0 0 0,2 0 1 0 0,0 1-1 0 0,2 1 0 0 0,-11 55 1 0 0,18-70-189 0 0,0 0 0 0 0,1 0 0 0 0,1 0-1 0 0,0 0 1 0 0,1 1 0 0 0,0-1 0 0 0,1 0 0 0 0,1 0 0 0 0,0-1 0 0 0,1 1 0 0 0,1-1 0 0 0,0 1 0 0 0,0-1 0 0 0,12 19-1 0 0,-14-27-255 0 0,1-1-1 0 0,-1 1 0 0 0,1-1 0 0 0,0 0 0 0 0,0 0 1 0 0,0 0-1 0 0,0-1 0 0 0,1 1 0 0 0,-1-1 0 0 0,1 0 0 0 0,0 0 1 0 0,0-1-1 0 0,0 1 0 0 0,0-1 0 0 0,1 0 0 0 0,7 1 0 0 0,8 0-1798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0.2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41 11519 0 0,'-2'-7'404'0'0,"1"5"-315"0"0,0 0 0 0 0,1 0 0 0 0,-1-1-1 0 0,1 1 1 0 0,0 0 0 0 0,-1-1-1 0 0,1 1 1 0 0,0 0 0 0 0,1 0 0 0 0,-1-1-1 0 0,0 1 1 0 0,2-5 1726 0 0,-2 11 497 0 0,0-2-2173 0 0,-2 193 8433 0 0,-12 3-5920 0 0,-4 78-3346 0 0,18-274-175 0 0,3-15-6183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30 919 0 0,'-5'-1'384'0'0,"1"-1"0"0"0,-1 1 0 0 0,1-1 0 0 0,-1 1 0 0 0,1-1 0 0 0,0-1 0 0 0,-21-15 20087 0 0,24 20-20295 0 0,1-1 0 0 0,-1 1 1 0 0,1-1-1 0 0,-1 1 0 0 0,0-1 1 0 0,0 1-1 0 0,0-1 0 0 0,-2 2 1 0 0,-4 8-3 0 0,-31 89 244 0 0,-11 25-400 0 0,42-112-19 0 0,-42 98 58 0 0,42-92-475 0 0,1 0-1 0 0,0 0 1 0 0,-5 40 0 0 0,11-54-140 0 0,0 0 0 0 0,0 0 0 0 0,0 0 0 0 0,1-1 0 0 0,1 9 0 0 0,-1-11-1385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0.6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73 217 11519 0 0,'1'-2'887'0'0,"6"-24"-1099"0"0,-5 16 1293 0 0,1 0-1 0 0,0 1 0 0 0,0 0 1 0 0,6-11-1 0 0,-8 18-702 0 0,0 0 0 0 0,1-1 0 0 0,-1 1 0 0 0,1 0 0 0 0,0 0 0 0 0,0 0 0 0 0,-1 0 0 0 0,1 1 0 0 0,0-1 0 0 0,1 0 0 0 0,-1 1 0 0 0,0-1 0 0 0,0 1 0 0 0,1 0 0 0 0,-1 0 0 0 0,1 0 0 0 0,-1 0 0 0 0,1 0 0 0 0,-1 0 0 0 0,5 0 0 0 0,18-1 414 0 0,-25 3-773 0 0,1-1 1 0 0,0 0-1 0 0,-1 0 0 0 0,1 0 1 0 0,-1 0-1 0 0,1 1 1 0 0,0-1-1 0 0,-1 0 0 0 0,1 0 1 0 0,-1 1-1 0 0,1-1 1 0 0,-1 0-1 0 0,1 1 0 0 0,-1-1 1 0 0,1 1-1 0 0,-1-1 1 0 0,1 1-1 0 0,-1-1 0 0 0,1 1 1 0 0,-1-1-1 0 0,1 2 1 0 0,0-1 25 0 0,3 3-26 0 0,0 0 0 0 0,0 1 0 0 0,0-1 0 0 0,-1 1-1 0 0,1 0 1 0 0,-1 0 0 0 0,0 0 0 0 0,-1 0 0 0 0,1 0 0 0 0,-1 1 0 0 0,0-1 0 0 0,0 1 0 0 0,-1 0 0 0 0,0-1 0 0 0,0 1 0 0 0,0 0 0 0 0,-1 0 0 0 0,1 0 0 0 0,-1 0 0 0 0,-1-1 0 0 0,1 1 0 0 0,-1 0-1 0 0,-2 9 1 0 0,-2 0 14 0 0,2-4-2 0 0,0 1-1 0 0,-1-1 0 0 0,0-1 0 0 0,-1 1 0 0 0,0-1 0 0 0,-11 16 0 0 0,8-13-16 0 0,-1-1 0 0 0,-1-1 0 0 0,0 0 0 0 0,-1 0 0 0 0,0-1 0 0 0,0 0 0 0 0,-1-1 0 0 0,-1 0 0 0 0,1-1 0 0 0,-16 7 0 0 0,26-14 39 0 0,13 8 11 0 0,-3-3-64 0 0,1-1 0 0 0,12 5 0 0 0,16 11 0 0 0,9 9 0 0 0,-33-20 0 0 0,-4 3 0 0 0,-7-10 2 0 0,-1 0-1 0 0,0-1 0 0 0,0 1 1 0 0,0 0-1 0 0,0 0 1 0 0,0 1-1 0 0,-1-1 1 0 0,1 0-1 0 0,-1 0 0 0 0,0 0 1 0 0,0 0-1 0 0,0 1 1 0 0,0-1-1 0 0,0 0 1 0 0,-1 0-1 0 0,1 0 0 0 0,-1 0 1 0 0,0 0-1 0 0,-2 5 1 0 0,-1-1 5 0 0,0 0 0 0 0,-1 0 0 0 0,0 0 0 0 0,0 0 0 0 0,-1-1-1 0 0,-7 7 1 0 0,1-1-20 0 0,0 0-1 0 0,-1-1 0 0 0,0 0 0 0 0,-1-1 0 0 0,0-1 0 0 0,0 0 1 0 0,-26 10-1 0 0,39-18-158 0 0,0-1 0 0 0,0 0 0 0 0,0 0 0 0 0,0 0 0 0 0,0 1 0 0 0,0-1 0 0 0,0 0 0 0 0,0-1 0 0 0,-1 1 0 0 0,1 0 0 0 0,0 0 0 0 0,0 0 1 0 0,0-1-1 0 0,-2 0 0 0 0,-6-4-5508 0 0</inkml:trace>
  <inkml:trace contextRef="#ctx0" brushRef="#br0" timeOffset="0.49">517 1 14743 0 0,'0'0'10269'0'0,"0"2"-9433"0"0,4 103 1607 0 0,-2-51-1925 0 0,-6 90 0 0 0,-25 76 246 0 0,-1 19-523 0 0,29-228-231 0 0,0-5-45 0 0,0 0 1 0 0,0 0-1 0 0,-1 0 0 0 0,-3 10 0 0 0,-7 25-2558 0 0,6-26 1193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1.2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205 71 7831 0 0,'12'-22'1118'0'0,"-2"3"-2791"0"0,2-10 23260 0 0,-92 283-20492 0 0,75-241-1042 0 0,-1 1-15 0 0,1 1 0 0 0,1 0 0 0 0,0 1 0 0 0,0-1 0 0 0,2 1 0 0 0,0-1 1 0 0,1 1-1 0 0,1 16 0 0 0,3-17 4 0 0,4-3-31 0 0,-6-11-11 0 0,1 0 0 0 0,-1 0 0 0 0,1 0 0 0 0,-1 0 0 0 0,1 0 0 0 0,-1-1 0 0 0,1 1 0 0 0,0 0 0 0 0,-1-1 0 0 0,1 1 0 0 0,0-1 0 0 0,0 0 0 0 0,-1 1 0 0 0,1-1 0 0 0,0 0 0 0 0,2 0 0 0 0,30-6 0 0 0,-10 1 0 0 0,2 0-18 0 0,-19 3 8 0 0,0 1 1 0 0,0-1 0 0 0,0 2 0 0 0,0-1 0 0 0,0 1 0 0 0,11 0-1 0 0,-6 3-32 0 0,-11-2 40 0 0,0 0 1 0 0,0 0 0 0 0,0 0-1 0 0,0 0 1 0 0,0 0 0 0 0,0 1-1 0 0,0-1 1 0 0,-1 0 0 0 0,1 0-1 0 0,0 1 1 0 0,-1-1 0 0 0,1 0-1 0 0,-1 1 1 0 0,1-1 0 0 0,-1 3-1 0 0,-2 9-40 0 0,-2-5 40 0 0,-2 0 0 0 0,1 0 0 0 0,-1 0 0 0 0,-1-1 0 0 0,-10 11 0 0 0,3-5 3 0 0,-6 8 8 0 0,-1-1 0 0 0,-2 0 0 0 0,1-2 0 0 0,-2-1-1 0 0,-47 26 1 0 0,69-42-11 0 0,-1 0-1 0 0,0 1 0 0 0,0-1 0 0 0,1 0 0 0 0,-1 0 0 0 0,0-1 0 0 0,0 1 1 0 0,0-1-1 0 0,0 1 0 0 0,0-1 0 0 0,0 0 0 0 0,0 0 0 0 0,0 0 1 0 0,0 0-1 0 0,0-1 0 0 0,-3 0 0 0 0,3 0-121 0 0,1 0-1 0 0,0 0 1 0 0,0 0 0 0 0,0-1-1 0 0,0 1 1 0 0,0-1 0 0 0,0 1-1 0 0,1-1 1 0 0,-1 0-1 0 0,0 1 1 0 0,1-1 0 0 0,-1 0-1 0 0,1 0 1 0 0,0 0 0 0 0,-1 0-1 0 0,1 0 1 0 0,0 0 0 0 0,0-1-1 0 0,1 1 1 0 0,-2-4-1 0 0,-3-14-1172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1.6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75 19063 0 0,'0'0'1727'0'0,"2"-2"-1423"0"0,3-3-166 0 0,1 1 0 0 0,0-1 0 0 0,0 1 0 0 0,1 0 0 0 0,-1 1 0 0 0,1-1 0 0 0,0 1 0 0 0,0 1 0 0 0,0-1 0 0 0,14-2 0 0 0,7 0 1432 0 0,44-2 0 0 0,-47 5-1398 0 0,140-4 1010 0 0,-52 3-2513 0 0,-96 1-254 0 0,-2-4-446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2.0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43 30 7831 0 0,'0'0'603'0'0,"1"-2"0"0"0,-1 2-705 0 0,3-6 285 0 0,-3 5 959 0 0,1-1-1 0 0,0 1 1 0 0,0-1 0 0 0,3-3 3426 0 0,-1 2-3426 0 0,5-2 861 0 0,-5 4-1765 0 0,-1 1 1 0 0,0-1 0 0 0,1 1-1 0 0,-1 0 1 0 0,1 0 0 0 0,-1-1-1 0 0,1 1 1 0 0,-1 1-1 0 0,1-1 1 0 0,-1 0 0 0 0,1 1-1 0 0,-1-1 1 0 0,0 1 0 0 0,1 0-1 0 0,-1 0 1 0 0,0 0-1 0 0,0 0 1 0 0,1 0 0 0 0,-1 0-1 0 0,0 0 1 0 0,0 1 0 0 0,0-1-1 0 0,0 1 1 0 0,-1 0-1 0 0,4 2 1 0 0,1 4-84 0 0,1-1 0 0 0,-1 1 0 0 0,0 1 0 0 0,0-1 0 0 0,4 10 0 0 0,2 9 2 0 0,0 0-1 0 0,-2 0 0 0 0,0 1 0 0 0,-2 1 0 0 0,-2-1 0 0 0,0 1 1 0 0,-2 0-1 0 0,-1 1 0 0 0,-1-1 0 0 0,-2 0 0 0 0,-1 1 0 0 0,-1-1 1 0 0,-2 0-1 0 0,0 1 0 0 0,-16 49 0 0 0,-57 143 164 0 0,48-149-1637 0 0,-45 78-1 0 0,44-99-8991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2.4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55 17303 0 0,'0'0'1572'0'0,"-1"-2"-1294"0"0,-3-4 1870 0 0,4 5-2008 0 0,0 0 1 0 0,1 0 0 0 0,-1 1-1 0 0,0-1 1 0 0,1 0 0 0 0,-1 0-1 0 0,1 1 1 0 0,-1-1 0 0 0,1 0-1 0 0,-1 0 1 0 0,1 1 0 0 0,0-1-1 0 0,-1 1 1 0 0,1-1 0 0 0,0 1-1 0 0,0-1 1 0 0,-1 1 0 0 0,1-1-1 0 0,0 1 1 0 0,0 0 0 0 0,0-1 0 0 0,22-8 661 0 0,-19 8-665 0 0,11-4 64 0 0,0 1-1 0 0,0 0 1 0 0,1 1 0 0 0,0 1-1 0 0,21-1 1 0 0,-31 3-205 0 0,14-1-61 0 0,0 1 0 0 0,0 0 0 0 0,29 6 0 0 0,-23-3-819 0 0,-4 0-6486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2.8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20 16127 0 0,'0'0'1744'0'0,"21"3"-1744"0"0,4-1 928 0 0,4-2 160 0 0,1-3 24 0 0,5-1 8 0 0,5 1-736 0 0,5 2-152 0 0,1-1-24 0 0,0-1-8 0 0,-3-2-992 0 0,-6 2-200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3.2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234 1253 1375 0 0,'-1'0'107'0'0,"-6"-5"356"0"0,-10-5 3481 0 0,-26-12 0 0 0,27 16-3719 0 0,9 4-115 0 0,1-1-1 0 0,-1 1 0 0 0,1-1 0 0 0,0-1 0 0 0,0 1 0 0 0,0-1 0 0 0,1 0 0 0 0,-1 0 0 0 0,1 0 0 0 0,0-1 0 0 0,-6-7 0 0 0,3 1 87 0 0,1-1-1 0 0,0 0 1 0 0,0-1-1 0 0,2 1 0 0 0,-1-1 1 0 0,-3-15-1 0 0,2 2 140 0 0,2-1 0 0 0,-4-32-1 0 0,6 22-240 0 0,2 0 0 0 0,2 0 0 0 0,7-50 0 0 0,28-111-476 0 0,-21 126 103 0 0,-4 17-348 0 0,30-87 1 0 0,-33 121 471 0 0,0 0-1 0 0,2 1 1 0 0,1 0 0 0 0,0 0 0 0 0,1 1-1 0 0,28-33 1 0 0,-28 40 237 0 0,0 2-1 0 0,0 0 1 0 0,1 0-1 0 0,0 1 1 0 0,1 1 0 0 0,0 0-1 0 0,0 1 1 0 0,1 1-1 0 0,-1 0 1 0 0,1 1-1 0 0,1 0 1 0 0,-1 1 0 0 0,1 1-1 0 0,-1 1 1 0 0,1 0-1 0 0,0 1 1 0 0,0 0 0 0 0,0 2-1 0 0,0 0 1 0 0,26 5-1 0 0,-34-4 25 0 0,0 0-1 0 0,-1 0 0 0 0,1 1 0 0 0,-1 0 0 0 0,0 1 1 0 0,0 0-1 0 0,0 0 0 0 0,-1 0 0 0 0,1 1 0 0 0,9 9 1 0 0,-8-5 4 0 0,1 0 1 0 0,-2 0 0 0 0,1 1-1 0 0,-2 0 1 0 0,1 1 0 0 0,5 13 0 0 0,2 10 127 0 0,-2 0-1 0 0,-1 0 1 0 0,10 61 0 0 0,-11-35-115 0 0,-2-1-1 0 0,-3 1 0 0 0,-2 0 0 0 0,-3 0 1 0 0,-3 0-1 0 0,-16 93 0 0 0,-7-24-4618 0 0,10-59-688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3.7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54 8287 0 0,'-8'-10'382'0'0,"7"8"-8"0"0,-1 0-316 0 0,1 0-1 0 0,-1 0 0 0 0,1-1 0 0 0,0 1 0 0 0,0 0 0 0 0,-2-5 0 0 0,-3-9 8185 0 0,4 10-5948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6.0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305 1353 4143 0 0,'-40'5'546'0'0,"32"-3"-60"0"0,0-1-1 0 0,0 0 1 0 0,-14 0-1 0 0,-2-3 304 0 0,11 2-462 0 0,0 0 1 0 0,0-2-1 0 0,-23-5 1 0 0,31 6-215 0 0,1-1 0 0 0,-1 0 0 0 0,1 0-1 0 0,0 0 1 0 0,-1 0 0 0 0,1-1 0 0 0,0 0 0 0 0,1 0 0 0 0,-1 0 0 0 0,0 0 0 0 0,1 0 0 0 0,0-1 0 0 0,0 0-1 0 0,-4-4 1 0 0,0-3 154 0 0,1-1-1 0 0,0 0 1 0 0,1 0 0 0 0,0 0-1 0 0,1-1 1 0 0,0 1-1 0 0,-3-26 1 0 0,-4-96 180 0 0,9 95-372 0 0,2-69-2571 0 0,18-148-1 0 0,-3 71-125 0 0,-14 166 2410 0 0,12-118 70 0 0,-10 121 447 0 0,1 0-1 0 0,0 0 1 0 0,1 0-1 0 0,1 0 1 0 0,0 1-1 0 0,10-17 1 0 0,-7 15-21 0 0,2 1 1 0 0,0 1-1 0 0,1-1 1 0 0,0 2 0 0 0,1 0-1 0 0,22-19 1 0 0,-27 27-218 0 0,0 0 1 0 0,1 0 0 0 0,-1 1-1 0 0,1 0 1 0 0,0 1 0 0 0,0 0-1 0 0,0 0 1 0 0,1 1-1 0 0,0 0 1 0 0,-1 0 0 0 0,1 1-1 0 0,0 1 1 0 0,0 0 0 0 0,12 0-1 0 0,-11 1-12 0 0,0 0 0 0 0,1 1 0 0 0,-1 1-1 0 0,0 0 1 0 0,0 0 0 0 0,0 1-1 0 0,0 1 1 0 0,0 0 0 0 0,0 0 0 0 0,-1 1-1 0 0,0 0 1 0 0,0 1 0 0 0,-1 0-1 0 0,1 1 1 0 0,-1 0 0 0 0,-1 0 0 0 0,1 1-1 0 0,-1 0 1 0 0,-1 1 0 0 0,1-1-1 0 0,-1 1 1 0 0,-1 1 0 0 0,7 11 0 0 0,-2 3 15 0 0,0 2 1 0 0,-2-1-1 0 0,0 1 0 0 0,-2 1 1 0 0,-1 0-1 0 0,3 34 1 0 0,-2 10 144 0 0,-4 84-1 0 0,-21 70 376 0 0,5-132-401 0 0,-5-1-1 0 0,-40 124 1 0 0,-7-66-17 0 0,51-121-141 0 0,10-21-18 0 0,1-3-8 0 0,1 0-1 0 0,-1 0 0 0 0,0 0 0 0 0,0 0 0 0 0,-8 7 1 0 0,9-10-115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7.2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279 388 3679 0 0,'-2'1'284'0'0,"-4"2"92"0"0,-1 0-1 0 0,1-1 0 0 0,-1 0 0 0 0,0 0 1 0 0,0 0-1 0 0,0-1 0 0 0,0 0 0 0 0,0 0 1 0 0,0-1-1 0 0,0 0 0 0 0,0 0 0 0 0,0-1 1 0 0,0 0-1 0 0,0 0 0 0 0,-13-4 0 0 0,17 4-152 0 0,-3-2-206 0 0,1 0 1 0 0,-1 0-1 0 0,1 0 0 0 0,-1 0 1 0 0,1-1-1 0 0,0 0 0 0 0,0 0 0 0 0,1-1 1 0 0,-1 1-1 0 0,1-1 0 0 0,0 0 1 0 0,0 0-1 0 0,0 0 0 0 0,-2-7 1 0 0,-1-2-100 0 0,2 0 0 0 0,0 0 1 0 0,0-1-1 0 0,-2-17 0 0 0,0 4-142 0 0,-25-132-3295 0 0,31 155 3226 0 0,-7-41-2305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2 143 14767 0 0,'0'0'1343'0'0,"2"2"-1104"0"0,2 10 3 0 0,1 1 1 0 0,-1-1 0 0 0,-1 1 0 0 0,3 21 0 0 0,-4-16 904 0 0,2 0 1 0 0,6 18 0 0 0,-8-31-919 0 0,0 0 0 0 0,0 0 0 0 0,0 0 0 0 0,1 0 0 0 0,0-1 0 0 0,0 1 0 0 0,0-1 0 0 0,1 1 0 0 0,-1-1 0 0 0,1 0 0 0 0,5 3 0 0 0,-5-4-172 0 0,-1-1 0 0 0,1 0 0 0 0,0 0 0 0 0,0 0 0 0 0,0-1 0 0 0,0 0 0 0 0,1 1 0 0 0,-1-1 0 0 0,0-1 1 0 0,1 1-1 0 0,-1-1 0 0 0,0 1 0 0 0,1-1 0 0 0,-1-1 0 0 0,0 1 0 0 0,1 0 0 0 0,-1-1 0 0 0,0 0 0 0 0,1 0 0 0 0,4-2 0 0 0,-4 1-1 0 0,0 0-1 0 0,0 0 1 0 0,0 0-1 0 0,-1-1 1 0 0,1 1-1 0 0,-1-1 1 0 0,1 0-1 0 0,-1 0 0 0 0,0-1 1 0 0,0 1-1 0 0,0-1 1 0 0,-1 0-1 0 0,1 0 1 0 0,-1 0-1 0 0,0-1 1 0 0,4-5-1 0 0,-5 4-1 0 0,0 1-1 0 0,0 0 1 0 0,-1-1 0 0 0,1 1-1 0 0,-1-1 1 0 0,0 0-1 0 0,-1 0 1 0 0,1 1 0 0 0,-1-1-1 0 0,0 0 1 0 0,-1 1 0 0 0,1-1-1 0 0,-2-6 1 0 0,-1 4 12 0 0,1 1-1 0 0,-1-1 1 0 0,0 1 0 0 0,0-1 0 0 0,-1 1 0 0 0,0 1 0 0 0,-1-1-1 0 0,-7-9 1 0 0,-3 0 5 0 0,0 1-1 0 0,-1 0 0 0 0,-1 1 1 0 0,-1 1-1 0 0,-35-21 0 0 0,-3 5-1495 0 0,28 15-219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7.6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0 285 4607 0 0,'17'-29'132'0'0,"1"0"0"0"0,2 1-1 0 0,31-35 1 0 0,-37 48 249 0 0,2 0 0 0 0,-1 1 0 0 0,2 1 0 0 0,0 1 0 0 0,0 0 0 0 0,33-16 0 0 0,-39 23-208 0 0,0 1 0 0 0,1 0 0 0 0,-1 0-1 0 0,1 1 1 0 0,0 1 0 0 0,0 0 0 0 0,0 1 0 0 0,0 0 0 0 0,0 1 0 0 0,0 0 0 0 0,15 2 0 0 0,-18 0-103 0 0,0-1 0 0 0,0 1 1 0 0,0 1-1 0 0,-1-1 0 0 0,1 1 0 0 0,-1 1 0 0 0,0 0 1 0 0,0 0-1 0 0,0 1 0 0 0,0 0 0 0 0,-1 0 1 0 0,0 0-1 0 0,0 1 0 0 0,0 0 0 0 0,9 11 0 0 0,-5 0 29 0 0,0 0 0 0 0,0 1 0 0 0,-2 0-1 0 0,0 1 1 0 0,-1-1 0 0 0,-1 2 0 0 0,-1-1-1 0 0,4 23 1 0 0,2 25 115 0 0,5 73-1 0 0,-13-45 44 0 0,-15 170 0 0 0,10-246-211 0 0,-2 0 0 0 0,0 0 0 0 0,-1 0 1 0 0,-1 0-1 0 0,-13 32 0 0 0,2-16 4669 0 0,14-34-4630 0 0,-6 5-122 0 0,7-5-459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8.1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26 9215 0 0,'-9'-6'816'0'0,"-4"-6"7440"0"0,7 5-7760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38.7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1100 279 2303 0 0,'0'0'9359'0'0,"-9"-5"-4327"0"0,-12 41-4835 0 0,1 2 0 0 0,1 0 0 0 0,-20 64 0 0 0,30-79-176 0 0,0 0-1 0 0,-2-1 1 0 0,0 0 0 0 0,-23 32-1 0 0,24-41-2 0 0,0-1 0 0 0,0 0 0 0 0,-2 0 0 0 0,1-1 0 0 0,-2 0-1 0 0,1-1 1 0 0,-1-1 0 0 0,-18 10 0 0 0,6-6 47 0 0,0 0 0 0 0,-1-2 1 0 0,-31 9-1 0 0,45-17-9 0 0,-1 0 0 0 0,1-1 1 0 0,0 0-1 0 0,-1-1 0 0 0,1 0 1 0 0,-1-1-1 0 0,1 0 0 0 0,-1-1 1 0 0,-22-4-1 0 0,28 2 7 0 0,-1 1-1 0 0,1-1 1 0 0,0 1 0 0 0,0-2-1 0 0,0 1 1 0 0,1-1 0 0 0,-1 0-1 0 0,1-1 1 0 0,-11-9 0 0 0,9 6 56 0 0,1 0 1 0 0,0-1-1 0 0,0 1 1 0 0,1-2-1 0 0,0 1 1 0 0,-6-12-1 0 0,2-4 117 0 0,1 0 0 0 0,0 0 0 0 0,2-1 0 0 0,-7-49 0 0 0,10 30-155 0 0,1 1 1 0 0,3-1 0 0 0,6-53 0 0 0,1-34-87 0 0,-6 103 5 0 0,-1 15 0 0 0,0-1 0 0 0,-1 0 0 0 0,0 0 0 0 0,-5-20 0 0 0,2 18 66 0 0,3 15-33 0 0,0 0 428 0 0,1 2-444 0 0,0 0 0 0 0,-1-1 0 0 0,1 1 0 0 0,0 0 0 0 0,0 0 0 0 0,-1 0 0 0 0,1-1 0 0 0,0 1 0 0 0,-1 0 0 0 0,1 0 0 0 0,0 0 0 0 0,-1 0-1 0 0,1 0 1 0 0,0 0 0 0 0,-1 0 0 0 0,1 0 0 0 0,-1 0 0 0 0,1 0 0 0 0,0 0 0 0 0,-1 0 0 0 0,1 0 0 0 0,0 0 0 0 0,-1 0 0 0 0,-10 8 3 0 0,1 0 0 0 0,-1 0 1 0 0,2 1-1 0 0,-1 1 0 0 0,1 0 1 0 0,-8 12-1 0 0,3-4 6 0 0,-18 15-1 0 0,6-10-4 0 0,-2-2 1 0 0,-54 34-1 0 0,71-48-15 0 0,4-3 6 0 0,0 0 0 0 0,0 0 0 0 0,-15 5-1 0 0,16-7 11 0 0,5-2 95 0 0,4 0-110 0 0,-1 0 0 0 0,1-1 0 0 0,-1 0 0 0 0,1 1 0 0 0,-1-1 0 0 0,0 0-1 0 0,4-2 1 0 0,8-3 2 0 0,3 1-16 0 0,0 1-1 0 0,0 1 0 0 0,1 1 1 0 0,-1 0-1 0 0,36 1 1 0 0,87 16-66 0 0,-57-3 55 0 0,-74-10 18 0 0,-6-2 0 0 0,0 1 0 0 0,0-1 0 0 0,0 1 0 0 0,0-1 0 0 0,0 0 0 0 0,0 0 0 0 0,0-1 0 0 0,0 1 0 0 0,0-1 0 0 0,0 1 0 0 0,0-1 0 0 0,4-2 0 0 0,-2 3 0 0 0,0-1 0 0 0,13-9 0 0 0,-4 0-3 0 0,-12 7 5 0 0,-1 0 15 0 0,0 2 58 0 0,-1-5-20 0 0,0 4-27 0 0,0-1-1 0 0,0 1 1 0 0,0-1-1 0 0,0 1 1 0 0,0 0-1 0 0,-1-1 0 0 0,1 1 1 0 0,-1 0-1 0 0,0-1 1 0 0,-1-2-1 0 0,-7-14 253 0 0,-1 1 0 0 0,0 1 0 0 0,-13-17 0 0 0,19 30-281 0 0,1-1 0 0 0,1 1 0 0 0,-1-1 1 0 0,1 1-1 0 0,-1-1 0 0 0,1 0 0 0 0,1 0 0 0 0,-3-9 0 0 0,4 13-620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5.8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1375 0 0,'0'0'6727'0'0,"3"1"-6583"0"0,36 2-118 0 0,65-2 0 0 0,-55-1-21 0 0,68 0 3 0 0,245-3 408 0 0,-321 1-272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7.2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23 3567 0 0,'0'0'9640'0'0,"2"-1"-9426"0"0,5-1-207 0 0,1 0 0 0 0,-1 0 0 0 0,1 1 0 0 0,0 0 0 0 0,0 0 1 0 0,13 1-1 0 0,13-1-15 0 0,249-3-42 0 0,-121 6 28 0 0,377-8-148 0 0,-465 3-20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7.8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88 7919 0 0,'0'0'4182'0'0,"1"-1"-3997"0"0,3-1-179 0 0,0 1 0 0 0,0-1 0 0 0,1 1 0 0 0,-1 0 0 0 0,1 0-1 0 0,-1 0 1 0 0,0 1 0 0 0,10-1 0 0 0,3 0-34 0 0,201-21 155 0 0,28 1 191 0 0,-12 1-489 0 0,-79 11-3088 0 0,-71 5-740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8.3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96 9671 0 0,'0'0'3400'0'0,"1"-1"-3176"0"0,2-1-206 0 0,1 0-1 0 0,-1 0 1 0 0,1 1-1 0 0,-1-1 1 0 0,7-1-1 0 0,8-4 45 0 0,7-3 66 0 0,0 1 0 0 0,0 1 0 0 0,1 1 1 0 0,46-7-1 0 0,108-1 83 0 0,-134 13-182 0 0,168-8-11 0 0,-121 10-3914 0 0,-32 1-586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38.7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28 11343 0 0,'0'0'1232'0'0,"10"-7"-1232"0"0,4 1 0 0 0,1 1-72 0 0,5 1-40 0 0,6 0-8 0 0,4 3 0 0 0,3 1 48 0 0,9 3 8 0 0,7 0 0 0 0,10 3 0 0 0,8 4-672 0 0,-2 4-128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42.2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1247 304 5783 0 0,'0'0'527'0'0,"-14"-5"-352"0"0,-43-18 2187 0 0,48 19-2120 0 0,1 0 0 0 0,-1 0-1 0 0,0 1 1 0 0,0 1-1 0 0,-1-1 1 0 0,-9 0 0 0 0,-57-3-86 0 0,-108 7-125 0 0,-11 0 2 0 0,182-2-29 0 0,-20-1 72 0 0,1 1 0 0 0,-1 2 0 0 0,0 1 0 0 0,-50 10 0 0 0,69-9-93 0 0,-1 1 0 0 0,1 1 0 0 0,-26 12 0 0 0,35-14 12 0 0,0 0 1 0 0,0 0-1 0 0,0 0 0 0 0,1 1 0 0 0,-1-1 0 0 0,1 1 0 0 0,0 1 0 0 0,0-1 1 0 0,0 0-1 0 0,1 1 0 0 0,0 0 0 0 0,0 0 0 0 0,-3 6 0 0 0,0 4-21 0 0,1-1 0 0 0,0 1 0 0 0,1 1 0 0 0,-3 24 0 0 0,-1 66-33 0 0,4-50 62 0 0,-53 429-169 0 0,10-117 148 0 0,26 5 20 0 0,32-22-63 0 0,-3-128 48 0 0,-25 150-41 0 0,8-263 41 0 0,-34 357-16 0 0,-1 11 3 0 0,25 3 14 0 0,54 271 12 0 0,12-228 0 0 0,-44-478 76 0 0,-2-1-1 0 0,-9 88 1 0 0,5-53 409 0 0,3-68-187 0 0,0-4 231 0 0,-11 19-193 0 0,9-20-335 0 0,2-6-71 0 0,2 0-58 0 0,1 1 76 0 0,1-1 0 0 0,0 0 0 0 0,0 1 0 0 0,0-1 0 0 0,0-1 0 0 0,0 1 0 0 0,0 0 0 0 0,0-1 0 0 0,0 0 0 0 0,0 0 0 0 0,0 0 0 0 0,0-1 0 0 0,0 1 0 0 0,4-2 0 0 0,11-3-263 0 0,32-12 1 0 0,-24 8 169 0 0,9-3 77 0 0,103-30-961 0 0,-109 35 658 0 0,-1 1-1 0 0,58-3 0 0 0,-43 9 230 0 0,83 11-1 0 0,43 19-174 0 0,-7 0 175 0 0,-50-7 78 0 0,-100-20 60 0 0,-1-2 1 0 0,0 1-1 0 0,1-2 0 0 0,-1 0 0 0 0,1 0 0 0 0,-1-1 0 0 0,0 0 0 0 0,21-6 0 0 0,0-2 330 0 0,59-26-1 0 0,-70 25 138 0 0,-1-1 0 0 0,-1 0 0 0 0,0-2-1 0 0,27-22 1 0 0,-21 13 142 0 0,-1-2 0 0 0,31-37-1 0 0,-47 50-398 0 0,-1 0 0 0 0,-1 0 1 0 0,0 0-1 0 0,0-1 0 0 0,-1 0 0 0 0,8-25 0 0 0,-9 20 267 0 0,-1-1 0 0 0,-1 1 0 0 0,0-1 0 0 0,0-30 0 0 0,-24-330 1377 0 0,10 262-1860 0 0,-56-1055-2966 0 0,48 749 2931 0 0,2-295 1621 0 0,16 471-1411 0 0,3-312-63 0 0,2 113-89 0 0,-33 0-16 0 0,-64-38 147 0 0,52 312-144 0 0,32 122 0 0 0,-4-77 0 0 0,11 95-74 0 0,0 9-415 0 0,2 0-1 0 0,0 0 1 0 0,5-36-1 0 0,-3 46-4894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42.9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1 9215 0 0,'0'0'4687'0'0,"0"2"-4110"0"0,-11 37-140 0 0,2 1-1 0 0,-4 52 0 0 0,2-14-281 0 0,-9 23 68 0 0,9-51 113 0 0,2 0 1 0 0,-2 55-1 0 0,11-97-315 0 0,0-1-1 0 0,1 1 1 0 0,0-1-1 0 0,0 1 0 0 0,1-1 1 0 0,0 1-1 0 0,0-1 1 0 0,4 8-1 0 0,-5-12-17 0 0,0-1 1 0 0,0 0-1 0 0,0 0 0 0 0,0 0 0 0 0,0-1 0 0 0,0 1 0 0 0,1 0 0 0 0,-1 0 1 0 0,1-1-1 0 0,-1 1 0 0 0,1 0 0 0 0,0-1 0 0 0,-1 0 0 0 0,1 1 1 0 0,0-1-1 0 0,0 0 0 0 0,0 0 0 0 0,0 0 0 0 0,0 0 0 0 0,0 0 0 0 0,0-1 1 0 0,1 1-1 0 0,-1-1 0 0 0,0 1 0 0 0,0-1 0 0 0,0 0 0 0 0,1 0 0 0 0,-1 0 1 0 0,0 0-1 0 0,0 0 0 0 0,1 0 0 0 0,2-1 0 0 0,-1-1 7 0 0,1 0 0 0 0,0 0 0 0 0,-1 0 0 0 0,0-1 0 0 0,0 0 0 0 0,0 1-1 0 0,0-1 1 0 0,0-1 0 0 0,0 1 0 0 0,-1-1 0 0 0,5-4 0 0 0,1-4 51 0 0,-1 1 0 0 0,13-23 0 0 0,-19 31 29 0 0,0 0 0 0 0,-1-1 1 0 0,1 0-1 0 0,-1 1 0 0 0,0-1 1 0 0,0 0-1 0 0,0 0 1 0 0,-1 1-1 0 0,1-1 0 0 0,-1 0 1 0 0,0 0-1 0 0,0 0 0 0 0,0 0 1 0 0,-1 0-1 0 0,0 1 1 0 0,1-1-1 0 0,-1 0 0 0 0,0 0 1 0 0,-1 1-1 0 0,1-1 0 0 0,-1 1 1 0 0,1-1-1 0 0,-1 1 0 0 0,0-1 1 0 0,0 1-1 0 0,-1 0 1 0 0,1 0-1 0 0,-1 0 0 0 0,1 0 1 0 0,-1 1-1 0 0,0-1 0 0 0,0 1 1 0 0,0-1-1 0 0,0 1 1 0 0,-1 0-1 0 0,1 0 0 0 0,-1 1 1 0 0,1-1-1 0 0,-1 1 0 0 0,-6-2 1 0 0,-58-16 517 0 0,66 19-1137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1083 1305 4831 0 0,'0'0'223'0'0,"-1"1"-16"0"0,-6 4 182 0 0,0-1-1 0 0,0 1 1 0 0,0-1 0 0 0,0-1 0 0 0,0 1 0 0 0,-1-1-1 0 0,0-1 1 0 0,0 1 0 0 0,-15 1 0 0 0,20-3-340 0 0,-285 34 3176 0 0,255-33-2984 0 0,0-2-1 0 0,0-2 0 0 0,-1-1 0 0 0,-61-13 0 0 0,53 5 324 0 0,0-2 0 0 0,1-2 0 0 0,-48-24-1 0 0,60 25-82 0 0,-37-25 1 0 0,56 32-380 0 0,0-1 0 0 0,0 0 1 0 0,1 0-1 0 0,0-1 0 0 0,1 0 1 0 0,-13-18-1 0 0,9 8-37 0 0,0 0-1 0 0,2-1 1 0 0,0-1 0 0 0,1 1-1 0 0,1-1 1 0 0,-6-28 0 0 0,10 32-48 0 0,1 0 0 0 0,0-1 1 0 0,2 0-1 0 0,0 0 1 0 0,1 1-1 0 0,1-1 0 0 0,0 0 1 0 0,7-26-1 0 0,-2 15-96 0 0,3-1 0 0 0,15-38 0 0 0,-17 53 40 0 0,1 0 0 0 0,0 0 0 0 0,1 1 0 0 0,1 0-1 0 0,22-26 1 0 0,11-2-31 0 0,74-59 0 0 0,62-26-30 0 0,-131 96 82 0 0,1 1 0 0 0,2 3 0 0 0,61-23 0 0 0,109-26-42 0 0,-161 55 52 0 0,73-16 0 0 0,-101 31 31 0 0,-1 1 0 0 0,1 1 0 0 0,0 2 0 0 0,40 3 0 0 0,-36 1 30 0 0,0 2-1 0 0,0 2 1 0 0,-1 1 0 0 0,66 23 0 0 0,-76-20-21 0 0,-1 1 1 0 0,-1 1-1 0 0,0 0 1 0 0,0 2-1 0 0,-2 1 1 0 0,0 0-1 0 0,31 30 1 0 0,-32-24-32 0 0,-1 1 1 0 0,-1 1 0 0 0,-1 0-1 0 0,-1 1 1 0 0,-1 1-1 0 0,-1 1 1 0 0,-1 0-1 0 0,-1 0 1 0 0,-2 2 0 0 0,14 53-1 0 0,-17-48 18 0 0,-1 1 0 0 0,-2 1 0 0 0,-2-1 1 0 0,-1 1-1 0 0,-1-1 0 0 0,-2 0 0 0 0,-1 1 0 0 0,-16 63 0 0 0,-53 147-28 0 0,34-143-4796 0 0,9-36-917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43.4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73 41 5983 0 0,'0'-2'274'0'0,"-1"-1"-172"0"0,-12-21 14824 0 0,8 75-14204 0 0,3-5-676 0 0,-16 89 0 0 0,11-98 14 0 0,2 12-49 0 0,5-47 7 0 0,-9-87-11233 0 0,2 13 6723 0 0,2 12 3938 0 0,4 22 3724 0 0,2 36-2793 0 0,0 0 0 0 0,0 0 1 0 0,0-1-1 0 0,0 1 0 0 0,0 0 0 0 0,1 0 1 0 0,-1 0-1 0 0,0 1 0 0 0,1-1 1 0 0,0 0-1 0 0,2-2 0 0 0,-3 3-31 0 0,0 0-228 0 0,0 0-1 0 0,0 0 1 0 0,1 0 0 0 0,-1 0-1 0 0,0 0 1 0 0,0 0 0 0 0,0 0-1 0 0,0 1 1 0 0,1-1 0 0 0,-1 0-1 0 0,3 0 1 0 0,16-7 110 0 0,-12 4-190 0 0,25-8 1 0 0,-20 9-39 0 0,1 0 0 0 0,-1 0 0 0 0,0-2 2240 0 0,-12 5-2203 0 0,0 1 0 0 0,0 0 0 0 0,0-1 0 0 0,0 1-1 0 0,-1 0 1 0 0,1 0 0 0 0,0 0 0 0 0,0 0 0 0 0,0 0-1 0 0,-1 0 1 0 0,2 1 0 0 0,-1 0 25 0 0,1 0-41 0 0,-1 0 0 0 0,1 1 0 0 0,-1-1 0 0 0,1 1 0 0 0,-1 0 0 0 0,0-1 0 0 0,0 1 0 0 0,0 0 1 0 0,0 0-1 0 0,-1 0 0 0 0,1-1 0 0 0,-1 5 0 0 0,0 37 129 0 0,-1-23-35 0 0,-8 98 520 0 0,2-52-225 0 0,-5 41 446 0 0,-8 100-269 0 0,10-104-2043 0 0,9-81-5707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1:43.8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85 34 17967 0 0,'-13'-8'1600'0'0,"2"0"-1280"0"0,0 3-256 0 0,1 2-64 0 0,-1 3 1304 0 0,1-2 248 0 0,1 0 1664 0 0,-1-4-1760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7.9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85 110 2303 0 0,'0'0'102'0'0,"-2"-1"-1"0"0,-21-8-57 0 0,-2-1 3949 0 0,24 9-3654 0 0,-1 0-1 0 0,0-1 0 0 0,0 1 0 0 0,0-1 0 0 0,0 1 0 0 0,1-1 0 0 0,-1 0 0 0 0,1 0 0 0 0,0 0 0 0 0,-1 0 1 0 0,1 1-1 0 0,0-2 0 0 0,0 1 0 0 0,0 0 0 0 0,-1-3 0 0 0,-1-3 82 0 0,2 6-145 0 0,0-1 0 0 0,0 1 0 0 0,0-1 0 0 0,0 1 0 0 0,1-1 0 0 0,0 0 1 0 0,-1-2-1 0 0,-1-7 3390 0 0,4 14-3538 0 0,10 15-102 0 0,-2-5-27 0 0,4 4 4 0 0,3 1-2 0 0,0-1 0 0 0,31 23 0 0 0,-40-32 0 0 0,1 0 0 0 0,13 17 0 0 0,10 8 0 0 0,16 16 78 0 0,-47-47-72 0 0,1 0 1 0 0,0 0-1 0 0,-1 0 1 0 0,1 0 0 0 0,0-1-1 0 0,0 1 1 0 0,-1 0-1 0 0,1-1 1 0 0,0 0 0 0 0,0 1-1 0 0,0-1 1 0 0,0 0-1 0 0,2 0 1 0 0,4 0 21 0 0,-4 1-28 0 0,1 0 24 0 0,1 0-1 0 0,-1 0 1 0 0,1-1-1 0 0,-1 0 0 0 0,1 0 1 0 0,-1 0-1 0 0,1-1 1 0 0,-1 1-1 0 0,1-1 1 0 0,5-2-1 0 0,7-4 207 0 0,0-1-1 0 0,28-17 0 0 0,-33 18-69 0 0,1 1-1 0 0,1 0 1 0 0,22-5-1 0 0,16-7 121 0 0,8-2-150 0 0,-13 5-66 0 0,-26 7 76 0 0,0-1-1 0 0,0 0 1 0 0,-1-2-1 0 0,0-1 1 0 0,20-15 0 0 0,-21 14 192 0 0,30-16-1 0 0,-47 27-300 0 0,4-1 1 0 0,18-6-4 0 0,-15 5-17 0 0,-8 3 1571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18.7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52 105 6071 0 0,'0'0'548'0'0,"-1"-1"-450"0"0,-19-13 54 0 0,19 13 580 0 0,-5-4 1239 0 0,6 5-1814 0 0,-1 0 1 0 0,0-1-1 0 0,1 1 1 0 0,-1 0-1 0 0,1-1 1 0 0,-1 1-1 0 0,1-1 0 0 0,-1 1 1 0 0,1-1-1 0 0,-1 1 1 0 0,1-1-1 0 0,-1 1 1 0 0,1-1-1 0 0,0 1 1 0 0,-1-1-1 0 0,1 0 1 0 0,-1 0-1 0 0,-13-11 10079 0 0,32 44-10233 0 0,-2 2 0 0 0,-1 0 1 0 0,17 60-1 0 0,-4-18 11 0 0,-13-39 9 0 0,14 58 0 0 0,-26-84 1 0 0,0 1 37 0 0,-3-10 490 0 0,-9-8-360 0 0,5 3-153 0 0,2 1-22 0 0,1 1-1 0 0,-1-1 1 0 0,1 1 0 0 0,0-1 0 0 0,-1 0 0 0 0,1 0 0 0 0,0 0-1 0 0,0 0 1 0 0,0 1 0 0 0,0-2 0 0 0,-1-2 0 0 0,-3-7-451 0 0,0-1 0 0 0,0 0 0 0 0,1 0 0 0 0,1 0 0 0 0,-4-27 0 0 0,2-70-4579 0 0,3 33 1410 0 0,1 68 3519 0 0,0 0 0 0 0,-1 1 1 0 0,0-1-1 0 0,-3-10 0 0 0,0 2 148 0 0,3 13 83 0 0,0 0 0 0 0,0 0 1 0 0,-1 1-1 0 0,1-1 0 0 0,-1 1 1 0 0,1-1-1 0 0,-1 1 1 0 0,-4-3-1 0 0,6 4 395 0 0,-8-5 1722 0 0,9 7-2208 0 0,-1 0 0 0 0,1 0 0 0 0,0-1 0 0 0,0 1 0 0 0,0 0 0 0 0,-1 0 0 0 0,1 0 0 0 0,0 0 0 0 0,0 0 0 0 0,0-1 0 0 0,0 1 0 0 0,0 0 0 0 0,0 0 0 0 0,-1 0 0 0 0,1-1 0 0 0,0 1 0 0 0,0 0 0 0 0,0 0 0 0 0,0 0 0 0 0,0-1 0 0 0,0 1 0 0 0,0 0 0 0 0,0 0 0 0 0,0 0 0 0 0,0-1 0 0 0,0 1 0 0 0,0 0 0 0 0,0 0 0 0 0,0-1 0 0 0,0 1 0 0 0,0 0 0 0 0,0 0 1 0 0,0 0-1 0 0,0-1 0 0 0,0 1 0 0 0,0 0 0 0 0,1 0 0 0 0,-1 0 0 0 0,0-1 0 0 0,0 1 0 0 0,0 0 0 0 0,0 0 0 0 0,0 0 0 0 0,0 0 0 0 0,1-1 0 0 0,-1 1 0 0 0,0 0 0 0 0,0 0 0 0 0,0 0 0 0 0,1 0 0 0 0,17-7 539 0 0,23 0-635 0 0,234-20 1084 0 0,-274 27-1038 0 0,3 1 48 0 0,3 2-24 0 0,-5-2 51 0 0,-10 11 170 0 0,2-6-142 0 0,0 0 0 0 0,0 0 1 0 0,0-1-1 0 0,-10 6 1 0 0,-12 12 123 0 0,-2 5-4 0 0,-118 120 552 0 0,142-140-707 0 0,0 1 1 0 0,0-1-1 0 0,1 1 0 0 0,-8 18 0 0 0,-12 39 465 0 0,25-64-426 0 0,0 11-2566 0 0,0-11 1139 0 0,0 12-12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1.4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301 954 5983 0 0,'-67'-26'872'0'0,"62"25"-146"0"0,0-1 0 0 0,0 1 0 0 0,0-1-1 0 0,1-1 1 0 0,-10-5 1544 0 0,-8-5 5566 0 0,48 5-7483 0 0,137 9-338 0 0,-28 1 45 0 0,-70-3-21 0 0,-1-4 0 0 0,91-18 0 0 0,70-8 32 0 0,-40 8-3 0 0,-174 21-50 0 0,0 0-1 0 0,0-1 1 0 0,0-1 0 0 0,-1 1 0 0 0,1-2 0 0 0,-1 0 0 0 0,0 0-1 0 0,15-11 1 0 0,-20 12 3 0 0,0 0 0 0 0,0 0 1 0 0,-1-1-1 0 0,1 0 0 0 0,-1 0 0 0 0,0 0 0 0 0,0 0 0 0 0,-1-1 0 0 0,1 1 1 0 0,-1-1-1 0 0,-1 0 0 0 0,1 0 0 0 0,-1 0 0 0 0,0 0 0 0 0,2-14 1 0 0,-1 9 5 0 0,-2-1 0 0 0,0 0 1 0 0,0-1-1 0 0,-1 1 1 0 0,-1 0-1 0 0,0 0 1 0 0,0 0-1 0 0,-1 0 1 0 0,-1 1-1 0 0,0-1 1 0 0,-1 0-1 0 0,-8-17 1 0 0,-3-3 2 0 0,-3 0 1 0 0,-1 1-1 0 0,-27-35 0 0 0,-77-78 44 0 0,85 101-56 0 0,37 42-18 0 0,-66-68 0 0 0,59 62 0 0 0,0 0 0 0 0,-1 0 0 0 0,-1 1 0 0 0,1 0 0 0 0,-1 0 0 0 0,-17-6 0 0 0,8 5 1 0 0,0 1-1 0 0,-20-3 1 0 0,30 7-4 0 0,-1 1 1 0 0,1 0-1 0 0,0 1 1 0 0,-1 0-1 0 0,1 1 1 0 0,-16 2-1 0 0,-49 13-92 0 0,1 3-1 0 0,1 4 1 0 0,0 2-1 0 0,-72 38 1 0 0,120-51 74 0 0,2 2 1 0 0,-1 1-1 0 0,2 1 1 0 0,-30 28 0 0 0,18-12-4 0 0,-50 64 1 0 0,73-82-151 0 0,0 1 1 0 0,1 0 0 0 0,1 0 0 0 0,0 0 0 0 0,2 1 0 0 0,-1 0 0 0 0,2 1 0 0 0,0-1 0 0 0,-3 21 0 0 0,2 19-6982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2.3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60 15631 0 0,'0'0'2219'0'0,"3"-2"-1652"0"0,14-4-61 0 0,0 0 0 0 0,0 0 0 0 0,0 2 1 0 0,1 0-1 0 0,26-2 0 0 0,95 1 1049 0 0,-79 5-933 0 0,-4-2-32 0 0,180 3 1212 0 0,71 7-1150 0 0,-228-13-582 0 0,-67 3-87 0 0,0 0 0 0 0,0 0 1 0 0,-1-1-1 0 0,16-6 1 0 0,-21 5 215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2.8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313 21 13823 0 0,'-25'-19'7750'0'0,"25"19"-7715"0"0,-1 0 1 0 0,1 0-1 0 0,0 0 1 0 0,0-1 0 0 0,-1 1-1 0 0,1 0 1 0 0,0 0 0 0 0,0 0-1 0 0,-1 0 1 0 0,1 0 0 0 0,0 0-1 0 0,0 0 1 0 0,-1-1-1 0 0,1 1 1 0 0,0 0 0 0 0,-1 0-1 0 0,1 0 1 0 0,0 0 0 0 0,0 0-1 0 0,-1 0 1 0 0,1 0 0 0 0,0 1-1 0 0,-1-1 1 0 0,1 0-1 0 0,0 0 1 0 0,0 0 0 0 0,-1 0-1 0 0,1 0 1 0 0,0 0 0 0 0,-1 1-1 0 0,-7 9 1698 0 0,-4 22 1399 0 0,9-23-2787 0 0,-31 74-347 0 0,6-18 15 0 0,-36 90 115 0 0,-23 62 341 0 0,79-194-395 0 0,-20 65 225 0 0,26-80-262 0 0,0 1 0 0 0,1-1 0 0 0,0 1 0 0 0,1 0 0 0 0,-1-1 0 0 0,2 1 1 0 0,-1 0-1 0 0,3 8 0 0 0,-1-12 16 0 0,5 5 0 0 0,5-1-42 0 0,-9-8-6 0 0,-1 0 1 0 0,1-1-1 0 0,-1 1 1 0 0,1-1-1 0 0,-1 0 0 0 0,1 0 1 0 0,-1 0-1 0 0,1 0 0 0 0,-1 0 1 0 0,1 0-1 0 0,-1-1 1 0 0,1 1-1 0 0,-1-1 0 0 0,1 1 1 0 0,-1-1-1 0 0,0 0 1 0 0,1 0-1 0 0,-1 0 0 0 0,0 0 1 0 0,4-4-1 0 0,3-1 18 0 0,-1 0 0 0 0,0 0 0 0 0,12-14 0 0 0,-8 7 0 0 0,-2 0 0 0 0,14-22 1 0 0,-6 7-11 0 0,-15 23-11 0 0,0 0 1 0 0,0 0-1 0 0,0 0 0 0 0,-1-1 0 0 0,0 1 1 0 0,0-1-1 0 0,0 1 0 0 0,-1-1 0 0 0,0 0 1 0 0,0 0-1 0 0,0 0 0 0 0,-1-9 0 0 0,0 12 0 0 0,0 0 0 0 0,0 0 0 0 0,-1 0-1 0 0,1 0 1 0 0,-1 0 0 0 0,0 0 0 0 0,0 0-1 0 0,0 0 1 0 0,-1 1 0 0 0,1-1 0 0 0,-1 0-1 0 0,1 1 1 0 0,-1-1 0 0 0,0 1 0 0 0,0-1-1 0 0,0 1 1 0 0,0 0 0 0 0,0 0 0 0 0,0 0-1 0 0,-1 0 1 0 0,1 0 0 0 0,-1 0-1 0 0,0 1 1 0 0,1-1 0 0 0,-6-1 0 0 0,-2 0 21 0 0,1 0-1 0 0,-1 1 1 0 0,1 0 0 0 0,-1 1 0 0 0,-12-1 0 0 0,-50 4-7 0 0,65-1-45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3.2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133 17 10135 0 0,'0'0'778'0'0,"1"-2"-506"0"0,6-12 11944 0 0,-12 26-5811 0 0,2-6-9041 0 0,-5 11 2754 0 0,-115 210 513 0 0,122-223-641 0 0,6-8-12 0 0,8-8-10 0 0,44-59-52 0 0,-41 48 32 0 0,1 2 0 0 0,39-38 0 0 0,-40 44 52 0 0,-10 9 0 0 0,-1 1 0 0 0,1 0 0 0 0,0 0 0 0 0,13-7 0 0 0,-6 7 0 0 0,1 3 0 0 0,-12 2 5 0 0,0 0 0 0 0,0 0 0 0 0,0 1 1 0 0,0-1-1 0 0,0 1 0 0 0,0 0 0 0 0,0 0 0 0 0,0-1 0 0 0,0 1 0 0 0,0 1 0 0 0,-1-1 0 0 0,1 0 1 0 0,0 0-1 0 0,-1 0 0 0 0,1 1 0 0 0,-1-1 0 0 0,1 1 0 0 0,-1 0 0 0 0,0-1 0 0 0,1 1 0 0 0,-1 0 1 0 0,0 0-1 0 0,0-1 0 0 0,0 1 0 0 0,0 0 0 0 0,-1 0 0 0 0,1 0 0 0 0,-1 0 0 0 0,1 0 1 0 0,-1 0-1 0 0,1 4 0 0 0,0 4 41 0 0,0 1 0 0 0,-1 0 0 0 0,0 0-1 0 0,-3 18 1 0 0,-3 3 146 0 0,-1-1 1 0 0,-14 38-1 0 0,5-18 70 0 0,0-6-74 0 0,-2-1 1 0 0,-2 0-1 0 0,-26 41 0 0 0,-2 4-100 0 0,47-87-340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3.7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179 55 10135 0 0,'0'-2'778'0'0,"4"-10"-19"0"0,3-11-442 0 0,-7 8 12324 0 0,0 13-11411 0 0,-1 5-548 0 0,-17 48-136 0 0,-3 0 1 0 0,-30 53-1 0 0,-23 53-452 0 0,69-143-111 0 0,0 0-1 0 0,1 1 1 0 0,1-1 0 0 0,0 1-1 0 0,1 0 1 0 0,0 15 0 0 0,2-27-918 0 0,4 7-3042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4.1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98 55 9215 0 0,'1'-2'707'0'0,"17"-33"-274"0"0,-10 19 10462 0 0,-4 16-9480 0 0,-4 0-1345 0 0,1 0 0 0 0,-1 0 0 0 0,1-1 0 0 0,-1 1 1 0 0,1 0-1 0 0,-1 0 0 0 0,1 0 0 0 0,-1 0 1 0 0,1 0-1 0 0,-1 0 0 0 0,1 0 0 0 0,-1 0 0 0 0,1 0 1 0 0,-1 0-1 0 0,1 0 0 0 0,-1 0 0 0 0,1 1 0 0 0,5 3 104 0 0,0 0-1 0 0,0 0 0 0 0,-1 0 1 0 0,0 1-1 0 0,1 0 0 0 0,-2 0 1 0 0,1 0-1 0 0,-1 1 0 0 0,0 0 1 0 0,4 6-1 0 0,5 11 379 0 0,15 34 0 0 0,-25-48-489 0 0,1 1-1 0 0,-2-1 0 0 0,1 1 1 0 0,-1 0-1 0 0,-1 0 1 0 0,0 0-1 0 0,0 20 1 0 0,-2-15-24 0 0,0-1 1 0 0,-1 0 0 0 0,-1 0-1 0 0,0 1 1 0 0,-6 13-1 0 0,8-25-38 0 0,-1 0-1 0 0,1 0 1 0 0,-1 0 0 0 0,0 0-1 0 0,0 0 1 0 0,0-1-1 0 0,-1 1 1 0 0,1-1-1 0 0,-1 1 1 0 0,1-1-1 0 0,-1 0 1 0 0,0 0-1 0 0,0 0 1 0 0,0 0-1 0 0,0 0 1 0 0,0-1-1 0 0,0 1 1 0 0,0-1 0 0 0,0 0-1 0 0,-1 0 1 0 0,1 0-1 0 0,-1-1 1 0 0,1 1-1 0 0,-5-1 1 0 0,-5 1-2 0 0,1 0 1 0 0,-1-1-1 0 0,0-1 1 0 0,1 0 0 0 0,-17-4-1 0 0,18 2 71 0 0,1 0 1 0 0,0 0-1 0 0,0-1 1 0 0,-19-9-1 0 0,27 12 1422 0 0,4-1-1337 0 0,2-1-127 0 0,1 1 1 0 0,0-1-1 0 0,0 1 0 0 0,0 0 1 0 0,0 0-1 0 0,0 0 1 0 0,1 1-1 0 0,-1 0 0 0 0,0 0 1 0 0,8 0-1 0 0,10-1-51 0 0,26 3 0 0 0,-26 0 46 0 0,127 6-66 0 0,33 0-667 0 0,27-17-2221 0 0,-163 4 1759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11:1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0,'0'0'10639'0'0,"3"1"-10819"0"0,17 9 168 0 0,-16-8 14 0 0,0 0 1 0 0,0 0-1 0 0,0 0 0 0 0,1 0 0 0 0,-1-1 0 0 0,0 0 0 0 0,7 1 0 0 0,198 23 726 0 0,-140-17-652 0 0,115 5 8 0 0,3-8-9 0 0,61-3 66 0 0,-58-17-141 0 0,61-3-80 0 0,-202 16 79 0 0,162-9 137 0 0,-156 6-75 0 0,126-8 121 0 0,193 15 48 0 0,58 18 82 0 0,-11 17 552 0 0,-187-19 16 0 0,-181-14 808 0 0,-53-4-1617 0 0,1 0 0 0 0,-1 0 0 0 0,0 1 0 0 0,1-1 0 0 0,-1 0 0 0 0,0 0 0 0 0,1 0 0 0 0,-1 0 0 0 0,0 0 0 0 0,1 0 0 0 0,-1 0 0 0 0,1 0 0 0 0,-1 0 0 0 0,0 0 0 0 0,1 0 0 0 0,-1 0 0 0 0,0 0 0 0 0,1-1 0 0 0,-1 1 0 0 0,0 0 0 0 0,1 0 0 0 0,-1 0 0 0 0,0 0 0 0 0,1-1 0 0 0,-1 1 0 0 0,0 0 0 0 0,0 0 0 0 0,1 0 0 0 0,-1-1 0 0 0,0 1 0 0 0,0 0 0 0 0,1-1 0 0 0,-1 1 0 0 0,0 0 1 0 0,0 0-1 0 0,0-1 0 0 0,0 1 0 0 0,1 0 0 0 0,-1-1 0 0 0,0 1 0 0 0,0-1 0 0 0,0 1 0 0 0,0 0 0 0 0,0-1 0 0 0,0 1 0 0 0,0 0 0 0 0,0-1 0 0 0,0 1 0 0 0,0 0 0 0 0,0-1 0 0 0,0 1 0 0 0,0 0 0 0 0,0-1 0 0 0,-1-1-39 0 0,1 1 1 0 0,-1-1 0 0 0,1 1 0 0 0,-1-1-1 0 0,0 1 1 0 0,1-1 0 0 0,-1 1 0 0 0,0 0-1 0 0,0-1 1 0 0,-1 0 0 0 0,-14-7-634 0 0,-3 5-4674 0 0,1 4-1388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76 6447 0 0,'-6'-19'18405'0'0,"5"22"-18314"0"0,-1 0 0 0 0,1 0 0 0 0,0 0 0 0 0,0 0 0 0 0,0 0 0 0 0,0 0 0 0 0,0 1 0 0 0,1-1 0 0 0,-1 0 0 0 0,1 0 0 0 0,0 1-1 0 0,0-1 1 0 0,0 0 0 0 0,1 0 0 0 0,0 7 0 0 0,0-8 13 0 0,1 0-77 0 0,0 1 0 0 0,0-1 0 0 0,0 0 0 0 0,0 0-1 0 0,0 0 1 0 0,0 0 0 0 0,1 0 0 0 0,-1 0 0 0 0,1-1 0 0 0,3 3-1 0 0,-5-4-21 0 0,1 1 25 0 0,1-1 1 0 0,-1 0-1 0 0,1 0 1 0 0,-1 0-1 0 0,1 0 0 0 0,-1 0 1 0 0,1 0-1 0 0,-1-1 1 0 0,0 1-1 0 0,1-1 0 0 0,-1 0 1 0 0,1 1-1 0 0,-1-1 1 0 0,4-2-1 0 0,-5 2-11 0 0,0 0 1 0 0,0 0-1 0 0,1 0 0 0 0,-1 0 0 0 0,0-1 1 0 0,0 1-1 0 0,0 0 0 0 0,0-1 0 0 0,0 1 0 0 0,-1 0 1 0 0,1-1-1 0 0,0 1 0 0 0,-1-1 0 0 0,1 1 1 0 0,-1-1-1 0 0,1 0 0 0 0,-1 1 0 0 0,0-1 1 0 0,1 0-1 0 0,-1 1 0 0 0,0-1 0 0 0,0 1 1 0 0,0-1-1 0 0,0 0 0 0 0,-1 1 0 0 0,1-1 0 0 0,0 0 1 0 0,-1 1-1 0 0,1-1 0 0 0,-2-2 0 0 0,0 0-5 0 0,1 1-1 0 0,-1-1 1 0 0,-1 0 0 0 0,1 0-1 0 0,0 1 1 0 0,-1-1-1 0 0,0 1 1 0 0,0 0-1 0 0,0 0 1 0 0,-4-4-1 0 0,-8-5-75 0 0,9 6 121 0 0,0 1 0 0 0,0 1 0 0 0,-10-6 0 0 0,15 9-154 0 0,-1 0 0 0 0,0 0-1 0 0,0 1 1 0 0,0-1-1 0 0,1 0 1 0 0,-1 1 0 0 0,0-1-1 0 0,0 1 1 0 0,0 0-1 0 0,0 0 1 0 0,0 0 0 0 0,0 0-1 0 0,0 0 1 0 0,0 0-1 0 0,0 0 1 0 0,0 1 0 0 0,0-1-1 0 0,-2 1 1 0 0,-11 7-892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4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13903 0 0,'0'0'1262'0'0,"-1"2"-1037"0"0,-15 30 622 0 0,16-30-662 0 0,0-1 0 0 0,-1 1 0 0 0,1-1 0 0 0,0 1 0 0 0,0-1 0 0 0,0 1 1 0 0,0-1-1 0 0,0 1 0 0 0,1-1 0 0 0,-1 1 0 0 0,0-1 0 0 0,1 1 0 0 0,0 2 0 0 0,8 15 1081 0 0,-8-17-1200 0 0,0 0 1 0 0,0 0-1 0 0,0 0 0 0 0,0 0 1 0 0,0 0-1 0 0,1 0 0 0 0,-1-1 1 0 0,1 1-1 0 0,-1-1 1 0 0,1 1-1 0 0,0-1 0 0 0,-1 0 1 0 0,1 1-1 0 0,0-1 0 0 0,0 0 1 0 0,0 0-1 0 0,0 0 0 0 0,0 0 1 0 0,0-1-1 0 0,0 1 1 0 0,0 0-1 0 0,1-1 0 0 0,-1 0 1 0 0,0 1-1 0 0,0-1 0 0 0,0 0 1 0 0,0 0-1 0 0,1 0 0 0 0,-1 0 1 0 0,3-1-1 0 0,12-5 553 0 0,-16 6-660 0 0,-1 0 0 0 0,1-1 0 0 0,-1 1 0 0 0,1 0 0 0 0,-1 0 0 0 0,1-1 0 0 0,-1 1 0 0 0,0 0 0 0 0,1-1 0 0 0,-1 1 1 0 0,1 0-1 0 0,-1-1 0 0 0,0 1 0 0 0,1 0 0 0 0,-1-1 0 0 0,0 1 0 0 0,0-1 0 0 0,1 1 0 0 0,-1-1 0 0 0,0 1 0 0 0,0-1 0 0 0,0 1 0 0 0,1-1 1 0 0,-1 1-1 0 0,0-1 0 0 0,0 1 0 0 0,0-1 0 0 0,0 1 0 0 0,0-1 0 0 0,0 1 0 0 0,0-1 0 0 0,0 1 0 0 0,0-1 0 0 0,0 1 0 0 0,-1-1 1 0 0,-3-8-7586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7:03:5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1375 0 0,'9'11'15752'0'0,"-8"-10"-15501"0"0,1 0 0 0 0,-1 0 0 0 0,0 0 0 0 0,1 0 0 0 0,-1 0 0 0 0,1-1 1 0 0,-1 1-1 0 0,1 0 0 0 0,0-1 0 0 0,-1 1 0 0 0,1-1 0 0 0,-1 0 0 0 0,1 1 0 0 0,0-1 0 0 0,-1 0 0 0 0,1 0 0 0 0,0 0 0 0 0,0 0 0 0 0,-1 0 0 0 0,1-1 0 0 0,0 1 0 0 0,1-1 0 0 0,5-1 6 0 0,-1-1 0 0 0,0 0 0 0 0,11-6 0 0 0,-4 3 428 0 0,-12 5 108 0 0,-14-6-600 0 0,8 5-160 0 0,0 1 0 0 0,0 0 0 0 0,0 0 0 0 0,0 0-1 0 0,-1 1 1 0 0,1 0 0 0 0,0-1 0 0 0,-7 2 0 0 0,-35 5-571 0 0,30-2 179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 8031 0 0,'0'0'366'0'0,"-1"-1"-5"0"0,0 0-84 0 0,1 0 0 0 0,-1 1 1 0 0,1-1-1 0 0,-1 0 0 0 0,0 1 0 0 0,1-1 0 0 0,-1 1 1 0 0,0-1-1 0 0,0 1 0 0 0,1 0 0 0 0,-1-1 0 0 0,0 1 0 0 0,0 0 1 0 0,0-1-1 0 0,-1 1 0 0 0,2 0-224 0 0,-1 0 0 0 0,1 0-1 0 0,0 0 1 0 0,-1 0 0 0 0,1 1 0 0 0,-1-1 0 0 0,1 0-1 0 0,0 0 1 0 0,0 0 0 0 0,-1 0 0 0 0,1 1 0 0 0,0-1-1 0 0,-1 0 1 0 0,1 0 0 0 0,0 1 0 0 0,0-1-1 0 0,-1 0 1 0 0,1 1 0 0 0,0-1 0 0 0,0 0 0 0 0,0 0-1 0 0,-1 1 1 0 0,1-1 0 0 0,0 1 0 0 0,-1 3-143 0 0,0-1 1 0 0,0 1 0 0 0,1 0-1 0 0,0 0 1 0 0,-1 4-1 0 0,1-2 531 0 0,-9 311 30 0 0,5-84-176 0 0,-10 62 265 0 0,2 52-32 0 0,8-193-594 0 0,5-122 170 0 0,-1-7-3540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4607 0 0,'0'0'354'0'0,"0"-2"-233"0"0,8-20 7975 0 0,-5 21-7836 0 0,1 1 0 0 0,-1 0 0 0 0,0 0 0 0 0,0 0 0 0 0,0 0 0 0 0,0 0 0 0 0,1 1 0 0 0,-1-1 0 0 0,0 1 0 0 0,0 0 0 0 0,0 0 0 0 0,0 0 0 0 0,0 0 1 0 0,0 0-1 0 0,-1 1 0 0 0,5 2 0 0 0,4 3-318 0 0,-1 1-1 0 0,17 18 1 0 0,-12-11 572 0 0,-9-10-434 0 0,0 1 1 0 0,-1 1-1 0 0,0-1 0 0 0,6 10 1 0 0,-9-12-39 0 0,0-1-1 0 0,0 1 1 0 0,0-1 0 0 0,-1 1 0 0 0,0 0 0 0 0,1 0 0 0 0,-1 0 0 0 0,-1 0 0 0 0,1 0 0 0 0,0 4 0 0 0,-2-6-22 0 0,1 0 1 0 0,-1-1-1 0 0,1 1 1 0 0,-1 0-1 0 0,1-1 1 0 0,-1 1-1 0 0,0-1 1 0 0,0 1-1 0 0,0-1 1 0 0,0 1-1 0 0,0-1 1 0 0,0 0-1 0 0,-3 3 0 0 0,0 0 35 0 0,-28 33 280 0 0,-62 55 0 0 0,8-9-980 0 0,51-54-1632 0 0,34-28 1146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17 5063 0 0,'0'0'390'0'0,"-3"-1"-252"0"0,-2-2 544 0 0,0 1-1 0 0,0 0 0 0 0,-1 0 1 0 0,1 0-1 0 0,-1 1 1 0 0,1 0-1 0 0,-1 0 0 0 0,0 0 1 0 0,1 1-1 0 0,-1 0 0 0 0,0 0 1 0 0,1 0-1 0 0,-1 1 0 0 0,0 0 1 0 0,1 0-1 0 0,-1 0 0 0 0,-6 3 1 0 0,7-2-477 0 0,0 1-1 0 0,0-1 1 0 0,1 1 0 0 0,-1 0 0 0 0,0 0 0 0 0,1 1 0 0 0,0-1-1 0 0,0 1 1 0 0,0 0 0 0 0,0 0 0 0 0,-5 8 0 0 0,-8 16-126 0 0,1 0 1 0 0,1 2 0 0 0,2-1-1 0 0,0 2 1 0 0,3 0 0 0 0,-11 47-1 0 0,17-62-263 0 0,2 1 0 0 0,0-1 0 0 0,1 1 1 0 0,0-1-1 0 0,2 1 0 0 0,0 0 0 0 0,0-1 0 0 0,2 0 0 0 0,0 1 0 0 0,1-1 0 0 0,0 0 0 0 0,1 0 0 0 0,1-1 0 0 0,1 0 0 0 0,14 25 1 0 0,7 5-2167 0 0,1-5-3510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1016 3679 0 0,'0'0'167'0'0,"-1"-2"-7"0"0,-4-20 341 0 0,1 5 2497 0 0,0 1 0 0 0,2-1 0 0 0,-1-21 0 0 0,3 14-699 0 0,5-40 0 0 0,33-112-3068 0 0,-16 86 1622 0 0,15-118-843 0 0,0-94 148 0 0,-37 299-110 0 0,1-1 0 0 0,0 1 1 0 0,0-1-1 0 0,0 1 0 0 0,1 0 1 0 0,-1-1-1 0 0,3-3 0 0 0,-3 6 32 0 0,1 0-13 0 0,14-6-51 0 0,-10 9-18 0 0,-3-1 1 0 0,1 0 0 0 0,-1 0-1 0 0,0 0 1 0 0,0 1-1 0 0,0-1 1 0 0,1 1-1 0 0,-2 0 0 0 0,1 0 1 0 0,0 0-1 0 0,0 0 1 0 0,0 0-1 0 0,-1 1 1 0 0,0-1-1 0 0,1 1 1 0 0,2 4-1 0 0,3 6-20 0 0,15 26 0 0 0,-20-32 16 0 0,8 16-22 0 0,-1 0 0 0 0,-1 1 1 0 0,-1 1-1 0 0,7 38 0 0 0,-8-20 10 0 0,2 81 0 0 0,-1 17 36 0 0,-1-26-218 0 0,-7-103-157 0 0,-1-1 0 0 0,0 0 0 0 0,-1 1 0 0 0,-6 19 1 0 0,7-29-719 0 0,0-1-233 0 0,-2 0 995 0 0,-1 0 0 0 0,1 0 0 0 0,0 0 0 0 0,0 0 0 0 0,0-1 1 0 0,-1 0-1 0 0,1 1 0 0 0,0-1 0 0 0,-1 0 0 0 0,1-1 0 0 0,0 1 0 0 0,0 0 0 0 0,-1-1 0 0 0,1 0 0 0 0,0 0 1 0 0,0 0-1 0 0,0 0 0 0 0,0 0 0 0 0,-4-3 0 0 0,-4-1-439 0 0,1-1 0 0 0,0 0 0 0 0,1-1-1 0 0,-13-10 1 0 0,5 0 288 0 0,2 0 0 0 0,0-1-1 0 0,1 0 1 0 0,-14-25-1 0 0,3 0 14271 0 0,26 43-13538 0 0,11-2 2994 0 0,23 7-5493 0 0,-25-3 3399 0 0,149 13-1160 0 0,-79-17-1761 0 0,-59 0-1240 0 0,36-9-1 0 0,-24 1-2833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5527 0 0,'0'0'12174'0'0,"-1"2"-11390"0"0,-3 7-474 0 0,0 1 0 0 0,1-1 0 0 0,1 1 0 0 0,-1 0 0 0 0,-1 18 1 0 0,-1 57-116 0 0,4-47 39 0 0,0 281 449 0 0,6-251-813 0 0,15 79 0 0 0,-3-56-2863 0 0,-10-61-3661 0 0</inkml:trace>
  <inkml:trace contextRef="#ctx0" brushRef="#br0" timeOffset="1">408 56 15895 0 0,'-1'-2'728'0'0,"0"-1"-480"0"0,-1 0-30 0 0,-11-9 3614 0 0,11 14-2782 0 0,-2 6-926 0 0,0-1 1 0 0,0 1-1 0 0,1 0 0 0 0,0 0 1 0 0,0 0-1 0 0,1 1 0 0 0,0-1 1 0 0,-1 11-1 0 0,-2 73-18 0 0,4-66-74 0 0,-1 302 99 0 0,21-103-1100 0 0,-5-97-43 0 0,-10-94-1163 0 0,1-13-3891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59 13991 0 0,'-1'-3'639'0'0,"-4"-7"-10"0"0,3-3-242 0 0,1 12-201 0 0,1 0 0 0 0,0 0-1 0 0,0-1 1 0 0,0 1 0 0 0,0 0 0 0 0,1 0 0 0 0,-1 0-1 0 0,0 0 1 0 0,0 0 0 0 0,1 0 0 0 0,-1-1 0 0 0,1 1-1 0 0,-1 0 1 0 0,1 0 0 0 0,-1 0 0 0 0,1 0 0 0 0,0 0-1 0 0,-1 0 1 0 0,1 1 0 0 0,0-1 0 0 0,0 0 0 0 0,0-1-1 0 0,1 1-56 0 0,0 0 1 0 0,0 0-1 0 0,0 1 0 0 0,0-1 0 0 0,0 0 0 0 0,0 0 0 0 0,0 1 0 0 0,0 0 0 0 0,0-1 0 0 0,0 1 0 0 0,3 0 0 0 0,4 0-28 0 0,0 1 0 0 0,-1 0 1 0 0,1 0-1 0 0,14 5 0 0 0,-17-4-96 0 0,1 0-1 0 0,-1 1 1 0 0,0 0-1 0 0,0 0 1 0 0,0 1 0 0 0,0-1-1 0 0,-1 1 1 0 0,0 1 0 0 0,1-1-1 0 0,-2 1 1 0 0,1 0 0 0 0,0 0-1 0 0,5 8 1 0 0,-1 3-6 0 0,-8-10-5 0 0,-2-2-4 0 0,1 3-33 0 0,0 1 0 0 0,0-1 1 0 0,-1 0-1 0 0,0 0 0 0 0,0 0 0 0 0,-1 0 1 0 0,-4 12-1 0 0,-24 45-350 0 0,25-56 358 0 0,0 1 0 0 0,-1-1 0 0 0,0-1 0 0 0,-1 1 0 0 0,1-1 0 0 0,-1 0 0 0 0,-1 0 0 0 0,0-1-1 0 0,1 0 1 0 0,-2 0 0 0 0,1-1 0 0 0,-1 0 0 0 0,0-1 0 0 0,0 0 0 0 0,-12 4 0 0 0,4-7 986 0 0,12-1 102 0 0,12 7-536 0 0,56 39-650 0 0,-30-21-25 0 0,34 29 0 0 0,-64-51 138 0 0,0 0 0 0 0,0 0 0 0 0,-1 0 1 0 0,1 1-1 0 0,-1-1 0 0 0,1 1 0 0 0,-1 0 0 0 0,0 0 0 0 0,0 0 1 0 0,-1 0-1 0 0,1 0 0 0 0,-1 0 0 0 0,0 0 0 0 0,0 0 1 0 0,0 1-1 0 0,-1-1 0 0 0,0 0 0 0 0,1 1 0 0 0,-1-1 0 0 0,-1 7 1 0 0,-1-2 5 0 0,0-1 1 0 0,-1 1-1 0 0,1-1 1 0 0,-1 0-1 0 0,-1 0 1 0 0,0 0-1 0 0,0 0 1 0 0,0-1 0 0 0,-8 10-1 0 0,-2 1 27 0 0,-1-1 0 0 0,0-1 0 0 0,-1 0-1 0 0,-1-2 1 0 0,-1 1 0 0 0,0-2 0 0 0,-34 20 0 0 0,40-26-131 0 0,0 0 114 0 0,0 0-1 0 0,-14 5 1 0 0,23-11-103 0 0,0 0 1 0 0,0 0 0 0 0,0 0 0 0 0,0 0-1 0 0,0-1 1 0 0,0 1 0 0 0,0-1-1 0 0,-1 0 1 0 0,1 0 0 0 0,0 0 0 0 0,0 0-1 0 0,-1 0 1 0 0,1-1 0 0 0,-4-1 0 0 0,-10-7-1336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9T16:56:3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3679 0 0,'0'0'284'0'0,"2"-1"-186"0"0,1 0 425 0 0,-1 0 1 0 0,1 0 0 0 0,0 1 0 0 0,-1-1-1 0 0,1 1 1 0 0,0-1 0 0 0,-1 1-1 0 0,1 0 1 0 0,0 0 0 0 0,0 0-1 0 0,-1 1 1 0 0,1-1 0 0 0,0 0-1 0 0,-1 1 1 0 0,1 0 0 0 0,0 0-1 0 0,-1 0 1 0 0,1 0 0 0 0,2 1 0 0 0,0 2-69 0 0,0-1 1 0 0,0 1 0 0 0,-1 0 0 0 0,1 1-1 0 0,-1-1 1 0 0,0 1 0 0 0,6 9 0 0 0,5 7 410 0 0,-2 2 1 0 0,-1-1 0 0 0,17 45 0 0 0,18 76 543 0 0,-40-118-1246 0 0,4 12 16 0 0,-2 1-1 0 0,-1 0 1 0 0,4 61 0 0 0,-11-82-144 0 0,-1-1 0 0 0,0 0 0 0 0,-2 1 1 0 0,0-1-1 0 0,0 0 0 0 0,-2 0 0 0 0,0 0 0 0 0,0-1 1 0 0,-2 1-1 0 0,0-1 0 0 0,-10 18 0 0 0,2-9-401 0 0,0-1-1 0 0,-1-1 0 0 0,-2 0 1 0 0,-30 32-1 0 0,27-36-1318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3CC1-2416-4742-BFF7-40C945B111F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7947-766F-47F9-8DEE-27C1605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2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7D116-AF3B-6279-6B7A-D15CD02C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57D73-CD71-7BDB-14BB-694174F46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6E798-D13F-5E9B-9D65-07B67D83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9EDAD-60E9-B3AD-C31D-0105F8FB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4B4AB-39B4-C327-22B1-333A329C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62A5-D035-00E3-B280-FD7D50D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57008-A50D-9FD6-6740-3C204435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4D6D3-B058-067B-8E47-76CE3B8D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C04C5-F5CB-A9B9-7D01-509C69AE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0D60-EE44-2D91-9A5B-0831130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0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727EF-87F9-B855-3C7E-CA4C878F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6DB9D-691E-21FB-0D58-2503868A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54FB9-75EF-2461-8B6B-5A7546CF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3BCED-935F-928A-4202-51351C36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D4A6B-A10C-1806-97E5-26C8388B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CC664-8247-6478-AE16-17FD841C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5C947-63C3-5367-8FB7-7F6A76B5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32872-4CE4-68BC-CCD4-5B4DBAC2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FE67B-5E10-F027-ACF7-BD6DB81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BAC74-4A88-A70F-33CD-7786653F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1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3EBC6-F8C4-7DCF-01F6-6D09AEA5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DC21F-0C3F-74B0-F150-039A835A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F2F75-214A-2522-5000-319D8FAB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B7B0F-4C24-AE90-CA45-3924724B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7D8C1-DF03-0CFA-9F7E-2383582F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F8B8-3CF2-E83F-161F-A2141D5F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A66A1-BE66-FA38-DC97-148A18B8A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83BB9-30B0-527A-4675-995AC85D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5EA07-FBCE-8C42-EB0A-F756A7B7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CDFFB-BF61-51F8-6572-0094A7BA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00305-5388-58CB-6C82-18CDE810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7FD58-A13F-FA00-48B1-A32C85B7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F1359-CA1A-5ED6-F7FA-30D25F24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CAD7D-CB52-A352-F996-E2D6F9E5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01018D-4AE0-8D5F-505C-CF9D154EE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106E5-8D85-4C7B-2874-746517634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AD30F-00F5-1825-0E52-6D1FD1E2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92EAC3-0507-F484-DBFB-2DF47F1C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A09B6-DF4B-1905-03FC-93089CF3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08105-A0C9-A1B3-018C-AE903646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64E185-B766-97F6-692E-CF427AD7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B0D8B-64BD-2302-66BE-5A965BB7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A7326D-8F7B-6D96-2E4A-BAEEF1C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29E49-8E5F-06FC-4868-2954BDA3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D49FA-1DBE-4345-E306-D8034257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020AA-8CB5-FB4D-59FB-D4CF313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D5EF-4FF8-99AE-B3B3-84D4605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CFB1-9354-46C2-2F3A-5A341619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A2EB7-D70B-DD61-585E-4BCED348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DCB81-6202-AE0E-EBA9-E695D79F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A7A43-04CE-8DF7-00C9-C3AE5E94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D8E0C-6795-9702-9811-FBB383D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4DC8-04AF-B46E-B821-AE4B1D53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930A9-BD2D-515E-2873-A6860C01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A76E6-9FAD-C913-02F9-A05002A3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673C9-6134-A967-0CC5-D7BB3B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9B6DB-E0CB-1D7E-53DB-009E13BD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2B54A-2BD6-6B95-8856-43501505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707145-16BD-536E-B441-68B9F355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C8A80-B743-5681-8750-EC0B3436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836F2-1111-F3F6-B69B-FAB62C35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C28C-F0EF-40FD-9C14-0D151F4FA300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27C59-7D70-8527-7598-21D29FBF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2C854-9063-1B75-B142-138D8555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882B-665E-4E4B-9F22-C9F54E6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186" Type="http://schemas.openxmlformats.org/officeDocument/2006/relationships/image" Target="../media/image422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8" Type="http://schemas.openxmlformats.org/officeDocument/2006/relationships/image" Target="../media/image92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1.xml"/><Relationship Id="rId299" Type="http://schemas.openxmlformats.org/officeDocument/2006/relationships/customXml" Target="../ink/ink307.xml"/><Relationship Id="rId21" Type="http://schemas.openxmlformats.org/officeDocument/2006/relationships/customXml" Target="../ink/ink193.xml"/><Relationship Id="rId63" Type="http://schemas.openxmlformats.org/officeDocument/2006/relationships/customXml" Target="../ink/ink214.xml"/><Relationship Id="rId324" Type="http://schemas.openxmlformats.org/officeDocument/2006/relationships/image" Target="../media/image7586.png"/><Relationship Id="rId366" Type="http://schemas.openxmlformats.org/officeDocument/2006/relationships/image" Target="../media/image7607.png"/><Relationship Id="rId531" Type="http://schemas.openxmlformats.org/officeDocument/2006/relationships/customXml" Target="../ink/ink418.xml"/><Relationship Id="rId226" Type="http://schemas.openxmlformats.org/officeDocument/2006/relationships/image" Target="../media/image7537.png"/><Relationship Id="rId433" Type="http://schemas.openxmlformats.org/officeDocument/2006/relationships/customXml" Target="../ink/ink369.xml"/><Relationship Id="rId268" Type="http://schemas.openxmlformats.org/officeDocument/2006/relationships/image" Target="../media/image7558.png"/><Relationship Id="rId475" Type="http://schemas.openxmlformats.org/officeDocument/2006/relationships/customXml" Target="../ink/ink390.xml"/><Relationship Id="rId32" Type="http://schemas.openxmlformats.org/officeDocument/2006/relationships/image" Target="../media/image7440.png"/><Relationship Id="rId74" Type="http://schemas.openxmlformats.org/officeDocument/2006/relationships/image" Target="../media/image7461.png"/><Relationship Id="rId128" Type="http://schemas.openxmlformats.org/officeDocument/2006/relationships/image" Target="../media/image7488.png"/><Relationship Id="rId335" Type="http://schemas.openxmlformats.org/officeDocument/2006/relationships/customXml" Target="../ink/ink325.xml"/><Relationship Id="rId377" Type="http://schemas.openxmlformats.org/officeDocument/2006/relationships/customXml" Target="../ink/ink346.xml"/><Relationship Id="rId500" Type="http://schemas.openxmlformats.org/officeDocument/2006/relationships/image" Target="../media/image7674.png"/><Relationship Id="rId542" Type="http://schemas.openxmlformats.org/officeDocument/2006/relationships/image" Target="../media/image7695.png"/><Relationship Id="rId5" Type="http://schemas.openxmlformats.org/officeDocument/2006/relationships/customXml" Target="../ink/ink191.xml"/><Relationship Id="rId237" Type="http://schemas.openxmlformats.org/officeDocument/2006/relationships/customXml" Target="../ink/ink276.xml"/><Relationship Id="rId402" Type="http://schemas.openxmlformats.org/officeDocument/2006/relationships/image" Target="../media/image7625.png"/><Relationship Id="rId279" Type="http://schemas.openxmlformats.org/officeDocument/2006/relationships/customXml" Target="../ink/ink297.xml"/><Relationship Id="rId444" Type="http://schemas.openxmlformats.org/officeDocument/2006/relationships/image" Target="../media/image7646.png"/><Relationship Id="rId486" Type="http://schemas.openxmlformats.org/officeDocument/2006/relationships/image" Target="../media/image7667.png"/><Relationship Id="rId43" Type="http://schemas.openxmlformats.org/officeDocument/2006/relationships/customXml" Target="../ink/ink204.xml"/><Relationship Id="rId139" Type="http://schemas.openxmlformats.org/officeDocument/2006/relationships/customXml" Target="../ink/ink252.xml"/><Relationship Id="rId290" Type="http://schemas.openxmlformats.org/officeDocument/2006/relationships/image" Target="../media/image7569.png"/><Relationship Id="rId304" Type="http://schemas.openxmlformats.org/officeDocument/2006/relationships/image" Target="../media/image7576.png"/><Relationship Id="rId346" Type="http://schemas.openxmlformats.org/officeDocument/2006/relationships/image" Target="../media/image7597.png"/><Relationship Id="rId511" Type="http://schemas.openxmlformats.org/officeDocument/2006/relationships/customXml" Target="../ink/ink408.xml"/><Relationship Id="rId609" Type="http://schemas.openxmlformats.org/officeDocument/2006/relationships/customXml" Target="../ink/ink435.xml"/><Relationship Id="rId85" Type="http://schemas.openxmlformats.org/officeDocument/2006/relationships/customXml" Target="../ink/ink225.xml"/><Relationship Id="rId150" Type="http://schemas.openxmlformats.org/officeDocument/2006/relationships/image" Target="../media/image7499.png"/><Relationship Id="rId413" Type="http://schemas.openxmlformats.org/officeDocument/2006/relationships/customXml" Target="../ink/ink359.xml"/><Relationship Id="rId595" Type="http://schemas.openxmlformats.org/officeDocument/2006/relationships/customXml" Target="../ink/ink428.xml"/><Relationship Id="rId248" Type="http://schemas.openxmlformats.org/officeDocument/2006/relationships/image" Target="../media/image7548.png"/><Relationship Id="rId455" Type="http://schemas.openxmlformats.org/officeDocument/2006/relationships/customXml" Target="../ink/ink380.xml"/><Relationship Id="rId497" Type="http://schemas.openxmlformats.org/officeDocument/2006/relationships/customXml" Target="../ink/ink401.xml"/><Relationship Id="rId620" Type="http://schemas.openxmlformats.org/officeDocument/2006/relationships/image" Target="../media/image7732.png"/><Relationship Id="rId108" Type="http://schemas.openxmlformats.org/officeDocument/2006/relationships/image" Target="../media/image7478.png"/><Relationship Id="rId315" Type="http://schemas.openxmlformats.org/officeDocument/2006/relationships/customXml" Target="../ink/ink315.xml"/><Relationship Id="rId357" Type="http://schemas.openxmlformats.org/officeDocument/2006/relationships/customXml" Target="../ink/ink336.xml"/><Relationship Id="rId522" Type="http://schemas.openxmlformats.org/officeDocument/2006/relationships/image" Target="../media/image7685.png"/><Relationship Id="rId54" Type="http://schemas.openxmlformats.org/officeDocument/2006/relationships/image" Target="../media/image7451.png"/><Relationship Id="rId96" Type="http://schemas.openxmlformats.org/officeDocument/2006/relationships/image" Target="../media/image7472.png"/><Relationship Id="rId217" Type="http://schemas.openxmlformats.org/officeDocument/2006/relationships/customXml" Target="../ink/ink266.xml"/><Relationship Id="rId399" Type="http://schemas.openxmlformats.org/officeDocument/2006/relationships/customXml" Target="../ink/ink352.xml"/><Relationship Id="rId259" Type="http://schemas.openxmlformats.org/officeDocument/2006/relationships/customXml" Target="../ink/ink287.xml"/><Relationship Id="rId424" Type="http://schemas.openxmlformats.org/officeDocument/2006/relationships/image" Target="../media/image7636.png"/><Relationship Id="rId466" Type="http://schemas.openxmlformats.org/officeDocument/2006/relationships/image" Target="../media/image7657.png"/><Relationship Id="rId23" Type="http://schemas.openxmlformats.org/officeDocument/2006/relationships/customXml" Target="../ink/ink194.xml"/><Relationship Id="rId119" Type="http://schemas.openxmlformats.org/officeDocument/2006/relationships/customXml" Target="../ink/ink242.xml"/><Relationship Id="rId270" Type="http://schemas.openxmlformats.org/officeDocument/2006/relationships/image" Target="../media/image7559.png"/><Relationship Id="rId326" Type="http://schemas.openxmlformats.org/officeDocument/2006/relationships/image" Target="../media/image7587.png"/><Relationship Id="rId533" Type="http://schemas.openxmlformats.org/officeDocument/2006/relationships/customXml" Target="../ink/ink419.xml"/><Relationship Id="rId65" Type="http://schemas.openxmlformats.org/officeDocument/2006/relationships/customXml" Target="../ink/ink215.xml"/><Relationship Id="rId130" Type="http://schemas.openxmlformats.org/officeDocument/2006/relationships/image" Target="../media/image7489.png"/><Relationship Id="rId368" Type="http://schemas.openxmlformats.org/officeDocument/2006/relationships/image" Target="../media/image7608.png"/><Relationship Id="rId228" Type="http://schemas.openxmlformats.org/officeDocument/2006/relationships/image" Target="../media/image7538.png"/><Relationship Id="rId435" Type="http://schemas.openxmlformats.org/officeDocument/2006/relationships/customXml" Target="../ink/ink370.xml"/><Relationship Id="rId477" Type="http://schemas.openxmlformats.org/officeDocument/2006/relationships/customXml" Target="../ink/ink391.xml"/><Relationship Id="rId600" Type="http://schemas.openxmlformats.org/officeDocument/2006/relationships/image" Target="../media/image7724.png"/><Relationship Id="rId281" Type="http://schemas.openxmlformats.org/officeDocument/2006/relationships/customXml" Target="../ink/ink298.xml"/><Relationship Id="rId337" Type="http://schemas.openxmlformats.org/officeDocument/2006/relationships/customXml" Target="../ink/ink326.xml"/><Relationship Id="rId502" Type="http://schemas.openxmlformats.org/officeDocument/2006/relationships/image" Target="../media/image7675.png"/><Relationship Id="rId34" Type="http://schemas.openxmlformats.org/officeDocument/2006/relationships/image" Target="../media/image7441.png"/><Relationship Id="rId76" Type="http://schemas.openxmlformats.org/officeDocument/2006/relationships/image" Target="../media/image7462.png"/><Relationship Id="rId141" Type="http://schemas.openxmlformats.org/officeDocument/2006/relationships/customXml" Target="../ink/ink253.xml"/><Relationship Id="rId379" Type="http://schemas.openxmlformats.org/officeDocument/2006/relationships/customXml" Target="../ink/ink347.xml"/><Relationship Id="rId544" Type="http://schemas.openxmlformats.org/officeDocument/2006/relationships/image" Target="../media/image7696.png"/><Relationship Id="rId239" Type="http://schemas.openxmlformats.org/officeDocument/2006/relationships/customXml" Target="../ink/ink277.xml"/><Relationship Id="rId404" Type="http://schemas.openxmlformats.org/officeDocument/2006/relationships/image" Target="../media/image7626.png"/><Relationship Id="rId446" Type="http://schemas.openxmlformats.org/officeDocument/2006/relationships/image" Target="../media/image7647.png"/><Relationship Id="rId611" Type="http://schemas.openxmlformats.org/officeDocument/2006/relationships/customXml" Target="../ink/ink436.xml"/><Relationship Id="rId250" Type="http://schemas.openxmlformats.org/officeDocument/2006/relationships/image" Target="../media/image7549.png"/><Relationship Id="rId292" Type="http://schemas.openxmlformats.org/officeDocument/2006/relationships/image" Target="../media/image7570.png"/><Relationship Id="rId306" Type="http://schemas.openxmlformats.org/officeDocument/2006/relationships/image" Target="../media/image7577.png"/><Relationship Id="rId488" Type="http://schemas.openxmlformats.org/officeDocument/2006/relationships/image" Target="../media/image7668.png"/><Relationship Id="rId45" Type="http://schemas.openxmlformats.org/officeDocument/2006/relationships/customXml" Target="../ink/ink205.xml"/><Relationship Id="rId87" Type="http://schemas.openxmlformats.org/officeDocument/2006/relationships/customXml" Target="../ink/ink226.xml"/><Relationship Id="rId110" Type="http://schemas.openxmlformats.org/officeDocument/2006/relationships/image" Target="../media/image7479.png"/><Relationship Id="rId348" Type="http://schemas.openxmlformats.org/officeDocument/2006/relationships/image" Target="../media/image7598.png"/><Relationship Id="rId513" Type="http://schemas.openxmlformats.org/officeDocument/2006/relationships/customXml" Target="../ink/ink409.xml"/><Relationship Id="rId597" Type="http://schemas.openxmlformats.org/officeDocument/2006/relationships/customXml" Target="../ink/ink429.xml"/><Relationship Id="rId208" Type="http://schemas.openxmlformats.org/officeDocument/2006/relationships/image" Target="../media/image7528.png"/><Relationship Id="rId415" Type="http://schemas.openxmlformats.org/officeDocument/2006/relationships/customXml" Target="../ink/ink360.xml"/><Relationship Id="rId457" Type="http://schemas.openxmlformats.org/officeDocument/2006/relationships/customXml" Target="../ink/ink381.xml"/><Relationship Id="rId261" Type="http://schemas.openxmlformats.org/officeDocument/2006/relationships/customXml" Target="../ink/ink288.xml"/><Relationship Id="rId499" Type="http://schemas.openxmlformats.org/officeDocument/2006/relationships/customXml" Target="../ink/ink402.xml"/><Relationship Id="rId56" Type="http://schemas.openxmlformats.org/officeDocument/2006/relationships/image" Target="../media/image7452.png"/><Relationship Id="rId317" Type="http://schemas.openxmlformats.org/officeDocument/2006/relationships/customXml" Target="../ink/ink316.xml"/><Relationship Id="rId359" Type="http://schemas.openxmlformats.org/officeDocument/2006/relationships/customXml" Target="../ink/ink337.xml"/><Relationship Id="rId524" Type="http://schemas.openxmlformats.org/officeDocument/2006/relationships/image" Target="../media/image7686.png"/><Relationship Id="rId98" Type="http://schemas.openxmlformats.org/officeDocument/2006/relationships/image" Target="../media/image7473.png"/><Relationship Id="rId121" Type="http://schemas.openxmlformats.org/officeDocument/2006/relationships/customXml" Target="../ink/ink243.xml"/><Relationship Id="rId219" Type="http://schemas.openxmlformats.org/officeDocument/2006/relationships/customXml" Target="../ink/ink267.xml"/><Relationship Id="rId370" Type="http://schemas.openxmlformats.org/officeDocument/2006/relationships/image" Target="../media/image7609.png"/><Relationship Id="rId426" Type="http://schemas.openxmlformats.org/officeDocument/2006/relationships/image" Target="../media/image7637.png"/><Relationship Id="rId230" Type="http://schemas.openxmlformats.org/officeDocument/2006/relationships/image" Target="../media/image7539.png"/><Relationship Id="rId468" Type="http://schemas.openxmlformats.org/officeDocument/2006/relationships/image" Target="../media/image7658.png"/><Relationship Id="rId25" Type="http://schemas.openxmlformats.org/officeDocument/2006/relationships/customXml" Target="../ink/ink195.xml"/><Relationship Id="rId67" Type="http://schemas.openxmlformats.org/officeDocument/2006/relationships/customXml" Target="../ink/ink216.xml"/><Relationship Id="rId272" Type="http://schemas.openxmlformats.org/officeDocument/2006/relationships/image" Target="../media/image7560.png"/><Relationship Id="rId328" Type="http://schemas.openxmlformats.org/officeDocument/2006/relationships/image" Target="../media/image7588.png"/><Relationship Id="rId535" Type="http://schemas.openxmlformats.org/officeDocument/2006/relationships/customXml" Target="../ink/ink420.xml"/><Relationship Id="rId132" Type="http://schemas.openxmlformats.org/officeDocument/2006/relationships/image" Target="../media/image7490.png"/><Relationship Id="rId381" Type="http://schemas.openxmlformats.org/officeDocument/2006/relationships/customXml" Target="../ink/ink348.xml"/><Relationship Id="rId602" Type="http://schemas.openxmlformats.org/officeDocument/2006/relationships/image" Target="../media/image7725.png"/><Relationship Id="rId241" Type="http://schemas.openxmlformats.org/officeDocument/2006/relationships/customXml" Target="../ink/ink278.xml"/><Relationship Id="rId437" Type="http://schemas.openxmlformats.org/officeDocument/2006/relationships/customXml" Target="../ink/ink371.xml"/><Relationship Id="rId479" Type="http://schemas.openxmlformats.org/officeDocument/2006/relationships/customXml" Target="../ink/ink392.xml"/><Relationship Id="rId36" Type="http://schemas.openxmlformats.org/officeDocument/2006/relationships/image" Target="../media/image7442.png"/><Relationship Id="rId283" Type="http://schemas.openxmlformats.org/officeDocument/2006/relationships/customXml" Target="../ink/ink299.xml"/><Relationship Id="rId339" Type="http://schemas.openxmlformats.org/officeDocument/2006/relationships/customXml" Target="../ink/ink327.xml"/><Relationship Id="rId490" Type="http://schemas.openxmlformats.org/officeDocument/2006/relationships/image" Target="../media/image7669.png"/><Relationship Id="rId504" Type="http://schemas.openxmlformats.org/officeDocument/2006/relationships/image" Target="../media/image7676.png"/><Relationship Id="rId546" Type="http://schemas.openxmlformats.org/officeDocument/2006/relationships/image" Target="../media/image7697.png"/><Relationship Id="rId78" Type="http://schemas.openxmlformats.org/officeDocument/2006/relationships/image" Target="../media/image7463.png"/><Relationship Id="rId101" Type="http://schemas.openxmlformats.org/officeDocument/2006/relationships/customXml" Target="../ink/ink233.xml"/><Relationship Id="rId143" Type="http://schemas.openxmlformats.org/officeDocument/2006/relationships/customXml" Target="../ink/ink254.xml"/><Relationship Id="rId350" Type="http://schemas.openxmlformats.org/officeDocument/2006/relationships/image" Target="../media/image7599.png"/><Relationship Id="rId406" Type="http://schemas.openxmlformats.org/officeDocument/2006/relationships/image" Target="../media/image7627.png"/><Relationship Id="rId210" Type="http://schemas.openxmlformats.org/officeDocument/2006/relationships/image" Target="../media/image7529.png"/><Relationship Id="rId392" Type="http://schemas.openxmlformats.org/officeDocument/2006/relationships/image" Target="../media/image7620.png"/><Relationship Id="rId448" Type="http://schemas.openxmlformats.org/officeDocument/2006/relationships/image" Target="../media/image7648.png"/><Relationship Id="rId613" Type="http://schemas.openxmlformats.org/officeDocument/2006/relationships/customXml" Target="../ink/ink437.xml"/><Relationship Id="rId252" Type="http://schemas.openxmlformats.org/officeDocument/2006/relationships/image" Target="../media/image7550.png"/><Relationship Id="rId294" Type="http://schemas.openxmlformats.org/officeDocument/2006/relationships/image" Target="../media/image7571.png"/><Relationship Id="rId308" Type="http://schemas.openxmlformats.org/officeDocument/2006/relationships/image" Target="../media/image7578.png"/><Relationship Id="rId515" Type="http://schemas.openxmlformats.org/officeDocument/2006/relationships/customXml" Target="../ink/ink410.xml"/><Relationship Id="rId47" Type="http://schemas.openxmlformats.org/officeDocument/2006/relationships/customXml" Target="../ink/ink206.xml"/><Relationship Id="rId89" Type="http://schemas.openxmlformats.org/officeDocument/2006/relationships/customXml" Target="../ink/ink227.xml"/><Relationship Id="rId112" Type="http://schemas.openxmlformats.org/officeDocument/2006/relationships/image" Target="../media/image7480.png"/><Relationship Id="rId361" Type="http://schemas.openxmlformats.org/officeDocument/2006/relationships/customXml" Target="../ink/ink338.xml"/><Relationship Id="rId599" Type="http://schemas.openxmlformats.org/officeDocument/2006/relationships/customXml" Target="../ink/ink430.xml"/><Relationship Id="rId417" Type="http://schemas.openxmlformats.org/officeDocument/2006/relationships/customXml" Target="../ink/ink361.xml"/><Relationship Id="rId459" Type="http://schemas.openxmlformats.org/officeDocument/2006/relationships/customXml" Target="../ink/ink382.xml"/><Relationship Id="rId221" Type="http://schemas.openxmlformats.org/officeDocument/2006/relationships/customXml" Target="../ink/ink268.xml"/><Relationship Id="rId263" Type="http://schemas.openxmlformats.org/officeDocument/2006/relationships/customXml" Target="../ink/ink289.xml"/><Relationship Id="rId319" Type="http://schemas.openxmlformats.org/officeDocument/2006/relationships/customXml" Target="../ink/ink317.xml"/><Relationship Id="rId470" Type="http://schemas.openxmlformats.org/officeDocument/2006/relationships/image" Target="../media/image7659.png"/><Relationship Id="rId526" Type="http://schemas.openxmlformats.org/officeDocument/2006/relationships/image" Target="../media/image7687.png"/><Relationship Id="rId58" Type="http://schemas.openxmlformats.org/officeDocument/2006/relationships/image" Target="../media/image7453.png"/><Relationship Id="rId123" Type="http://schemas.openxmlformats.org/officeDocument/2006/relationships/customXml" Target="../ink/ink244.xml"/><Relationship Id="rId330" Type="http://schemas.openxmlformats.org/officeDocument/2006/relationships/image" Target="../media/image7589.png"/><Relationship Id="rId372" Type="http://schemas.openxmlformats.org/officeDocument/2006/relationships/image" Target="../media/image7610.png"/><Relationship Id="rId428" Type="http://schemas.openxmlformats.org/officeDocument/2006/relationships/image" Target="../media/image7638.png"/><Relationship Id="rId232" Type="http://schemas.openxmlformats.org/officeDocument/2006/relationships/image" Target="../media/image7540.png"/><Relationship Id="rId274" Type="http://schemas.openxmlformats.org/officeDocument/2006/relationships/image" Target="../media/image7561.png"/><Relationship Id="rId481" Type="http://schemas.openxmlformats.org/officeDocument/2006/relationships/customXml" Target="../ink/ink393.xml"/><Relationship Id="rId27" Type="http://schemas.openxmlformats.org/officeDocument/2006/relationships/customXml" Target="../ink/ink196.xml"/><Relationship Id="rId69" Type="http://schemas.openxmlformats.org/officeDocument/2006/relationships/customXml" Target="../ink/ink217.xml"/><Relationship Id="rId134" Type="http://schemas.openxmlformats.org/officeDocument/2006/relationships/image" Target="../media/image7491.png"/><Relationship Id="rId537" Type="http://schemas.openxmlformats.org/officeDocument/2006/relationships/customXml" Target="../ink/ink421.xml"/><Relationship Id="rId80" Type="http://schemas.openxmlformats.org/officeDocument/2006/relationships/image" Target="../media/image7464.png"/><Relationship Id="rId341" Type="http://schemas.openxmlformats.org/officeDocument/2006/relationships/customXml" Target="../ink/ink328.xml"/><Relationship Id="rId439" Type="http://schemas.openxmlformats.org/officeDocument/2006/relationships/customXml" Target="../ink/ink372.xml"/><Relationship Id="rId604" Type="http://schemas.openxmlformats.org/officeDocument/2006/relationships/image" Target="../media/image7726.png"/><Relationship Id="rId201" Type="http://schemas.openxmlformats.org/officeDocument/2006/relationships/customXml" Target="../ink/ink260.xml"/><Relationship Id="rId243" Type="http://schemas.openxmlformats.org/officeDocument/2006/relationships/customXml" Target="../ink/ink279.xml"/><Relationship Id="rId285" Type="http://schemas.openxmlformats.org/officeDocument/2006/relationships/customXml" Target="../ink/ink300.xml"/><Relationship Id="rId450" Type="http://schemas.openxmlformats.org/officeDocument/2006/relationships/image" Target="../media/image7649.png"/><Relationship Id="rId506" Type="http://schemas.openxmlformats.org/officeDocument/2006/relationships/image" Target="../media/image7677.png"/><Relationship Id="rId38" Type="http://schemas.openxmlformats.org/officeDocument/2006/relationships/image" Target="../media/image7443.png"/><Relationship Id="rId103" Type="http://schemas.openxmlformats.org/officeDocument/2006/relationships/customXml" Target="../ink/ink234.xml"/><Relationship Id="rId310" Type="http://schemas.openxmlformats.org/officeDocument/2006/relationships/image" Target="../media/image7579.png"/><Relationship Id="rId492" Type="http://schemas.openxmlformats.org/officeDocument/2006/relationships/image" Target="../media/image7670.png"/><Relationship Id="rId548" Type="http://schemas.openxmlformats.org/officeDocument/2006/relationships/image" Target="../media/image7698.png"/><Relationship Id="rId91" Type="http://schemas.openxmlformats.org/officeDocument/2006/relationships/customXml" Target="../ink/ink228.xml"/><Relationship Id="rId145" Type="http://schemas.openxmlformats.org/officeDocument/2006/relationships/customXml" Target="../ink/ink255.xml"/><Relationship Id="rId352" Type="http://schemas.openxmlformats.org/officeDocument/2006/relationships/image" Target="../media/image7600.png"/><Relationship Id="rId394" Type="http://schemas.openxmlformats.org/officeDocument/2006/relationships/image" Target="../media/image7621.png"/><Relationship Id="rId408" Type="http://schemas.openxmlformats.org/officeDocument/2006/relationships/image" Target="../media/image7628.png"/><Relationship Id="rId615" Type="http://schemas.openxmlformats.org/officeDocument/2006/relationships/customXml" Target="../ink/ink438.xml"/><Relationship Id="rId212" Type="http://schemas.openxmlformats.org/officeDocument/2006/relationships/image" Target="../media/image7530.png"/><Relationship Id="rId254" Type="http://schemas.openxmlformats.org/officeDocument/2006/relationships/image" Target="../media/image7551.png"/><Relationship Id="rId49" Type="http://schemas.openxmlformats.org/officeDocument/2006/relationships/customXml" Target="../ink/ink207.xml"/><Relationship Id="rId114" Type="http://schemas.openxmlformats.org/officeDocument/2006/relationships/image" Target="../media/image7481.png"/><Relationship Id="rId296" Type="http://schemas.openxmlformats.org/officeDocument/2006/relationships/image" Target="../media/image7572.png"/><Relationship Id="rId461" Type="http://schemas.openxmlformats.org/officeDocument/2006/relationships/customXml" Target="../ink/ink383.xml"/><Relationship Id="rId517" Type="http://schemas.openxmlformats.org/officeDocument/2006/relationships/customXml" Target="../ink/ink411.xml"/><Relationship Id="rId60" Type="http://schemas.openxmlformats.org/officeDocument/2006/relationships/image" Target="../media/image7454.png"/><Relationship Id="rId198" Type="http://schemas.openxmlformats.org/officeDocument/2006/relationships/image" Target="../media/image7523.png"/><Relationship Id="rId321" Type="http://schemas.openxmlformats.org/officeDocument/2006/relationships/customXml" Target="../ink/ink318.xml"/><Relationship Id="rId363" Type="http://schemas.openxmlformats.org/officeDocument/2006/relationships/customXml" Target="../ink/ink339.xml"/><Relationship Id="rId419" Type="http://schemas.openxmlformats.org/officeDocument/2006/relationships/customXml" Target="../ink/ink362.xml"/><Relationship Id="rId223" Type="http://schemas.openxmlformats.org/officeDocument/2006/relationships/customXml" Target="../ink/ink269.xml"/><Relationship Id="rId430" Type="http://schemas.openxmlformats.org/officeDocument/2006/relationships/image" Target="../media/image7639.png"/><Relationship Id="rId18" Type="http://schemas.openxmlformats.org/officeDocument/2006/relationships/image" Target="../media/image7433.png"/><Relationship Id="rId265" Type="http://schemas.openxmlformats.org/officeDocument/2006/relationships/customXml" Target="../ink/ink290.xml"/><Relationship Id="rId472" Type="http://schemas.openxmlformats.org/officeDocument/2006/relationships/image" Target="../media/image7660.png"/><Relationship Id="rId528" Type="http://schemas.openxmlformats.org/officeDocument/2006/relationships/image" Target="../media/image7688.png"/><Relationship Id="rId125" Type="http://schemas.openxmlformats.org/officeDocument/2006/relationships/customXml" Target="../ink/ink245.xml"/><Relationship Id="rId332" Type="http://schemas.openxmlformats.org/officeDocument/2006/relationships/image" Target="../media/image7590.png"/><Relationship Id="rId374" Type="http://schemas.openxmlformats.org/officeDocument/2006/relationships/image" Target="../media/image7611.png"/><Relationship Id="rId71" Type="http://schemas.openxmlformats.org/officeDocument/2006/relationships/customXml" Target="../ink/ink218.xml"/><Relationship Id="rId234" Type="http://schemas.openxmlformats.org/officeDocument/2006/relationships/image" Target="../media/image7541.png"/><Relationship Id="rId2" Type="http://schemas.openxmlformats.org/officeDocument/2006/relationships/image" Target="../media/image18.PNG"/><Relationship Id="rId29" Type="http://schemas.openxmlformats.org/officeDocument/2006/relationships/customXml" Target="../ink/ink197.xml"/><Relationship Id="rId276" Type="http://schemas.openxmlformats.org/officeDocument/2006/relationships/image" Target="../media/image7562.png"/><Relationship Id="rId441" Type="http://schemas.openxmlformats.org/officeDocument/2006/relationships/customXml" Target="../ink/ink373.xml"/><Relationship Id="rId483" Type="http://schemas.openxmlformats.org/officeDocument/2006/relationships/customXml" Target="../ink/ink394.xml"/><Relationship Id="rId539" Type="http://schemas.openxmlformats.org/officeDocument/2006/relationships/customXml" Target="../ink/ink422.xml"/><Relationship Id="rId40" Type="http://schemas.openxmlformats.org/officeDocument/2006/relationships/image" Target="../media/image7444.png"/><Relationship Id="rId136" Type="http://schemas.openxmlformats.org/officeDocument/2006/relationships/image" Target="../media/image7492.png"/><Relationship Id="rId301" Type="http://schemas.openxmlformats.org/officeDocument/2006/relationships/customXml" Target="../ink/ink308.xml"/><Relationship Id="rId343" Type="http://schemas.openxmlformats.org/officeDocument/2006/relationships/customXml" Target="../ink/ink329.xml"/><Relationship Id="rId82" Type="http://schemas.openxmlformats.org/officeDocument/2006/relationships/image" Target="../media/image7465.png"/><Relationship Id="rId203" Type="http://schemas.openxmlformats.org/officeDocument/2006/relationships/customXml" Target="../ink/ink261.xml"/><Relationship Id="rId606" Type="http://schemas.openxmlformats.org/officeDocument/2006/relationships/image" Target="../media/image7727.png"/><Relationship Id="rId245" Type="http://schemas.openxmlformats.org/officeDocument/2006/relationships/customXml" Target="../ink/ink280.xml"/><Relationship Id="rId287" Type="http://schemas.openxmlformats.org/officeDocument/2006/relationships/customXml" Target="../ink/ink301.xml"/><Relationship Id="rId410" Type="http://schemas.openxmlformats.org/officeDocument/2006/relationships/image" Target="../media/image7629.png"/><Relationship Id="rId452" Type="http://schemas.openxmlformats.org/officeDocument/2006/relationships/image" Target="../media/image7650.png"/><Relationship Id="rId494" Type="http://schemas.openxmlformats.org/officeDocument/2006/relationships/image" Target="../media/image7671.png"/><Relationship Id="rId508" Type="http://schemas.openxmlformats.org/officeDocument/2006/relationships/image" Target="../media/image7678.png"/><Relationship Id="rId105" Type="http://schemas.openxmlformats.org/officeDocument/2006/relationships/customXml" Target="../ink/ink235.xml"/><Relationship Id="rId147" Type="http://schemas.openxmlformats.org/officeDocument/2006/relationships/customXml" Target="../ink/ink256.xml"/><Relationship Id="rId312" Type="http://schemas.openxmlformats.org/officeDocument/2006/relationships/image" Target="../media/image7580.png"/><Relationship Id="rId354" Type="http://schemas.openxmlformats.org/officeDocument/2006/relationships/image" Target="../media/image7601.png"/><Relationship Id="rId51" Type="http://schemas.openxmlformats.org/officeDocument/2006/relationships/customXml" Target="../ink/ink208.xml"/><Relationship Id="rId93" Type="http://schemas.openxmlformats.org/officeDocument/2006/relationships/customXml" Target="../ink/ink229.xml"/><Relationship Id="rId396" Type="http://schemas.openxmlformats.org/officeDocument/2006/relationships/image" Target="../media/image7622.png"/><Relationship Id="rId617" Type="http://schemas.openxmlformats.org/officeDocument/2006/relationships/customXml" Target="../ink/ink439.xml"/><Relationship Id="rId214" Type="http://schemas.openxmlformats.org/officeDocument/2006/relationships/image" Target="../media/image7531.png"/><Relationship Id="rId256" Type="http://schemas.openxmlformats.org/officeDocument/2006/relationships/image" Target="../media/image7552.png"/><Relationship Id="rId298" Type="http://schemas.openxmlformats.org/officeDocument/2006/relationships/image" Target="../media/image7573.png"/><Relationship Id="rId421" Type="http://schemas.openxmlformats.org/officeDocument/2006/relationships/customXml" Target="../ink/ink363.xml"/><Relationship Id="rId463" Type="http://schemas.openxmlformats.org/officeDocument/2006/relationships/customXml" Target="../ink/ink384.xml"/><Relationship Id="rId519" Type="http://schemas.openxmlformats.org/officeDocument/2006/relationships/customXml" Target="../ink/ink412.xml"/><Relationship Id="rId116" Type="http://schemas.openxmlformats.org/officeDocument/2006/relationships/image" Target="../media/image7482.png"/><Relationship Id="rId323" Type="http://schemas.openxmlformats.org/officeDocument/2006/relationships/customXml" Target="../ink/ink319.xml"/><Relationship Id="rId530" Type="http://schemas.openxmlformats.org/officeDocument/2006/relationships/image" Target="../media/image7689.png"/><Relationship Id="rId20" Type="http://schemas.openxmlformats.org/officeDocument/2006/relationships/image" Target="../media/image7434.png"/><Relationship Id="rId62" Type="http://schemas.openxmlformats.org/officeDocument/2006/relationships/image" Target="../media/image7455.png"/><Relationship Id="rId365" Type="http://schemas.openxmlformats.org/officeDocument/2006/relationships/customXml" Target="../ink/ink340.xml"/><Relationship Id="rId225" Type="http://schemas.openxmlformats.org/officeDocument/2006/relationships/customXml" Target="../ink/ink270.xml"/><Relationship Id="rId267" Type="http://schemas.openxmlformats.org/officeDocument/2006/relationships/customXml" Target="../ink/ink291.xml"/><Relationship Id="rId432" Type="http://schemas.openxmlformats.org/officeDocument/2006/relationships/image" Target="../media/image7640.png"/><Relationship Id="rId474" Type="http://schemas.openxmlformats.org/officeDocument/2006/relationships/image" Target="../media/image7661.png"/><Relationship Id="rId127" Type="http://schemas.openxmlformats.org/officeDocument/2006/relationships/customXml" Target="../ink/ink246.xml"/><Relationship Id="rId31" Type="http://schemas.openxmlformats.org/officeDocument/2006/relationships/customXml" Target="../ink/ink198.xml"/><Relationship Id="rId52" Type="http://schemas.openxmlformats.org/officeDocument/2006/relationships/image" Target="../media/image7450.png"/><Relationship Id="rId73" Type="http://schemas.openxmlformats.org/officeDocument/2006/relationships/customXml" Target="../ink/ink219.xml"/><Relationship Id="rId94" Type="http://schemas.openxmlformats.org/officeDocument/2006/relationships/image" Target="../media/image7471.png"/><Relationship Id="rId148" Type="http://schemas.openxmlformats.org/officeDocument/2006/relationships/image" Target="../media/image7498.png"/><Relationship Id="rId334" Type="http://schemas.openxmlformats.org/officeDocument/2006/relationships/image" Target="../media/image7591.png"/><Relationship Id="rId355" Type="http://schemas.openxmlformats.org/officeDocument/2006/relationships/customXml" Target="../ink/ink335.xml"/><Relationship Id="rId376" Type="http://schemas.openxmlformats.org/officeDocument/2006/relationships/image" Target="../media/image7612.png"/><Relationship Id="rId397" Type="http://schemas.openxmlformats.org/officeDocument/2006/relationships/customXml" Target="../ink/ink351.xml"/><Relationship Id="rId520" Type="http://schemas.openxmlformats.org/officeDocument/2006/relationships/image" Target="../media/image7684.png"/><Relationship Id="rId541" Type="http://schemas.openxmlformats.org/officeDocument/2006/relationships/customXml" Target="../ink/ink423.xml"/><Relationship Id="rId618" Type="http://schemas.openxmlformats.org/officeDocument/2006/relationships/image" Target="../media/image7731.png"/><Relationship Id="rId4" Type="http://schemas.openxmlformats.org/officeDocument/2006/relationships/image" Target="../media/image20.PNG"/><Relationship Id="rId215" Type="http://schemas.openxmlformats.org/officeDocument/2006/relationships/customXml" Target="../ink/ink265.xml"/><Relationship Id="rId236" Type="http://schemas.openxmlformats.org/officeDocument/2006/relationships/image" Target="../media/image7542.png"/><Relationship Id="rId257" Type="http://schemas.openxmlformats.org/officeDocument/2006/relationships/customXml" Target="../ink/ink286.xml"/><Relationship Id="rId278" Type="http://schemas.openxmlformats.org/officeDocument/2006/relationships/image" Target="../media/image7563.png"/><Relationship Id="rId401" Type="http://schemas.openxmlformats.org/officeDocument/2006/relationships/customXml" Target="../ink/ink353.xml"/><Relationship Id="rId422" Type="http://schemas.openxmlformats.org/officeDocument/2006/relationships/image" Target="../media/image7635.png"/><Relationship Id="rId443" Type="http://schemas.openxmlformats.org/officeDocument/2006/relationships/customXml" Target="../ink/ink374.xml"/><Relationship Id="rId464" Type="http://schemas.openxmlformats.org/officeDocument/2006/relationships/image" Target="../media/image7656.png"/><Relationship Id="rId303" Type="http://schemas.openxmlformats.org/officeDocument/2006/relationships/customXml" Target="../ink/ink309.xml"/><Relationship Id="rId485" Type="http://schemas.openxmlformats.org/officeDocument/2006/relationships/customXml" Target="../ink/ink395.xml"/><Relationship Id="rId42" Type="http://schemas.openxmlformats.org/officeDocument/2006/relationships/image" Target="../media/image7445.png"/><Relationship Id="rId84" Type="http://schemas.openxmlformats.org/officeDocument/2006/relationships/image" Target="../media/image7466.png"/><Relationship Id="rId138" Type="http://schemas.openxmlformats.org/officeDocument/2006/relationships/image" Target="../media/image7493.png"/><Relationship Id="rId345" Type="http://schemas.openxmlformats.org/officeDocument/2006/relationships/customXml" Target="../ink/ink330.xml"/><Relationship Id="rId510" Type="http://schemas.openxmlformats.org/officeDocument/2006/relationships/image" Target="../media/image7679.png"/><Relationship Id="rId594" Type="http://schemas.openxmlformats.org/officeDocument/2006/relationships/image" Target="../media/image7721.png"/><Relationship Id="rId608" Type="http://schemas.openxmlformats.org/officeDocument/2006/relationships/image" Target="../media/image7728.png"/><Relationship Id="rId247" Type="http://schemas.openxmlformats.org/officeDocument/2006/relationships/customXml" Target="../ink/ink281.xml"/><Relationship Id="rId412" Type="http://schemas.openxmlformats.org/officeDocument/2006/relationships/image" Target="../media/image7630.png"/><Relationship Id="rId107" Type="http://schemas.openxmlformats.org/officeDocument/2006/relationships/customXml" Target="../ink/ink236.xml"/><Relationship Id="rId289" Type="http://schemas.openxmlformats.org/officeDocument/2006/relationships/customXml" Target="../ink/ink302.xml"/><Relationship Id="rId454" Type="http://schemas.openxmlformats.org/officeDocument/2006/relationships/image" Target="../media/image7651.png"/><Relationship Id="rId496" Type="http://schemas.openxmlformats.org/officeDocument/2006/relationships/image" Target="../media/image7672.png"/><Relationship Id="rId53" Type="http://schemas.openxmlformats.org/officeDocument/2006/relationships/customXml" Target="../ink/ink209.xml"/><Relationship Id="rId149" Type="http://schemas.openxmlformats.org/officeDocument/2006/relationships/customXml" Target="../ink/ink257.xml"/><Relationship Id="rId314" Type="http://schemas.openxmlformats.org/officeDocument/2006/relationships/image" Target="../media/image7581.png"/><Relationship Id="rId356" Type="http://schemas.openxmlformats.org/officeDocument/2006/relationships/image" Target="../media/image7602.png"/><Relationship Id="rId398" Type="http://schemas.openxmlformats.org/officeDocument/2006/relationships/image" Target="../media/image7623.png"/><Relationship Id="rId521" Type="http://schemas.openxmlformats.org/officeDocument/2006/relationships/customXml" Target="../ink/ink413.xml"/><Relationship Id="rId619" Type="http://schemas.openxmlformats.org/officeDocument/2006/relationships/customXml" Target="../ink/ink440.xml"/><Relationship Id="rId95" Type="http://schemas.openxmlformats.org/officeDocument/2006/relationships/customXml" Target="../ink/ink230.xml"/><Relationship Id="rId216" Type="http://schemas.openxmlformats.org/officeDocument/2006/relationships/image" Target="../media/image7532.png"/><Relationship Id="rId423" Type="http://schemas.openxmlformats.org/officeDocument/2006/relationships/customXml" Target="../ink/ink364.xml"/><Relationship Id="rId258" Type="http://schemas.openxmlformats.org/officeDocument/2006/relationships/image" Target="../media/image7553.png"/><Relationship Id="rId465" Type="http://schemas.openxmlformats.org/officeDocument/2006/relationships/customXml" Target="../ink/ink385.xml"/><Relationship Id="rId22" Type="http://schemas.openxmlformats.org/officeDocument/2006/relationships/image" Target="../media/image7435.png"/><Relationship Id="rId64" Type="http://schemas.openxmlformats.org/officeDocument/2006/relationships/image" Target="../media/image7456.png"/><Relationship Id="rId118" Type="http://schemas.openxmlformats.org/officeDocument/2006/relationships/image" Target="../media/image7483.png"/><Relationship Id="rId325" Type="http://schemas.openxmlformats.org/officeDocument/2006/relationships/customXml" Target="../ink/ink320.xml"/><Relationship Id="rId367" Type="http://schemas.openxmlformats.org/officeDocument/2006/relationships/customXml" Target="../ink/ink341.xml"/><Relationship Id="rId532" Type="http://schemas.openxmlformats.org/officeDocument/2006/relationships/image" Target="../media/image7690.png"/><Relationship Id="rId227" Type="http://schemas.openxmlformats.org/officeDocument/2006/relationships/customXml" Target="../ink/ink271.xml"/><Relationship Id="rId269" Type="http://schemas.openxmlformats.org/officeDocument/2006/relationships/customXml" Target="../ink/ink292.xml"/><Relationship Id="rId434" Type="http://schemas.openxmlformats.org/officeDocument/2006/relationships/image" Target="../media/image7641.png"/><Relationship Id="rId476" Type="http://schemas.openxmlformats.org/officeDocument/2006/relationships/image" Target="../media/image7662.png"/><Relationship Id="rId33" Type="http://schemas.openxmlformats.org/officeDocument/2006/relationships/customXml" Target="../ink/ink199.xml"/><Relationship Id="rId129" Type="http://schemas.openxmlformats.org/officeDocument/2006/relationships/customXml" Target="../ink/ink247.xml"/><Relationship Id="rId280" Type="http://schemas.openxmlformats.org/officeDocument/2006/relationships/image" Target="../media/image7564.png"/><Relationship Id="rId336" Type="http://schemas.openxmlformats.org/officeDocument/2006/relationships/image" Target="../media/image7592.png"/><Relationship Id="rId501" Type="http://schemas.openxmlformats.org/officeDocument/2006/relationships/customXml" Target="../ink/ink403.xml"/><Relationship Id="rId543" Type="http://schemas.openxmlformats.org/officeDocument/2006/relationships/customXml" Target="../ink/ink424.xml"/><Relationship Id="rId75" Type="http://schemas.openxmlformats.org/officeDocument/2006/relationships/customXml" Target="../ink/ink220.xml"/><Relationship Id="rId140" Type="http://schemas.openxmlformats.org/officeDocument/2006/relationships/image" Target="../media/image7494.png"/><Relationship Id="rId378" Type="http://schemas.openxmlformats.org/officeDocument/2006/relationships/image" Target="../media/image7613.png"/><Relationship Id="rId403" Type="http://schemas.openxmlformats.org/officeDocument/2006/relationships/customXml" Target="../ink/ink354.xml"/><Relationship Id="rId238" Type="http://schemas.openxmlformats.org/officeDocument/2006/relationships/image" Target="../media/image7543.png"/><Relationship Id="rId445" Type="http://schemas.openxmlformats.org/officeDocument/2006/relationships/customXml" Target="../ink/ink375.xml"/><Relationship Id="rId487" Type="http://schemas.openxmlformats.org/officeDocument/2006/relationships/customXml" Target="../ink/ink396.xml"/><Relationship Id="rId610" Type="http://schemas.openxmlformats.org/officeDocument/2006/relationships/image" Target="../media/image815.png"/><Relationship Id="rId291" Type="http://schemas.openxmlformats.org/officeDocument/2006/relationships/customXml" Target="../ink/ink303.xml"/><Relationship Id="rId305" Type="http://schemas.openxmlformats.org/officeDocument/2006/relationships/customXml" Target="../ink/ink310.xml"/><Relationship Id="rId347" Type="http://schemas.openxmlformats.org/officeDocument/2006/relationships/customXml" Target="../ink/ink331.xml"/><Relationship Id="rId512" Type="http://schemas.openxmlformats.org/officeDocument/2006/relationships/image" Target="../media/image7680.png"/><Relationship Id="rId44" Type="http://schemas.openxmlformats.org/officeDocument/2006/relationships/image" Target="../media/image7446.png"/><Relationship Id="rId86" Type="http://schemas.openxmlformats.org/officeDocument/2006/relationships/image" Target="../media/image7467.png"/><Relationship Id="rId151" Type="http://schemas.openxmlformats.org/officeDocument/2006/relationships/customXml" Target="../ink/ink258.xml"/><Relationship Id="rId596" Type="http://schemas.openxmlformats.org/officeDocument/2006/relationships/image" Target="../media/image7722.png"/><Relationship Id="rId249" Type="http://schemas.openxmlformats.org/officeDocument/2006/relationships/customXml" Target="../ink/ink282.xml"/><Relationship Id="rId414" Type="http://schemas.openxmlformats.org/officeDocument/2006/relationships/image" Target="../media/image7631.png"/><Relationship Id="rId456" Type="http://schemas.openxmlformats.org/officeDocument/2006/relationships/image" Target="../media/image7652.png"/><Relationship Id="rId498" Type="http://schemas.openxmlformats.org/officeDocument/2006/relationships/image" Target="../media/image7673.png"/><Relationship Id="rId109" Type="http://schemas.openxmlformats.org/officeDocument/2006/relationships/customXml" Target="../ink/ink237.xml"/><Relationship Id="rId260" Type="http://schemas.openxmlformats.org/officeDocument/2006/relationships/image" Target="../media/image7554.png"/><Relationship Id="rId316" Type="http://schemas.openxmlformats.org/officeDocument/2006/relationships/image" Target="../media/image7582.png"/><Relationship Id="rId523" Type="http://schemas.openxmlformats.org/officeDocument/2006/relationships/customXml" Target="../ink/ink414.xml"/><Relationship Id="rId55" Type="http://schemas.openxmlformats.org/officeDocument/2006/relationships/customXml" Target="../ink/ink210.xml"/><Relationship Id="rId97" Type="http://schemas.openxmlformats.org/officeDocument/2006/relationships/customXml" Target="../ink/ink231.xml"/><Relationship Id="rId120" Type="http://schemas.openxmlformats.org/officeDocument/2006/relationships/image" Target="../media/image7484.png"/><Relationship Id="rId358" Type="http://schemas.openxmlformats.org/officeDocument/2006/relationships/image" Target="../media/image7603.png"/><Relationship Id="rId218" Type="http://schemas.openxmlformats.org/officeDocument/2006/relationships/image" Target="../media/image7533.png"/><Relationship Id="rId425" Type="http://schemas.openxmlformats.org/officeDocument/2006/relationships/customXml" Target="../ink/ink365.xml"/><Relationship Id="rId467" Type="http://schemas.openxmlformats.org/officeDocument/2006/relationships/customXml" Target="../ink/ink386.xml"/><Relationship Id="rId271" Type="http://schemas.openxmlformats.org/officeDocument/2006/relationships/customXml" Target="../ink/ink293.xml"/><Relationship Id="rId24" Type="http://schemas.openxmlformats.org/officeDocument/2006/relationships/image" Target="../media/image7436.png"/><Relationship Id="rId66" Type="http://schemas.openxmlformats.org/officeDocument/2006/relationships/image" Target="../media/image7457.png"/><Relationship Id="rId131" Type="http://schemas.openxmlformats.org/officeDocument/2006/relationships/customXml" Target="../ink/ink248.xml"/><Relationship Id="rId327" Type="http://schemas.openxmlformats.org/officeDocument/2006/relationships/customXml" Target="../ink/ink321.xml"/><Relationship Id="rId369" Type="http://schemas.openxmlformats.org/officeDocument/2006/relationships/customXml" Target="../ink/ink342.xml"/><Relationship Id="rId534" Type="http://schemas.openxmlformats.org/officeDocument/2006/relationships/image" Target="../media/image7691.png"/><Relationship Id="rId229" Type="http://schemas.openxmlformats.org/officeDocument/2006/relationships/customXml" Target="../ink/ink272.xml"/><Relationship Id="rId380" Type="http://schemas.openxmlformats.org/officeDocument/2006/relationships/image" Target="../media/image7614.png"/><Relationship Id="rId436" Type="http://schemas.openxmlformats.org/officeDocument/2006/relationships/image" Target="../media/image7642.png"/><Relationship Id="rId601" Type="http://schemas.openxmlformats.org/officeDocument/2006/relationships/customXml" Target="../ink/ink431.xml"/><Relationship Id="rId240" Type="http://schemas.openxmlformats.org/officeDocument/2006/relationships/image" Target="../media/image7544.png"/><Relationship Id="rId478" Type="http://schemas.openxmlformats.org/officeDocument/2006/relationships/image" Target="../media/image7663.png"/><Relationship Id="rId35" Type="http://schemas.openxmlformats.org/officeDocument/2006/relationships/customXml" Target="../ink/ink200.xml"/><Relationship Id="rId77" Type="http://schemas.openxmlformats.org/officeDocument/2006/relationships/customXml" Target="../ink/ink221.xml"/><Relationship Id="rId100" Type="http://schemas.openxmlformats.org/officeDocument/2006/relationships/image" Target="../media/image7474.png"/><Relationship Id="rId282" Type="http://schemas.openxmlformats.org/officeDocument/2006/relationships/image" Target="../media/image7565.png"/><Relationship Id="rId338" Type="http://schemas.openxmlformats.org/officeDocument/2006/relationships/image" Target="../media/image7593.png"/><Relationship Id="rId503" Type="http://schemas.openxmlformats.org/officeDocument/2006/relationships/customXml" Target="../ink/ink404.xml"/><Relationship Id="rId545" Type="http://schemas.openxmlformats.org/officeDocument/2006/relationships/customXml" Target="../ink/ink425.xml"/><Relationship Id="rId142" Type="http://schemas.openxmlformats.org/officeDocument/2006/relationships/image" Target="../media/image7495.png"/><Relationship Id="rId405" Type="http://schemas.openxmlformats.org/officeDocument/2006/relationships/customXml" Target="../ink/ink355.xml"/><Relationship Id="rId447" Type="http://schemas.openxmlformats.org/officeDocument/2006/relationships/customXml" Target="../ink/ink376.xml"/><Relationship Id="rId612" Type="http://schemas.openxmlformats.org/officeDocument/2006/relationships/image" Target="../media/image2913.png"/><Relationship Id="rId251" Type="http://schemas.openxmlformats.org/officeDocument/2006/relationships/customXml" Target="../ink/ink283.xml"/><Relationship Id="rId489" Type="http://schemas.openxmlformats.org/officeDocument/2006/relationships/customXml" Target="../ink/ink397.xml"/><Relationship Id="rId46" Type="http://schemas.openxmlformats.org/officeDocument/2006/relationships/image" Target="../media/image7447.png"/><Relationship Id="rId293" Type="http://schemas.openxmlformats.org/officeDocument/2006/relationships/customXml" Target="../ink/ink304.xml"/><Relationship Id="rId307" Type="http://schemas.openxmlformats.org/officeDocument/2006/relationships/customXml" Target="../ink/ink311.xml"/><Relationship Id="rId349" Type="http://schemas.openxmlformats.org/officeDocument/2006/relationships/customXml" Target="../ink/ink332.xml"/><Relationship Id="rId514" Type="http://schemas.openxmlformats.org/officeDocument/2006/relationships/image" Target="../media/image7681.png"/><Relationship Id="rId88" Type="http://schemas.openxmlformats.org/officeDocument/2006/relationships/image" Target="../media/image7468.png"/><Relationship Id="rId111" Type="http://schemas.openxmlformats.org/officeDocument/2006/relationships/customXml" Target="../ink/ink238.xml"/><Relationship Id="rId209" Type="http://schemas.openxmlformats.org/officeDocument/2006/relationships/customXml" Target="../ink/ink262.xml"/><Relationship Id="rId360" Type="http://schemas.openxmlformats.org/officeDocument/2006/relationships/image" Target="../media/image7604.png"/><Relationship Id="rId416" Type="http://schemas.openxmlformats.org/officeDocument/2006/relationships/image" Target="../media/image7632.png"/><Relationship Id="rId598" Type="http://schemas.openxmlformats.org/officeDocument/2006/relationships/image" Target="../media/image7723.png"/><Relationship Id="rId220" Type="http://schemas.openxmlformats.org/officeDocument/2006/relationships/image" Target="../media/image7534.png"/><Relationship Id="rId458" Type="http://schemas.openxmlformats.org/officeDocument/2006/relationships/image" Target="../media/image7653.png"/><Relationship Id="rId57" Type="http://schemas.openxmlformats.org/officeDocument/2006/relationships/customXml" Target="../ink/ink211.xml"/><Relationship Id="rId262" Type="http://schemas.openxmlformats.org/officeDocument/2006/relationships/image" Target="../media/image7555.png"/><Relationship Id="rId318" Type="http://schemas.openxmlformats.org/officeDocument/2006/relationships/image" Target="../media/image7583.png"/><Relationship Id="rId525" Type="http://schemas.openxmlformats.org/officeDocument/2006/relationships/customXml" Target="../ink/ink415.xml"/><Relationship Id="rId99" Type="http://schemas.openxmlformats.org/officeDocument/2006/relationships/customXml" Target="../ink/ink232.xml"/><Relationship Id="rId122" Type="http://schemas.openxmlformats.org/officeDocument/2006/relationships/image" Target="../media/image7485.png"/><Relationship Id="rId371" Type="http://schemas.openxmlformats.org/officeDocument/2006/relationships/customXml" Target="../ink/ink343.xml"/><Relationship Id="rId427" Type="http://schemas.openxmlformats.org/officeDocument/2006/relationships/customXml" Target="../ink/ink366.xml"/><Relationship Id="rId469" Type="http://schemas.openxmlformats.org/officeDocument/2006/relationships/customXml" Target="../ink/ink387.xml"/><Relationship Id="rId26" Type="http://schemas.openxmlformats.org/officeDocument/2006/relationships/image" Target="../media/image7437.png"/><Relationship Id="rId231" Type="http://schemas.openxmlformats.org/officeDocument/2006/relationships/customXml" Target="../ink/ink273.xml"/><Relationship Id="rId273" Type="http://schemas.openxmlformats.org/officeDocument/2006/relationships/customXml" Target="../ink/ink294.xml"/><Relationship Id="rId329" Type="http://schemas.openxmlformats.org/officeDocument/2006/relationships/customXml" Target="../ink/ink322.xml"/><Relationship Id="rId480" Type="http://schemas.openxmlformats.org/officeDocument/2006/relationships/image" Target="../media/image7664.png"/><Relationship Id="rId536" Type="http://schemas.openxmlformats.org/officeDocument/2006/relationships/image" Target="../media/image7692.png"/><Relationship Id="rId68" Type="http://schemas.openxmlformats.org/officeDocument/2006/relationships/image" Target="../media/image7458.png"/><Relationship Id="rId133" Type="http://schemas.openxmlformats.org/officeDocument/2006/relationships/customXml" Target="../ink/ink249.xml"/><Relationship Id="rId340" Type="http://schemas.openxmlformats.org/officeDocument/2006/relationships/image" Target="../media/image7594.png"/><Relationship Id="rId200" Type="http://schemas.openxmlformats.org/officeDocument/2006/relationships/image" Target="../media/image7524.png"/><Relationship Id="rId438" Type="http://schemas.openxmlformats.org/officeDocument/2006/relationships/image" Target="../media/image7643.png"/><Relationship Id="rId603" Type="http://schemas.openxmlformats.org/officeDocument/2006/relationships/customXml" Target="../ink/ink432.xml"/><Relationship Id="rId242" Type="http://schemas.openxmlformats.org/officeDocument/2006/relationships/image" Target="../media/image7545.png"/><Relationship Id="rId284" Type="http://schemas.openxmlformats.org/officeDocument/2006/relationships/image" Target="../media/image7566.png"/><Relationship Id="rId491" Type="http://schemas.openxmlformats.org/officeDocument/2006/relationships/customXml" Target="../ink/ink398.xml"/><Relationship Id="rId505" Type="http://schemas.openxmlformats.org/officeDocument/2006/relationships/customXml" Target="../ink/ink405.xml"/><Relationship Id="rId37" Type="http://schemas.openxmlformats.org/officeDocument/2006/relationships/customXml" Target="../ink/ink201.xml"/><Relationship Id="rId79" Type="http://schemas.openxmlformats.org/officeDocument/2006/relationships/customXml" Target="../ink/ink222.xml"/><Relationship Id="rId102" Type="http://schemas.openxmlformats.org/officeDocument/2006/relationships/image" Target="../media/image7475.png"/><Relationship Id="rId144" Type="http://schemas.openxmlformats.org/officeDocument/2006/relationships/image" Target="../media/image7496.png"/><Relationship Id="rId547" Type="http://schemas.openxmlformats.org/officeDocument/2006/relationships/customXml" Target="../ink/ink426.xml"/><Relationship Id="rId90" Type="http://schemas.openxmlformats.org/officeDocument/2006/relationships/image" Target="../media/image7469.png"/><Relationship Id="rId351" Type="http://schemas.openxmlformats.org/officeDocument/2006/relationships/customXml" Target="../ink/ink333.xml"/><Relationship Id="rId393" Type="http://schemas.openxmlformats.org/officeDocument/2006/relationships/customXml" Target="../ink/ink349.xml"/><Relationship Id="rId407" Type="http://schemas.openxmlformats.org/officeDocument/2006/relationships/customXml" Target="../ink/ink356.xml"/><Relationship Id="rId449" Type="http://schemas.openxmlformats.org/officeDocument/2006/relationships/customXml" Target="../ink/ink377.xml"/><Relationship Id="rId614" Type="http://schemas.openxmlformats.org/officeDocument/2006/relationships/image" Target="../media/image7729.png"/><Relationship Id="rId211" Type="http://schemas.openxmlformats.org/officeDocument/2006/relationships/customXml" Target="../ink/ink263.xml"/><Relationship Id="rId253" Type="http://schemas.openxmlformats.org/officeDocument/2006/relationships/customXml" Target="../ink/ink284.xml"/><Relationship Id="rId295" Type="http://schemas.openxmlformats.org/officeDocument/2006/relationships/customXml" Target="../ink/ink305.xml"/><Relationship Id="rId309" Type="http://schemas.openxmlformats.org/officeDocument/2006/relationships/customXml" Target="../ink/ink312.xml"/><Relationship Id="rId460" Type="http://schemas.openxmlformats.org/officeDocument/2006/relationships/image" Target="../media/image7654.png"/><Relationship Id="rId516" Type="http://schemas.openxmlformats.org/officeDocument/2006/relationships/image" Target="../media/image7682.png"/><Relationship Id="rId48" Type="http://schemas.openxmlformats.org/officeDocument/2006/relationships/image" Target="../media/image7448.png"/><Relationship Id="rId113" Type="http://schemas.openxmlformats.org/officeDocument/2006/relationships/customXml" Target="../ink/ink239.xml"/><Relationship Id="rId320" Type="http://schemas.openxmlformats.org/officeDocument/2006/relationships/image" Target="../media/image7584.png"/><Relationship Id="rId362" Type="http://schemas.openxmlformats.org/officeDocument/2006/relationships/image" Target="../media/image7605.png"/><Relationship Id="rId418" Type="http://schemas.openxmlformats.org/officeDocument/2006/relationships/image" Target="../media/image7633.png"/><Relationship Id="rId222" Type="http://schemas.openxmlformats.org/officeDocument/2006/relationships/image" Target="../media/image7535.png"/><Relationship Id="rId264" Type="http://schemas.openxmlformats.org/officeDocument/2006/relationships/image" Target="../media/image7556.png"/><Relationship Id="rId471" Type="http://schemas.openxmlformats.org/officeDocument/2006/relationships/customXml" Target="../ink/ink388.xml"/><Relationship Id="rId59" Type="http://schemas.openxmlformats.org/officeDocument/2006/relationships/customXml" Target="../ink/ink212.xml"/><Relationship Id="rId124" Type="http://schemas.openxmlformats.org/officeDocument/2006/relationships/image" Target="../media/image7486.png"/><Relationship Id="rId527" Type="http://schemas.openxmlformats.org/officeDocument/2006/relationships/customXml" Target="../ink/ink416.xml"/><Relationship Id="rId70" Type="http://schemas.openxmlformats.org/officeDocument/2006/relationships/image" Target="../media/image7459.png"/><Relationship Id="rId331" Type="http://schemas.openxmlformats.org/officeDocument/2006/relationships/customXml" Target="../ink/ink323.xml"/><Relationship Id="rId373" Type="http://schemas.openxmlformats.org/officeDocument/2006/relationships/customXml" Target="../ink/ink344.xml"/><Relationship Id="rId429" Type="http://schemas.openxmlformats.org/officeDocument/2006/relationships/customXml" Target="../ink/ink367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274.xml"/><Relationship Id="rId440" Type="http://schemas.openxmlformats.org/officeDocument/2006/relationships/image" Target="../media/image7644.png"/><Relationship Id="rId28" Type="http://schemas.openxmlformats.org/officeDocument/2006/relationships/image" Target="../media/image7438.png"/><Relationship Id="rId275" Type="http://schemas.openxmlformats.org/officeDocument/2006/relationships/customXml" Target="../ink/ink295.xml"/><Relationship Id="rId300" Type="http://schemas.openxmlformats.org/officeDocument/2006/relationships/image" Target="../media/image7574.png"/><Relationship Id="rId482" Type="http://schemas.openxmlformats.org/officeDocument/2006/relationships/image" Target="../media/image7665.png"/><Relationship Id="rId538" Type="http://schemas.openxmlformats.org/officeDocument/2006/relationships/image" Target="../media/image7693.png"/><Relationship Id="rId81" Type="http://schemas.openxmlformats.org/officeDocument/2006/relationships/customXml" Target="../ink/ink223.xml"/><Relationship Id="rId135" Type="http://schemas.openxmlformats.org/officeDocument/2006/relationships/customXml" Target="../ink/ink250.xml"/><Relationship Id="rId342" Type="http://schemas.openxmlformats.org/officeDocument/2006/relationships/image" Target="../media/image7595.png"/><Relationship Id="rId605" Type="http://schemas.openxmlformats.org/officeDocument/2006/relationships/customXml" Target="../ink/ink433.xml"/><Relationship Id="rId202" Type="http://schemas.openxmlformats.org/officeDocument/2006/relationships/image" Target="../media/image7525.png"/><Relationship Id="rId244" Type="http://schemas.openxmlformats.org/officeDocument/2006/relationships/image" Target="../media/image7546.png"/><Relationship Id="rId39" Type="http://schemas.openxmlformats.org/officeDocument/2006/relationships/customXml" Target="../ink/ink202.xml"/><Relationship Id="rId286" Type="http://schemas.openxmlformats.org/officeDocument/2006/relationships/image" Target="../media/image7567.png"/><Relationship Id="rId451" Type="http://schemas.openxmlformats.org/officeDocument/2006/relationships/customXml" Target="../ink/ink378.xml"/><Relationship Id="rId493" Type="http://schemas.openxmlformats.org/officeDocument/2006/relationships/customXml" Target="../ink/ink399.xml"/><Relationship Id="rId507" Type="http://schemas.openxmlformats.org/officeDocument/2006/relationships/customXml" Target="../ink/ink406.xml"/><Relationship Id="rId549" Type="http://schemas.openxmlformats.org/officeDocument/2006/relationships/customXml" Target="../ink/ink427.xml"/><Relationship Id="rId50" Type="http://schemas.openxmlformats.org/officeDocument/2006/relationships/image" Target="../media/image7449.png"/><Relationship Id="rId104" Type="http://schemas.openxmlformats.org/officeDocument/2006/relationships/image" Target="../media/image7476.png"/><Relationship Id="rId146" Type="http://schemas.openxmlformats.org/officeDocument/2006/relationships/image" Target="../media/image7497.png"/><Relationship Id="rId311" Type="http://schemas.openxmlformats.org/officeDocument/2006/relationships/customXml" Target="../ink/ink313.xml"/><Relationship Id="rId353" Type="http://schemas.openxmlformats.org/officeDocument/2006/relationships/customXml" Target="../ink/ink334.xml"/><Relationship Id="rId395" Type="http://schemas.openxmlformats.org/officeDocument/2006/relationships/customXml" Target="../ink/ink350.xml"/><Relationship Id="rId409" Type="http://schemas.openxmlformats.org/officeDocument/2006/relationships/customXml" Target="../ink/ink357.xml"/><Relationship Id="rId92" Type="http://schemas.openxmlformats.org/officeDocument/2006/relationships/image" Target="../media/image7470.png"/><Relationship Id="rId213" Type="http://schemas.openxmlformats.org/officeDocument/2006/relationships/customXml" Target="../ink/ink264.xml"/><Relationship Id="rId420" Type="http://schemas.openxmlformats.org/officeDocument/2006/relationships/image" Target="../media/image7634.png"/><Relationship Id="rId616" Type="http://schemas.openxmlformats.org/officeDocument/2006/relationships/image" Target="../media/image7730.png"/><Relationship Id="rId255" Type="http://schemas.openxmlformats.org/officeDocument/2006/relationships/customXml" Target="../ink/ink285.xml"/><Relationship Id="rId297" Type="http://schemas.openxmlformats.org/officeDocument/2006/relationships/customXml" Target="../ink/ink306.xml"/><Relationship Id="rId462" Type="http://schemas.openxmlformats.org/officeDocument/2006/relationships/image" Target="../media/image7655.png"/><Relationship Id="rId518" Type="http://schemas.openxmlformats.org/officeDocument/2006/relationships/image" Target="../media/image7683.png"/><Relationship Id="rId115" Type="http://schemas.openxmlformats.org/officeDocument/2006/relationships/customXml" Target="../ink/ink240.xml"/><Relationship Id="rId322" Type="http://schemas.openxmlformats.org/officeDocument/2006/relationships/image" Target="../media/image7585.png"/><Relationship Id="rId364" Type="http://schemas.openxmlformats.org/officeDocument/2006/relationships/image" Target="../media/image7606.png"/><Relationship Id="rId61" Type="http://schemas.openxmlformats.org/officeDocument/2006/relationships/customXml" Target="../ink/ink213.xml"/><Relationship Id="rId199" Type="http://schemas.openxmlformats.org/officeDocument/2006/relationships/customXml" Target="../ink/ink259.xml"/><Relationship Id="rId19" Type="http://schemas.openxmlformats.org/officeDocument/2006/relationships/customXml" Target="../ink/ink192.xml"/><Relationship Id="rId224" Type="http://schemas.openxmlformats.org/officeDocument/2006/relationships/image" Target="../media/image7536.png"/><Relationship Id="rId266" Type="http://schemas.openxmlformats.org/officeDocument/2006/relationships/image" Target="../media/image7557.png"/><Relationship Id="rId431" Type="http://schemas.openxmlformats.org/officeDocument/2006/relationships/customXml" Target="../ink/ink368.xml"/><Relationship Id="rId473" Type="http://schemas.openxmlformats.org/officeDocument/2006/relationships/customXml" Target="../ink/ink389.xml"/><Relationship Id="rId529" Type="http://schemas.openxmlformats.org/officeDocument/2006/relationships/customXml" Target="../ink/ink417.xml"/><Relationship Id="rId30" Type="http://schemas.openxmlformats.org/officeDocument/2006/relationships/image" Target="../media/image7439.png"/><Relationship Id="rId126" Type="http://schemas.openxmlformats.org/officeDocument/2006/relationships/image" Target="../media/image7487.png"/><Relationship Id="rId333" Type="http://schemas.openxmlformats.org/officeDocument/2006/relationships/customXml" Target="../ink/ink324.xml"/><Relationship Id="rId540" Type="http://schemas.openxmlformats.org/officeDocument/2006/relationships/image" Target="../media/image7694.png"/><Relationship Id="rId72" Type="http://schemas.openxmlformats.org/officeDocument/2006/relationships/image" Target="../media/image7460.png"/><Relationship Id="rId375" Type="http://schemas.openxmlformats.org/officeDocument/2006/relationships/customXml" Target="../ink/ink345.xml"/><Relationship Id="rId3" Type="http://schemas.openxmlformats.org/officeDocument/2006/relationships/image" Target="../media/image19.png"/><Relationship Id="rId235" Type="http://schemas.openxmlformats.org/officeDocument/2006/relationships/customXml" Target="../ink/ink275.xml"/><Relationship Id="rId277" Type="http://schemas.openxmlformats.org/officeDocument/2006/relationships/customXml" Target="../ink/ink296.xml"/><Relationship Id="rId400" Type="http://schemas.openxmlformats.org/officeDocument/2006/relationships/image" Target="../media/image7624.png"/><Relationship Id="rId442" Type="http://schemas.openxmlformats.org/officeDocument/2006/relationships/image" Target="../media/image7645.png"/><Relationship Id="rId484" Type="http://schemas.openxmlformats.org/officeDocument/2006/relationships/image" Target="../media/image7666.png"/><Relationship Id="rId137" Type="http://schemas.openxmlformats.org/officeDocument/2006/relationships/customXml" Target="../ink/ink251.xml"/><Relationship Id="rId302" Type="http://schemas.openxmlformats.org/officeDocument/2006/relationships/image" Target="../media/image7575.png"/><Relationship Id="rId344" Type="http://schemas.openxmlformats.org/officeDocument/2006/relationships/image" Target="../media/image7596.png"/><Relationship Id="rId41" Type="http://schemas.openxmlformats.org/officeDocument/2006/relationships/customXml" Target="../ink/ink203.xml"/><Relationship Id="rId83" Type="http://schemas.openxmlformats.org/officeDocument/2006/relationships/customXml" Target="../ink/ink224.xml"/><Relationship Id="rId607" Type="http://schemas.openxmlformats.org/officeDocument/2006/relationships/customXml" Target="../ink/ink434.xml"/><Relationship Id="rId246" Type="http://schemas.openxmlformats.org/officeDocument/2006/relationships/image" Target="../media/image7547.png"/><Relationship Id="rId288" Type="http://schemas.openxmlformats.org/officeDocument/2006/relationships/image" Target="../media/image7568.png"/><Relationship Id="rId411" Type="http://schemas.openxmlformats.org/officeDocument/2006/relationships/customXml" Target="../ink/ink358.xml"/><Relationship Id="rId453" Type="http://schemas.openxmlformats.org/officeDocument/2006/relationships/customXml" Target="../ink/ink379.xml"/><Relationship Id="rId509" Type="http://schemas.openxmlformats.org/officeDocument/2006/relationships/customXml" Target="../ink/ink407.xml"/><Relationship Id="rId106" Type="http://schemas.openxmlformats.org/officeDocument/2006/relationships/image" Target="../media/image7477.png"/><Relationship Id="rId313" Type="http://schemas.openxmlformats.org/officeDocument/2006/relationships/customXml" Target="../ink/ink314.xml"/><Relationship Id="rId495" Type="http://schemas.openxmlformats.org/officeDocument/2006/relationships/customXml" Target="../ink/ink40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89.png"/><Relationship Id="rId299" Type="http://schemas.openxmlformats.org/officeDocument/2006/relationships/image" Target="../media/image7880.png"/><Relationship Id="rId21" Type="http://schemas.openxmlformats.org/officeDocument/2006/relationships/image" Target="../media/image7741.png"/><Relationship Id="rId63" Type="http://schemas.openxmlformats.org/officeDocument/2006/relationships/image" Target="../media/image7762.png"/><Relationship Id="rId159" Type="http://schemas.openxmlformats.org/officeDocument/2006/relationships/image" Target="../media/image7810.png"/><Relationship Id="rId324" Type="http://schemas.openxmlformats.org/officeDocument/2006/relationships/customXml" Target="../ink/ink602.xml"/><Relationship Id="rId366" Type="http://schemas.openxmlformats.org/officeDocument/2006/relationships/customXml" Target="../ink/ink623.xml"/><Relationship Id="rId170" Type="http://schemas.openxmlformats.org/officeDocument/2006/relationships/customXml" Target="../ink/ink525.xml"/><Relationship Id="rId226" Type="http://schemas.openxmlformats.org/officeDocument/2006/relationships/customXml" Target="../ink/ink553.xml"/><Relationship Id="rId433" Type="http://schemas.openxmlformats.org/officeDocument/2006/relationships/image" Target="../media/image7947.png"/><Relationship Id="rId268" Type="http://schemas.openxmlformats.org/officeDocument/2006/relationships/customXml" Target="../ink/ink574.xml"/><Relationship Id="rId475" Type="http://schemas.openxmlformats.org/officeDocument/2006/relationships/image" Target="../media/image7968.png"/><Relationship Id="rId32" Type="http://schemas.openxmlformats.org/officeDocument/2006/relationships/customXml" Target="../ink/ink456.xml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335" Type="http://schemas.openxmlformats.org/officeDocument/2006/relationships/image" Target="../media/image7898.png"/><Relationship Id="rId377" Type="http://schemas.openxmlformats.org/officeDocument/2006/relationships/image" Target="../media/image7919.png"/><Relationship Id="rId5" Type="http://schemas.openxmlformats.org/officeDocument/2006/relationships/image" Target="../media/image7734.png"/><Relationship Id="rId181" Type="http://schemas.openxmlformats.org/officeDocument/2006/relationships/image" Target="../media/image7821.png"/><Relationship Id="rId237" Type="http://schemas.openxmlformats.org/officeDocument/2006/relationships/image" Target="../media/image7849.png"/><Relationship Id="rId402" Type="http://schemas.openxmlformats.org/officeDocument/2006/relationships/customXml" Target="../ink/ink641.xml"/><Relationship Id="rId279" Type="http://schemas.openxmlformats.org/officeDocument/2006/relationships/image" Target="../media/image7870.png"/><Relationship Id="rId444" Type="http://schemas.openxmlformats.org/officeDocument/2006/relationships/customXml" Target="../ink/ink662.xml"/><Relationship Id="rId43" Type="http://schemas.openxmlformats.org/officeDocument/2006/relationships/image" Target="../media/image7752.png"/><Relationship Id="rId139" Type="http://schemas.openxmlformats.org/officeDocument/2006/relationships/image" Target="../media/image7800.png"/><Relationship Id="rId290" Type="http://schemas.openxmlformats.org/officeDocument/2006/relationships/customXml" Target="../ink/ink585.xml"/><Relationship Id="rId304" Type="http://schemas.openxmlformats.org/officeDocument/2006/relationships/customXml" Target="../ink/ink592.xml"/><Relationship Id="rId346" Type="http://schemas.openxmlformats.org/officeDocument/2006/relationships/customXml" Target="../ink/ink613.xml"/><Relationship Id="rId388" Type="http://schemas.openxmlformats.org/officeDocument/2006/relationships/customXml" Target="../ink/ink634.xml"/><Relationship Id="rId85" Type="http://schemas.openxmlformats.org/officeDocument/2006/relationships/image" Target="../media/image7773.png"/><Relationship Id="rId150" Type="http://schemas.openxmlformats.org/officeDocument/2006/relationships/customXml" Target="../ink/ink515.xml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413" Type="http://schemas.openxmlformats.org/officeDocument/2006/relationships/image" Target="../media/image7937.png"/><Relationship Id="rId248" Type="http://schemas.openxmlformats.org/officeDocument/2006/relationships/customXml" Target="../ink/ink564.xml"/><Relationship Id="rId455" Type="http://schemas.openxmlformats.org/officeDocument/2006/relationships/image" Target="../media/image7958.png"/><Relationship Id="rId12" Type="http://schemas.openxmlformats.org/officeDocument/2006/relationships/customXml" Target="../ink/ink446.xml"/><Relationship Id="rId108" Type="http://schemas.openxmlformats.org/officeDocument/2006/relationships/customXml" Target="../ink/ink494.xml"/><Relationship Id="rId315" Type="http://schemas.openxmlformats.org/officeDocument/2006/relationships/image" Target="../media/image7888.png"/><Relationship Id="rId357" Type="http://schemas.openxmlformats.org/officeDocument/2006/relationships/image" Target="../media/image7909.png"/><Relationship Id="rId54" Type="http://schemas.openxmlformats.org/officeDocument/2006/relationships/customXml" Target="../ink/ink467.xml"/><Relationship Id="rId96" Type="http://schemas.openxmlformats.org/officeDocument/2006/relationships/customXml" Target="../ink/ink488.xml"/><Relationship Id="rId161" Type="http://schemas.openxmlformats.org/officeDocument/2006/relationships/image" Target="../media/image7811.png"/><Relationship Id="rId217" Type="http://schemas.openxmlformats.org/officeDocument/2006/relationships/image" Target="../media/image7839.png"/><Relationship Id="rId399" Type="http://schemas.openxmlformats.org/officeDocument/2006/relationships/image" Target="../media/image7930.png"/><Relationship Id="rId259" Type="http://schemas.openxmlformats.org/officeDocument/2006/relationships/image" Target="../media/image7860.png"/><Relationship Id="rId424" Type="http://schemas.openxmlformats.org/officeDocument/2006/relationships/customXml" Target="../ink/ink652.xml"/><Relationship Id="rId466" Type="http://schemas.openxmlformats.org/officeDocument/2006/relationships/customXml" Target="../ink/ink673.xml"/><Relationship Id="rId23" Type="http://schemas.openxmlformats.org/officeDocument/2006/relationships/image" Target="../media/image7742.png"/><Relationship Id="rId119" Type="http://schemas.openxmlformats.org/officeDocument/2006/relationships/image" Target="../media/image7790.png"/><Relationship Id="rId270" Type="http://schemas.openxmlformats.org/officeDocument/2006/relationships/customXml" Target="../ink/ink575.xml"/><Relationship Id="rId326" Type="http://schemas.openxmlformats.org/officeDocument/2006/relationships/customXml" Target="../ink/ink603.xml"/><Relationship Id="rId65" Type="http://schemas.openxmlformats.org/officeDocument/2006/relationships/image" Target="../media/image7763.png"/><Relationship Id="rId130" Type="http://schemas.openxmlformats.org/officeDocument/2006/relationships/customXml" Target="../ink/ink505.xml"/><Relationship Id="rId368" Type="http://schemas.openxmlformats.org/officeDocument/2006/relationships/customXml" Target="../ink/ink624.xml"/><Relationship Id="rId172" Type="http://schemas.openxmlformats.org/officeDocument/2006/relationships/customXml" Target="../ink/ink526.xml"/><Relationship Id="rId228" Type="http://schemas.openxmlformats.org/officeDocument/2006/relationships/customXml" Target="../ink/ink554.xml"/><Relationship Id="rId435" Type="http://schemas.openxmlformats.org/officeDocument/2006/relationships/image" Target="../media/image7948.png"/><Relationship Id="rId477" Type="http://schemas.openxmlformats.org/officeDocument/2006/relationships/image" Target="../media/image7969.png"/><Relationship Id="rId281" Type="http://schemas.openxmlformats.org/officeDocument/2006/relationships/image" Target="../media/image7871.png"/><Relationship Id="rId337" Type="http://schemas.openxmlformats.org/officeDocument/2006/relationships/image" Target="../media/image7899.png"/><Relationship Id="rId34" Type="http://schemas.openxmlformats.org/officeDocument/2006/relationships/customXml" Target="../ink/ink457.xml"/><Relationship Id="rId76" Type="http://schemas.openxmlformats.org/officeDocument/2006/relationships/customXml" Target="../ink/ink478.xml"/><Relationship Id="rId141" Type="http://schemas.openxmlformats.org/officeDocument/2006/relationships/image" Target="../media/image7801.png"/><Relationship Id="rId379" Type="http://schemas.openxmlformats.org/officeDocument/2006/relationships/image" Target="../media/image7920.png"/><Relationship Id="rId7" Type="http://schemas.openxmlformats.org/officeDocument/2006/relationships/image" Target="../media/image7735.png"/><Relationship Id="rId183" Type="http://schemas.openxmlformats.org/officeDocument/2006/relationships/image" Target="../media/image7822.png"/><Relationship Id="rId239" Type="http://schemas.openxmlformats.org/officeDocument/2006/relationships/image" Target="../media/image7850.png"/><Relationship Id="rId390" Type="http://schemas.openxmlformats.org/officeDocument/2006/relationships/customXml" Target="../ink/ink635.xml"/><Relationship Id="rId404" Type="http://schemas.openxmlformats.org/officeDocument/2006/relationships/customXml" Target="../ink/ink642.xml"/><Relationship Id="rId446" Type="http://schemas.openxmlformats.org/officeDocument/2006/relationships/customXml" Target="../ink/ink663.xml"/><Relationship Id="rId250" Type="http://schemas.openxmlformats.org/officeDocument/2006/relationships/customXml" Target="../ink/ink565.xml"/><Relationship Id="rId292" Type="http://schemas.openxmlformats.org/officeDocument/2006/relationships/customXml" Target="../ink/ink586.xml"/><Relationship Id="rId306" Type="http://schemas.openxmlformats.org/officeDocument/2006/relationships/customXml" Target="../ink/ink593.xml"/><Relationship Id="rId45" Type="http://schemas.openxmlformats.org/officeDocument/2006/relationships/image" Target="../media/image7753.png"/><Relationship Id="rId87" Type="http://schemas.openxmlformats.org/officeDocument/2006/relationships/image" Target="../media/image7774.png"/><Relationship Id="rId110" Type="http://schemas.openxmlformats.org/officeDocument/2006/relationships/customXml" Target="../ink/ink495.xml"/><Relationship Id="rId348" Type="http://schemas.openxmlformats.org/officeDocument/2006/relationships/customXml" Target="../ink/ink614.xml"/><Relationship Id="rId152" Type="http://schemas.openxmlformats.org/officeDocument/2006/relationships/customXml" Target="../ink/ink516.xml"/><Relationship Id="rId194" Type="http://schemas.openxmlformats.org/officeDocument/2006/relationships/customXml" Target="../ink/ink537.xml"/><Relationship Id="rId208" Type="http://schemas.openxmlformats.org/officeDocument/2006/relationships/customXml" Target="../ink/ink544.xml"/><Relationship Id="rId415" Type="http://schemas.openxmlformats.org/officeDocument/2006/relationships/image" Target="../media/image7938.png"/><Relationship Id="rId457" Type="http://schemas.openxmlformats.org/officeDocument/2006/relationships/image" Target="../media/image7959.png"/><Relationship Id="rId261" Type="http://schemas.openxmlformats.org/officeDocument/2006/relationships/image" Target="../media/image7861.png"/><Relationship Id="rId14" Type="http://schemas.openxmlformats.org/officeDocument/2006/relationships/customXml" Target="../ink/ink447.xml"/><Relationship Id="rId56" Type="http://schemas.openxmlformats.org/officeDocument/2006/relationships/customXml" Target="../ink/ink468.xml"/><Relationship Id="rId317" Type="http://schemas.openxmlformats.org/officeDocument/2006/relationships/image" Target="../media/image7889.png"/><Relationship Id="rId359" Type="http://schemas.openxmlformats.org/officeDocument/2006/relationships/image" Target="../media/image7910.png"/><Relationship Id="rId98" Type="http://schemas.openxmlformats.org/officeDocument/2006/relationships/customXml" Target="../ink/ink489.xml"/><Relationship Id="rId121" Type="http://schemas.openxmlformats.org/officeDocument/2006/relationships/image" Target="../media/image7791.png"/><Relationship Id="rId163" Type="http://schemas.openxmlformats.org/officeDocument/2006/relationships/image" Target="../media/image7812.png"/><Relationship Id="rId219" Type="http://schemas.openxmlformats.org/officeDocument/2006/relationships/image" Target="../media/image7840.png"/><Relationship Id="rId370" Type="http://schemas.openxmlformats.org/officeDocument/2006/relationships/customXml" Target="../ink/ink625.xml"/><Relationship Id="rId426" Type="http://schemas.openxmlformats.org/officeDocument/2006/relationships/customXml" Target="../ink/ink653.xml"/><Relationship Id="rId230" Type="http://schemas.openxmlformats.org/officeDocument/2006/relationships/customXml" Target="../ink/ink555.xml"/><Relationship Id="rId468" Type="http://schemas.openxmlformats.org/officeDocument/2006/relationships/customXml" Target="../ink/ink674.xml"/><Relationship Id="rId25" Type="http://schemas.openxmlformats.org/officeDocument/2006/relationships/image" Target="../media/image7743.png"/><Relationship Id="rId67" Type="http://schemas.openxmlformats.org/officeDocument/2006/relationships/image" Target="../media/image7764.png"/><Relationship Id="rId272" Type="http://schemas.openxmlformats.org/officeDocument/2006/relationships/customXml" Target="../ink/ink576.xml"/><Relationship Id="rId328" Type="http://schemas.openxmlformats.org/officeDocument/2006/relationships/customXml" Target="../ink/ink604.xml"/><Relationship Id="rId132" Type="http://schemas.openxmlformats.org/officeDocument/2006/relationships/customXml" Target="../ink/ink506.xml"/><Relationship Id="rId174" Type="http://schemas.openxmlformats.org/officeDocument/2006/relationships/customXml" Target="../ink/ink527.xml"/><Relationship Id="rId381" Type="http://schemas.openxmlformats.org/officeDocument/2006/relationships/image" Target="../media/image7921.png"/><Relationship Id="rId241" Type="http://schemas.openxmlformats.org/officeDocument/2006/relationships/image" Target="../media/image7851.png"/><Relationship Id="rId437" Type="http://schemas.openxmlformats.org/officeDocument/2006/relationships/image" Target="../media/image7949.png"/><Relationship Id="rId479" Type="http://schemas.openxmlformats.org/officeDocument/2006/relationships/image" Target="../media/image7970.png"/><Relationship Id="rId36" Type="http://schemas.openxmlformats.org/officeDocument/2006/relationships/customXml" Target="../ink/ink458.xml"/><Relationship Id="rId283" Type="http://schemas.openxmlformats.org/officeDocument/2006/relationships/image" Target="../media/image7872.png"/><Relationship Id="rId339" Type="http://schemas.openxmlformats.org/officeDocument/2006/relationships/image" Target="../media/image7900.png"/><Relationship Id="rId78" Type="http://schemas.openxmlformats.org/officeDocument/2006/relationships/customXml" Target="../ink/ink479.xml"/><Relationship Id="rId101" Type="http://schemas.openxmlformats.org/officeDocument/2006/relationships/image" Target="../media/image7781.png"/><Relationship Id="rId143" Type="http://schemas.openxmlformats.org/officeDocument/2006/relationships/image" Target="../media/image7802.png"/><Relationship Id="rId185" Type="http://schemas.openxmlformats.org/officeDocument/2006/relationships/image" Target="../media/image7823.png"/><Relationship Id="rId350" Type="http://schemas.openxmlformats.org/officeDocument/2006/relationships/customXml" Target="../ink/ink615.xml"/><Relationship Id="rId406" Type="http://schemas.openxmlformats.org/officeDocument/2006/relationships/customXml" Target="../ink/ink643.xml"/><Relationship Id="rId9" Type="http://schemas.openxmlformats.org/officeDocument/2006/relationships/image" Target="../media/image7736.png"/><Relationship Id="rId210" Type="http://schemas.openxmlformats.org/officeDocument/2006/relationships/customXml" Target="../ink/ink545.xml"/><Relationship Id="rId392" Type="http://schemas.openxmlformats.org/officeDocument/2006/relationships/customXml" Target="../ink/ink636.xml"/><Relationship Id="rId448" Type="http://schemas.openxmlformats.org/officeDocument/2006/relationships/customXml" Target="../ink/ink664.xml"/><Relationship Id="rId252" Type="http://schemas.openxmlformats.org/officeDocument/2006/relationships/customXml" Target="../ink/ink566.xml"/><Relationship Id="rId294" Type="http://schemas.openxmlformats.org/officeDocument/2006/relationships/customXml" Target="../ink/ink587.xml"/><Relationship Id="rId308" Type="http://schemas.openxmlformats.org/officeDocument/2006/relationships/customXml" Target="../ink/ink594.xml"/><Relationship Id="rId47" Type="http://schemas.openxmlformats.org/officeDocument/2006/relationships/image" Target="../media/image7754.png"/><Relationship Id="rId89" Type="http://schemas.openxmlformats.org/officeDocument/2006/relationships/image" Target="../media/image7775.png"/><Relationship Id="rId112" Type="http://schemas.openxmlformats.org/officeDocument/2006/relationships/customXml" Target="../ink/ink496.xml"/><Relationship Id="rId154" Type="http://schemas.openxmlformats.org/officeDocument/2006/relationships/customXml" Target="../ink/ink517.xml"/><Relationship Id="rId361" Type="http://schemas.openxmlformats.org/officeDocument/2006/relationships/image" Target="../media/image7911.png"/><Relationship Id="rId196" Type="http://schemas.openxmlformats.org/officeDocument/2006/relationships/customXml" Target="../ink/ink538.xml"/><Relationship Id="rId417" Type="http://schemas.openxmlformats.org/officeDocument/2006/relationships/image" Target="../media/image7939.png"/><Relationship Id="rId459" Type="http://schemas.openxmlformats.org/officeDocument/2006/relationships/image" Target="../media/image7960.png"/><Relationship Id="rId16" Type="http://schemas.openxmlformats.org/officeDocument/2006/relationships/customXml" Target="../ink/ink448.xml"/><Relationship Id="rId221" Type="http://schemas.openxmlformats.org/officeDocument/2006/relationships/image" Target="../media/image7841.png"/><Relationship Id="rId263" Type="http://schemas.openxmlformats.org/officeDocument/2006/relationships/image" Target="../media/image7862.png"/><Relationship Id="rId319" Type="http://schemas.openxmlformats.org/officeDocument/2006/relationships/image" Target="../media/image7890.png"/><Relationship Id="rId470" Type="http://schemas.openxmlformats.org/officeDocument/2006/relationships/customXml" Target="../ink/ink675.xml"/><Relationship Id="rId58" Type="http://schemas.openxmlformats.org/officeDocument/2006/relationships/customXml" Target="../ink/ink469.xml"/><Relationship Id="rId123" Type="http://schemas.openxmlformats.org/officeDocument/2006/relationships/image" Target="../media/image7792.png"/><Relationship Id="rId330" Type="http://schemas.openxmlformats.org/officeDocument/2006/relationships/customXml" Target="../ink/ink605.xml"/><Relationship Id="rId165" Type="http://schemas.openxmlformats.org/officeDocument/2006/relationships/image" Target="../media/image7813.png"/><Relationship Id="rId372" Type="http://schemas.openxmlformats.org/officeDocument/2006/relationships/customXml" Target="../ink/ink626.xml"/><Relationship Id="rId428" Type="http://schemas.openxmlformats.org/officeDocument/2006/relationships/customXml" Target="../ink/ink654.xml"/><Relationship Id="rId232" Type="http://schemas.openxmlformats.org/officeDocument/2006/relationships/customXml" Target="../ink/ink556.xml"/><Relationship Id="rId274" Type="http://schemas.openxmlformats.org/officeDocument/2006/relationships/customXml" Target="../ink/ink577.xml"/><Relationship Id="rId481" Type="http://schemas.openxmlformats.org/officeDocument/2006/relationships/image" Target="../media/image7971.png"/><Relationship Id="rId27" Type="http://schemas.openxmlformats.org/officeDocument/2006/relationships/image" Target="../media/image7744.png"/><Relationship Id="rId69" Type="http://schemas.openxmlformats.org/officeDocument/2006/relationships/image" Target="../media/image7765.png"/><Relationship Id="rId134" Type="http://schemas.openxmlformats.org/officeDocument/2006/relationships/customXml" Target="../ink/ink507.xml"/><Relationship Id="rId80" Type="http://schemas.openxmlformats.org/officeDocument/2006/relationships/customXml" Target="../ink/ink480.xml"/><Relationship Id="rId176" Type="http://schemas.openxmlformats.org/officeDocument/2006/relationships/customXml" Target="../ink/ink528.xml"/><Relationship Id="rId341" Type="http://schemas.openxmlformats.org/officeDocument/2006/relationships/image" Target="../media/image7901.png"/><Relationship Id="rId383" Type="http://schemas.openxmlformats.org/officeDocument/2006/relationships/image" Target="../media/image7922.png"/><Relationship Id="rId439" Type="http://schemas.openxmlformats.org/officeDocument/2006/relationships/image" Target="../media/image7950.png"/><Relationship Id="rId201" Type="http://schemas.openxmlformats.org/officeDocument/2006/relationships/image" Target="../media/image7831.png"/><Relationship Id="rId243" Type="http://schemas.openxmlformats.org/officeDocument/2006/relationships/image" Target="../media/image7852.png"/><Relationship Id="rId285" Type="http://schemas.openxmlformats.org/officeDocument/2006/relationships/image" Target="../media/image7873.png"/><Relationship Id="rId450" Type="http://schemas.openxmlformats.org/officeDocument/2006/relationships/customXml" Target="../ink/ink665.xml"/><Relationship Id="rId38" Type="http://schemas.openxmlformats.org/officeDocument/2006/relationships/customXml" Target="../ink/ink459.xml"/><Relationship Id="rId103" Type="http://schemas.openxmlformats.org/officeDocument/2006/relationships/image" Target="../media/image7782.png"/><Relationship Id="rId310" Type="http://schemas.openxmlformats.org/officeDocument/2006/relationships/customXml" Target="../ink/ink595.xml"/><Relationship Id="rId91" Type="http://schemas.openxmlformats.org/officeDocument/2006/relationships/image" Target="../media/image7776.png"/><Relationship Id="rId145" Type="http://schemas.openxmlformats.org/officeDocument/2006/relationships/image" Target="../media/image7803.png"/><Relationship Id="rId187" Type="http://schemas.openxmlformats.org/officeDocument/2006/relationships/image" Target="../media/image7824.png"/><Relationship Id="rId352" Type="http://schemas.openxmlformats.org/officeDocument/2006/relationships/customXml" Target="../ink/ink616.xml"/><Relationship Id="rId394" Type="http://schemas.openxmlformats.org/officeDocument/2006/relationships/customXml" Target="../ink/ink637.xml"/><Relationship Id="rId408" Type="http://schemas.openxmlformats.org/officeDocument/2006/relationships/customXml" Target="../ink/ink644.xml"/><Relationship Id="rId212" Type="http://schemas.openxmlformats.org/officeDocument/2006/relationships/customXml" Target="../ink/ink546.xml"/><Relationship Id="rId254" Type="http://schemas.openxmlformats.org/officeDocument/2006/relationships/customXml" Target="../ink/ink567.xml"/><Relationship Id="rId49" Type="http://schemas.openxmlformats.org/officeDocument/2006/relationships/image" Target="../media/image7755.png"/><Relationship Id="rId114" Type="http://schemas.openxmlformats.org/officeDocument/2006/relationships/customXml" Target="../ink/ink497.xml"/><Relationship Id="rId296" Type="http://schemas.openxmlformats.org/officeDocument/2006/relationships/customXml" Target="../ink/ink588.xml"/><Relationship Id="rId461" Type="http://schemas.openxmlformats.org/officeDocument/2006/relationships/image" Target="../media/image7961.png"/><Relationship Id="rId60" Type="http://schemas.openxmlformats.org/officeDocument/2006/relationships/customXml" Target="../ink/ink470.xml"/><Relationship Id="rId156" Type="http://schemas.openxmlformats.org/officeDocument/2006/relationships/customXml" Target="../ink/ink518.xml"/><Relationship Id="rId198" Type="http://schemas.openxmlformats.org/officeDocument/2006/relationships/customXml" Target="../ink/ink539.xml"/><Relationship Id="rId321" Type="http://schemas.openxmlformats.org/officeDocument/2006/relationships/image" Target="../media/image7891.png"/><Relationship Id="rId363" Type="http://schemas.openxmlformats.org/officeDocument/2006/relationships/image" Target="../media/image7912.png"/><Relationship Id="rId419" Type="http://schemas.openxmlformats.org/officeDocument/2006/relationships/image" Target="../media/image7940.png"/><Relationship Id="rId223" Type="http://schemas.openxmlformats.org/officeDocument/2006/relationships/image" Target="../media/image7842.png"/><Relationship Id="rId430" Type="http://schemas.openxmlformats.org/officeDocument/2006/relationships/customXml" Target="../ink/ink655.xml"/><Relationship Id="rId18" Type="http://schemas.openxmlformats.org/officeDocument/2006/relationships/customXml" Target="../ink/ink449.xml"/><Relationship Id="rId265" Type="http://schemas.openxmlformats.org/officeDocument/2006/relationships/image" Target="../media/image7863.png"/><Relationship Id="rId472" Type="http://schemas.openxmlformats.org/officeDocument/2006/relationships/customXml" Target="../ink/ink676.xml"/><Relationship Id="rId125" Type="http://schemas.openxmlformats.org/officeDocument/2006/relationships/image" Target="../media/image7793.png"/><Relationship Id="rId167" Type="http://schemas.openxmlformats.org/officeDocument/2006/relationships/image" Target="../media/image7814.png"/><Relationship Id="rId332" Type="http://schemas.openxmlformats.org/officeDocument/2006/relationships/customXml" Target="../ink/ink606.xml"/><Relationship Id="rId374" Type="http://schemas.openxmlformats.org/officeDocument/2006/relationships/customXml" Target="../ink/ink627.xml"/><Relationship Id="rId71" Type="http://schemas.openxmlformats.org/officeDocument/2006/relationships/image" Target="../media/image7766.png"/><Relationship Id="rId234" Type="http://schemas.openxmlformats.org/officeDocument/2006/relationships/customXml" Target="../ink/ink557.xml"/><Relationship Id="rId2" Type="http://schemas.openxmlformats.org/officeDocument/2006/relationships/customXml" Target="../ink/ink441.xml"/><Relationship Id="rId29" Type="http://schemas.openxmlformats.org/officeDocument/2006/relationships/image" Target="../media/image7745.png"/><Relationship Id="rId276" Type="http://schemas.openxmlformats.org/officeDocument/2006/relationships/customXml" Target="../ink/ink578.xml"/><Relationship Id="rId441" Type="http://schemas.openxmlformats.org/officeDocument/2006/relationships/image" Target="../media/image7951.png"/><Relationship Id="rId40" Type="http://schemas.openxmlformats.org/officeDocument/2006/relationships/customXml" Target="../ink/ink460.xml"/><Relationship Id="rId136" Type="http://schemas.openxmlformats.org/officeDocument/2006/relationships/customXml" Target="../ink/ink508.xml"/><Relationship Id="rId178" Type="http://schemas.openxmlformats.org/officeDocument/2006/relationships/customXml" Target="../ink/ink529.xml"/><Relationship Id="rId301" Type="http://schemas.openxmlformats.org/officeDocument/2006/relationships/image" Target="../media/image7881.png"/><Relationship Id="rId343" Type="http://schemas.openxmlformats.org/officeDocument/2006/relationships/image" Target="../media/image7902.png"/><Relationship Id="rId82" Type="http://schemas.openxmlformats.org/officeDocument/2006/relationships/customXml" Target="../ink/ink481.xml"/><Relationship Id="rId203" Type="http://schemas.openxmlformats.org/officeDocument/2006/relationships/image" Target="../media/image7832.png"/><Relationship Id="rId385" Type="http://schemas.openxmlformats.org/officeDocument/2006/relationships/image" Target="../media/image7923.png"/><Relationship Id="rId245" Type="http://schemas.openxmlformats.org/officeDocument/2006/relationships/image" Target="../media/image7853.png"/><Relationship Id="rId287" Type="http://schemas.openxmlformats.org/officeDocument/2006/relationships/image" Target="../media/image7874.png"/><Relationship Id="rId410" Type="http://schemas.openxmlformats.org/officeDocument/2006/relationships/customXml" Target="../ink/ink645.xml"/><Relationship Id="rId452" Type="http://schemas.openxmlformats.org/officeDocument/2006/relationships/customXml" Target="../ink/ink666.xml"/><Relationship Id="rId105" Type="http://schemas.openxmlformats.org/officeDocument/2006/relationships/image" Target="../media/image7783.png"/><Relationship Id="rId147" Type="http://schemas.openxmlformats.org/officeDocument/2006/relationships/image" Target="../media/image7804.png"/><Relationship Id="rId312" Type="http://schemas.openxmlformats.org/officeDocument/2006/relationships/customXml" Target="../ink/ink596.xml"/><Relationship Id="rId354" Type="http://schemas.openxmlformats.org/officeDocument/2006/relationships/customXml" Target="../ink/ink617.xml"/><Relationship Id="rId51" Type="http://schemas.openxmlformats.org/officeDocument/2006/relationships/image" Target="../media/image7756.png"/><Relationship Id="rId93" Type="http://schemas.openxmlformats.org/officeDocument/2006/relationships/image" Target="../media/image7777.png"/><Relationship Id="rId189" Type="http://schemas.openxmlformats.org/officeDocument/2006/relationships/image" Target="../media/image7825.png"/><Relationship Id="rId396" Type="http://schemas.openxmlformats.org/officeDocument/2006/relationships/customXml" Target="../ink/ink638.xml"/><Relationship Id="rId3" Type="http://schemas.openxmlformats.org/officeDocument/2006/relationships/image" Target="../media/image7733.png"/><Relationship Id="rId214" Type="http://schemas.openxmlformats.org/officeDocument/2006/relationships/customXml" Target="../ink/ink547.xml"/><Relationship Id="rId235" Type="http://schemas.openxmlformats.org/officeDocument/2006/relationships/image" Target="../media/image7848.png"/><Relationship Id="rId256" Type="http://schemas.openxmlformats.org/officeDocument/2006/relationships/customXml" Target="../ink/ink568.xml"/><Relationship Id="rId277" Type="http://schemas.openxmlformats.org/officeDocument/2006/relationships/image" Target="../media/image7869.png"/><Relationship Id="rId298" Type="http://schemas.openxmlformats.org/officeDocument/2006/relationships/customXml" Target="../ink/ink589.xml"/><Relationship Id="rId400" Type="http://schemas.openxmlformats.org/officeDocument/2006/relationships/customXml" Target="../ink/ink640.xml"/><Relationship Id="rId421" Type="http://schemas.openxmlformats.org/officeDocument/2006/relationships/image" Target="../media/image7941.png"/><Relationship Id="rId442" Type="http://schemas.openxmlformats.org/officeDocument/2006/relationships/customXml" Target="../ink/ink661.xml"/><Relationship Id="rId463" Type="http://schemas.openxmlformats.org/officeDocument/2006/relationships/image" Target="../media/image7962.png"/><Relationship Id="rId116" Type="http://schemas.openxmlformats.org/officeDocument/2006/relationships/customXml" Target="../ink/ink498.xml"/><Relationship Id="rId137" Type="http://schemas.openxmlformats.org/officeDocument/2006/relationships/image" Target="../media/image7799.png"/><Relationship Id="rId158" Type="http://schemas.openxmlformats.org/officeDocument/2006/relationships/customXml" Target="../ink/ink519.xml"/><Relationship Id="rId302" Type="http://schemas.openxmlformats.org/officeDocument/2006/relationships/customXml" Target="../ink/ink591.xml"/><Relationship Id="rId323" Type="http://schemas.openxmlformats.org/officeDocument/2006/relationships/image" Target="../media/image7892.png"/><Relationship Id="rId344" Type="http://schemas.openxmlformats.org/officeDocument/2006/relationships/customXml" Target="../ink/ink612.xml"/><Relationship Id="rId20" Type="http://schemas.openxmlformats.org/officeDocument/2006/relationships/customXml" Target="../ink/ink450.xml"/><Relationship Id="rId41" Type="http://schemas.openxmlformats.org/officeDocument/2006/relationships/image" Target="../media/image7751.png"/><Relationship Id="rId62" Type="http://schemas.openxmlformats.org/officeDocument/2006/relationships/customXml" Target="../ink/ink471.xml"/><Relationship Id="rId83" Type="http://schemas.openxmlformats.org/officeDocument/2006/relationships/image" Target="../media/image7772.png"/><Relationship Id="rId179" Type="http://schemas.openxmlformats.org/officeDocument/2006/relationships/image" Target="../media/image7820.png"/><Relationship Id="rId365" Type="http://schemas.openxmlformats.org/officeDocument/2006/relationships/image" Target="../media/image7913.png"/><Relationship Id="rId386" Type="http://schemas.openxmlformats.org/officeDocument/2006/relationships/customXml" Target="../ink/ink633.xml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5" Type="http://schemas.openxmlformats.org/officeDocument/2006/relationships/image" Target="../media/image7843.png"/><Relationship Id="rId246" Type="http://schemas.openxmlformats.org/officeDocument/2006/relationships/customXml" Target="../ink/ink563.xml"/><Relationship Id="rId267" Type="http://schemas.openxmlformats.org/officeDocument/2006/relationships/image" Target="../media/image7864.png"/><Relationship Id="rId288" Type="http://schemas.openxmlformats.org/officeDocument/2006/relationships/customXml" Target="../ink/ink584.xml"/><Relationship Id="rId411" Type="http://schemas.openxmlformats.org/officeDocument/2006/relationships/image" Target="../media/image7936.png"/><Relationship Id="rId432" Type="http://schemas.openxmlformats.org/officeDocument/2006/relationships/customXml" Target="../ink/ink656.xml"/><Relationship Id="rId453" Type="http://schemas.openxmlformats.org/officeDocument/2006/relationships/image" Target="../media/image7957.png"/><Relationship Id="rId474" Type="http://schemas.openxmlformats.org/officeDocument/2006/relationships/customXml" Target="../ink/ink677.xml"/><Relationship Id="rId106" Type="http://schemas.openxmlformats.org/officeDocument/2006/relationships/customXml" Target="../ink/ink493.xml"/><Relationship Id="rId127" Type="http://schemas.openxmlformats.org/officeDocument/2006/relationships/image" Target="../media/image7794.png"/><Relationship Id="rId313" Type="http://schemas.openxmlformats.org/officeDocument/2006/relationships/image" Target="../media/image7887.png"/><Relationship Id="rId10" Type="http://schemas.openxmlformats.org/officeDocument/2006/relationships/customXml" Target="../ink/ink445.xml"/><Relationship Id="rId31" Type="http://schemas.openxmlformats.org/officeDocument/2006/relationships/image" Target="../media/image7746.png"/><Relationship Id="rId52" Type="http://schemas.openxmlformats.org/officeDocument/2006/relationships/customXml" Target="../ink/ink466.xml"/><Relationship Id="rId73" Type="http://schemas.openxmlformats.org/officeDocument/2006/relationships/image" Target="../media/image7767.png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7815.png"/><Relationship Id="rId334" Type="http://schemas.openxmlformats.org/officeDocument/2006/relationships/customXml" Target="../ink/ink607.xml"/><Relationship Id="rId355" Type="http://schemas.openxmlformats.org/officeDocument/2006/relationships/image" Target="../media/image7908.png"/><Relationship Id="rId376" Type="http://schemas.openxmlformats.org/officeDocument/2006/relationships/customXml" Target="../ink/ink628.xml"/><Relationship Id="rId397" Type="http://schemas.openxmlformats.org/officeDocument/2006/relationships/image" Target="../media/image7929.png"/><Relationship Id="rId4" Type="http://schemas.openxmlformats.org/officeDocument/2006/relationships/customXml" Target="../ink/ink442.xml"/><Relationship Id="rId180" Type="http://schemas.openxmlformats.org/officeDocument/2006/relationships/customXml" Target="../ink/ink530.xml"/><Relationship Id="rId215" Type="http://schemas.openxmlformats.org/officeDocument/2006/relationships/image" Target="../media/image7838.png"/><Relationship Id="rId236" Type="http://schemas.openxmlformats.org/officeDocument/2006/relationships/customXml" Target="../ink/ink558.xml"/><Relationship Id="rId257" Type="http://schemas.openxmlformats.org/officeDocument/2006/relationships/image" Target="../media/image7859.png"/><Relationship Id="rId278" Type="http://schemas.openxmlformats.org/officeDocument/2006/relationships/customXml" Target="../ink/ink579.xml"/><Relationship Id="rId401" Type="http://schemas.openxmlformats.org/officeDocument/2006/relationships/image" Target="../media/image7931.png"/><Relationship Id="rId422" Type="http://schemas.openxmlformats.org/officeDocument/2006/relationships/customXml" Target="../ink/ink651.xml"/><Relationship Id="rId443" Type="http://schemas.openxmlformats.org/officeDocument/2006/relationships/image" Target="../media/image7952.png"/><Relationship Id="rId464" Type="http://schemas.openxmlformats.org/officeDocument/2006/relationships/customXml" Target="../ink/ink672.xml"/><Relationship Id="rId303" Type="http://schemas.openxmlformats.org/officeDocument/2006/relationships/image" Target="../media/image7882.png"/><Relationship Id="rId42" Type="http://schemas.openxmlformats.org/officeDocument/2006/relationships/customXml" Target="../ink/ink461.xml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345" Type="http://schemas.openxmlformats.org/officeDocument/2006/relationships/image" Target="../media/image7903.png"/><Relationship Id="rId387" Type="http://schemas.openxmlformats.org/officeDocument/2006/relationships/image" Target="../media/image7924.png"/><Relationship Id="rId191" Type="http://schemas.openxmlformats.org/officeDocument/2006/relationships/image" Target="../media/image7826.png"/><Relationship Id="rId205" Type="http://schemas.openxmlformats.org/officeDocument/2006/relationships/image" Target="../media/image7833.png"/><Relationship Id="rId247" Type="http://schemas.openxmlformats.org/officeDocument/2006/relationships/image" Target="../media/image7854.png"/><Relationship Id="rId412" Type="http://schemas.openxmlformats.org/officeDocument/2006/relationships/customXml" Target="../ink/ink646.xml"/><Relationship Id="rId107" Type="http://schemas.openxmlformats.org/officeDocument/2006/relationships/image" Target="../media/image7784.png"/><Relationship Id="rId289" Type="http://schemas.openxmlformats.org/officeDocument/2006/relationships/image" Target="../media/image7875.png"/><Relationship Id="rId454" Type="http://schemas.openxmlformats.org/officeDocument/2006/relationships/customXml" Target="../ink/ink667.xml"/><Relationship Id="rId11" Type="http://schemas.openxmlformats.org/officeDocument/2006/relationships/image" Target="../media/image2075.png"/><Relationship Id="rId53" Type="http://schemas.openxmlformats.org/officeDocument/2006/relationships/image" Target="../media/image7757.png"/><Relationship Id="rId149" Type="http://schemas.openxmlformats.org/officeDocument/2006/relationships/image" Target="../media/image7805.png"/><Relationship Id="rId314" Type="http://schemas.openxmlformats.org/officeDocument/2006/relationships/customXml" Target="../ink/ink597.xml"/><Relationship Id="rId356" Type="http://schemas.openxmlformats.org/officeDocument/2006/relationships/customXml" Target="../ink/ink618.xml"/><Relationship Id="rId398" Type="http://schemas.openxmlformats.org/officeDocument/2006/relationships/customXml" Target="../ink/ink639.xml"/><Relationship Id="rId95" Type="http://schemas.openxmlformats.org/officeDocument/2006/relationships/image" Target="../media/image7778.png"/><Relationship Id="rId160" Type="http://schemas.openxmlformats.org/officeDocument/2006/relationships/customXml" Target="../ink/ink520.xml"/><Relationship Id="rId216" Type="http://schemas.openxmlformats.org/officeDocument/2006/relationships/customXml" Target="../ink/ink548.xml"/><Relationship Id="rId423" Type="http://schemas.openxmlformats.org/officeDocument/2006/relationships/image" Target="../media/image7942.png"/><Relationship Id="rId258" Type="http://schemas.openxmlformats.org/officeDocument/2006/relationships/customXml" Target="../ink/ink569.xml"/><Relationship Id="rId465" Type="http://schemas.openxmlformats.org/officeDocument/2006/relationships/image" Target="../media/image7963.png"/><Relationship Id="rId22" Type="http://schemas.openxmlformats.org/officeDocument/2006/relationships/customXml" Target="../ink/ink451.xml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325" Type="http://schemas.openxmlformats.org/officeDocument/2006/relationships/image" Target="../media/image7893.png"/><Relationship Id="rId367" Type="http://schemas.openxmlformats.org/officeDocument/2006/relationships/image" Target="../media/image7914.png"/><Relationship Id="rId171" Type="http://schemas.openxmlformats.org/officeDocument/2006/relationships/image" Target="../media/image7816.png"/><Relationship Id="rId227" Type="http://schemas.openxmlformats.org/officeDocument/2006/relationships/image" Target="../media/image7844.png"/><Relationship Id="rId269" Type="http://schemas.openxmlformats.org/officeDocument/2006/relationships/image" Target="../media/image7865.png"/><Relationship Id="rId434" Type="http://schemas.openxmlformats.org/officeDocument/2006/relationships/customXml" Target="../ink/ink657.xml"/><Relationship Id="rId476" Type="http://schemas.openxmlformats.org/officeDocument/2006/relationships/customXml" Target="../ink/ink678.xml"/><Relationship Id="rId33" Type="http://schemas.openxmlformats.org/officeDocument/2006/relationships/image" Target="../media/image7747.png"/><Relationship Id="rId129" Type="http://schemas.openxmlformats.org/officeDocument/2006/relationships/image" Target="../media/image7795.png"/><Relationship Id="rId280" Type="http://schemas.openxmlformats.org/officeDocument/2006/relationships/customXml" Target="../ink/ink580.xml"/><Relationship Id="rId336" Type="http://schemas.openxmlformats.org/officeDocument/2006/relationships/customXml" Target="../ink/ink608.xml"/><Relationship Id="rId75" Type="http://schemas.openxmlformats.org/officeDocument/2006/relationships/image" Target="../media/image7768.png"/><Relationship Id="rId140" Type="http://schemas.openxmlformats.org/officeDocument/2006/relationships/customXml" Target="../ink/ink510.xml"/><Relationship Id="rId182" Type="http://schemas.openxmlformats.org/officeDocument/2006/relationships/customXml" Target="../ink/ink531.xml"/><Relationship Id="rId378" Type="http://schemas.openxmlformats.org/officeDocument/2006/relationships/customXml" Target="../ink/ink629.xml"/><Relationship Id="rId403" Type="http://schemas.openxmlformats.org/officeDocument/2006/relationships/image" Target="../media/image7932.png"/><Relationship Id="rId6" Type="http://schemas.openxmlformats.org/officeDocument/2006/relationships/customXml" Target="../ink/ink443.xml"/><Relationship Id="rId238" Type="http://schemas.openxmlformats.org/officeDocument/2006/relationships/customXml" Target="../ink/ink559.xml"/><Relationship Id="rId445" Type="http://schemas.openxmlformats.org/officeDocument/2006/relationships/image" Target="../media/image7953.png"/><Relationship Id="rId291" Type="http://schemas.openxmlformats.org/officeDocument/2006/relationships/image" Target="../media/image7876.png"/><Relationship Id="rId305" Type="http://schemas.openxmlformats.org/officeDocument/2006/relationships/image" Target="../media/image7883.png"/><Relationship Id="rId347" Type="http://schemas.openxmlformats.org/officeDocument/2006/relationships/image" Target="../media/image7904.png"/><Relationship Id="rId44" Type="http://schemas.openxmlformats.org/officeDocument/2006/relationships/customXml" Target="../ink/ink462.xml"/><Relationship Id="rId86" Type="http://schemas.openxmlformats.org/officeDocument/2006/relationships/customXml" Target="../ink/ink483.xml"/><Relationship Id="rId151" Type="http://schemas.openxmlformats.org/officeDocument/2006/relationships/image" Target="../media/image7806.png"/><Relationship Id="rId389" Type="http://schemas.openxmlformats.org/officeDocument/2006/relationships/image" Target="../media/image7925.png"/><Relationship Id="rId193" Type="http://schemas.openxmlformats.org/officeDocument/2006/relationships/image" Target="../media/image7827.png"/><Relationship Id="rId207" Type="http://schemas.openxmlformats.org/officeDocument/2006/relationships/image" Target="../media/image7834.png"/><Relationship Id="rId249" Type="http://schemas.openxmlformats.org/officeDocument/2006/relationships/image" Target="../media/image7855.png"/><Relationship Id="rId414" Type="http://schemas.openxmlformats.org/officeDocument/2006/relationships/customXml" Target="../ink/ink647.xml"/><Relationship Id="rId456" Type="http://schemas.openxmlformats.org/officeDocument/2006/relationships/customXml" Target="../ink/ink668.xml"/><Relationship Id="rId13" Type="http://schemas.openxmlformats.org/officeDocument/2006/relationships/image" Target="../media/image7737.png"/><Relationship Id="rId109" Type="http://schemas.openxmlformats.org/officeDocument/2006/relationships/image" Target="../media/image7785.png"/><Relationship Id="rId260" Type="http://schemas.openxmlformats.org/officeDocument/2006/relationships/customXml" Target="../ink/ink570.xml"/><Relationship Id="rId316" Type="http://schemas.openxmlformats.org/officeDocument/2006/relationships/customXml" Target="../ink/ink598.xml"/><Relationship Id="rId55" Type="http://schemas.openxmlformats.org/officeDocument/2006/relationships/image" Target="../media/image7758.png"/><Relationship Id="rId97" Type="http://schemas.openxmlformats.org/officeDocument/2006/relationships/image" Target="../media/image7779.png"/><Relationship Id="rId120" Type="http://schemas.openxmlformats.org/officeDocument/2006/relationships/customXml" Target="../ink/ink500.xml"/><Relationship Id="rId358" Type="http://schemas.openxmlformats.org/officeDocument/2006/relationships/customXml" Target="../ink/ink619.xml"/><Relationship Id="rId162" Type="http://schemas.openxmlformats.org/officeDocument/2006/relationships/customXml" Target="../ink/ink521.xml"/><Relationship Id="rId218" Type="http://schemas.openxmlformats.org/officeDocument/2006/relationships/customXml" Target="../ink/ink549.xml"/><Relationship Id="rId425" Type="http://schemas.openxmlformats.org/officeDocument/2006/relationships/image" Target="../media/image7943.png"/><Relationship Id="rId467" Type="http://schemas.openxmlformats.org/officeDocument/2006/relationships/image" Target="../media/image7964.png"/><Relationship Id="rId271" Type="http://schemas.openxmlformats.org/officeDocument/2006/relationships/image" Target="../media/image7866.png"/><Relationship Id="rId24" Type="http://schemas.openxmlformats.org/officeDocument/2006/relationships/customXml" Target="../ink/ink452.xml"/><Relationship Id="rId66" Type="http://schemas.openxmlformats.org/officeDocument/2006/relationships/customXml" Target="../ink/ink473.xml"/><Relationship Id="rId131" Type="http://schemas.openxmlformats.org/officeDocument/2006/relationships/image" Target="../media/image7796.png"/><Relationship Id="rId327" Type="http://schemas.openxmlformats.org/officeDocument/2006/relationships/image" Target="../media/image7894.png"/><Relationship Id="rId369" Type="http://schemas.openxmlformats.org/officeDocument/2006/relationships/image" Target="../media/image7915.png"/><Relationship Id="rId173" Type="http://schemas.openxmlformats.org/officeDocument/2006/relationships/image" Target="../media/image7817.png"/><Relationship Id="rId229" Type="http://schemas.openxmlformats.org/officeDocument/2006/relationships/image" Target="../media/image7845.png"/><Relationship Id="rId380" Type="http://schemas.openxmlformats.org/officeDocument/2006/relationships/customXml" Target="../ink/ink630.xml"/><Relationship Id="rId436" Type="http://schemas.openxmlformats.org/officeDocument/2006/relationships/customXml" Target="../ink/ink658.xml"/><Relationship Id="rId240" Type="http://schemas.openxmlformats.org/officeDocument/2006/relationships/customXml" Target="../ink/ink560.xml"/><Relationship Id="rId478" Type="http://schemas.openxmlformats.org/officeDocument/2006/relationships/customXml" Target="../ink/ink679.xml"/><Relationship Id="rId35" Type="http://schemas.openxmlformats.org/officeDocument/2006/relationships/image" Target="../media/image7748.png"/><Relationship Id="rId77" Type="http://schemas.openxmlformats.org/officeDocument/2006/relationships/image" Target="../media/image7769.png"/><Relationship Id="rId100" Type="http://schemas.openxmlformats.org/officeDocument/2006/relationships/customXml" Target="../ink/ink490.xml"/><Relationship Id="rId282" Type="http://schemas.openxmlformats.org/officeDocument/2006/relationships/customXml" Target="../ink/ink581.xml"/><Relationship Id="rId338" Type="http://schemas.openxmlformats.org/officeDocument/2006/relationships/customXml" Target="../ink/ink609.xml"/><Relationship Id="rId8" Type="http://schemas.openxmlformats.org/officeDocument/2006/relationships/customXml" Target="../ink/ink444.xml"/><Relationship Id="rId142" Type="http://schemas.openxmlformats.org/officeDocument/2006/relationships/customXml" Target="../ink/ink511.xml"/><Relationship Id="rId184" Type="http://schemas.openxmlformats.org/officeDocument/2006/relationships/customXml" Target="../ink/ink532.xml"/><Relationship Id="rId391" Type="http://schemas.openxmlformats.org/officeDocument/2006/relationships/image" Target="../media/image7926.png"/><Relationship Id="rId405" Type="http://schemas.openxmlformats.org/officeDocument/2006/relationships/image" Target="../media/image7933.png"/><Relationship Id="rId447" Type="http://schemas.openxmlformats.org/officeDocument/2006/relationships/image" Target="../media/image7954.png"/><Relationship Id="rId251" Type="http://schemas.openxmlformats.org/officeDocument/2006/relationships/image" Target="../media/image7856.png"/><Relationship Id="rId46" Type="http://schemas.openxmlformats.org/officeDocument/2006/relationships/customXml" Target="../ink/ink463.xml"/><Relationship Id="rId293" Type="http://schemas.openxmlformats.org/officeDocument/2006/relationships/image" Target="../media/image7877.png"/><Relationship Id="rId307" Type="http://schemas.openxmlformats.org/officeDocument/2006/relationships/image" Target="../media/image7884.png"/><Relationship Id="rId349" Type="http://schemas.openxmlformats.org/officeDocument/2006/relationships/image" Target="../media/image7905.png"/><Relationship Id="rId88" Type="http://schemas.openxmlformats.org/officeDocument/2006/relationships/customXml" Target="../ink/ink484.xml"/><Relationship Id="rId111" Type="http://schemas.openxmlformats.org/officeDocument/2006/relationships/image" Target="../media/image7786.png"/><Relationship Id="rId153" Type="http://schemas.openxmlformats.org/officeDocument/2006/relationships/image" Target="../media/image7807.png"/><Relationship Id="rId195" Type="http://schemas.openxmlformats.org/officeDocument/2006/relationships/image" Target="../media/image7828.png"/><Relationship Id="rId209" Type="http://schemas.openxmlformats.org/officeDocument/2006/relationships/image" Target="../media/image7835.png"/><Relationship Id="rId360" Type="http://schemas.openxmlformats.org/officeDocument/2006/relationships/customXml" Target="../ink/ink620.xml"/><Relationship Id="rId416" Type="http://schemas.openxmlformats.org/officeDocument/2006/relationships/customXml" Target="../ink/ink648.xml"/><Relationship Id="rId220" Type="http://schemas.openxmlformats.org/officeDocument/2006/relationships/customXml" Target="../ink/ink550.xml"/><Relationship Id="rId458" Type="http://schemas.openxmlformats.org/officeDocument/2006/relationships/customXml" Target="../ink/ink669.xml"/><Relationship Id="rId15" Type="http://schemas.openxmlformats.org/officeDocument/2006/relationships/image" Target="../media/image7738.png"/><Relationship Id="rId57" Type="http://schemas.openxmlformats.org/officeDocument/2006/relationships/image" Target="../media/image7759.png"/><Relationship Id="rId262" Type="http://schemas.openxmlformats.org/officeDocument/2006/relationships/customXml" Target="../ink/ink571.xml"/><Relationship Id="rId318" Type="http://schemas.openxmlformats.org/officeDocument/2006/relationships/customXml" Target="../ink/ink599.xml"/><Relationship Id="rId99" Type="http://schemas.openxmlformats.org/officeDocument/2006/relationships/image" Target="../media/image7780.png"/><Relationship Id="rId122" Type="http://schemas.openxmlformats.org/officeDocument/2006/relationships/customXml" Target="../ink/ink501.xml"/><Relationship Id="rId164" Type="http://schemas.openxmlformats.org/officeDocument/2006/relationships/customXml" Target="../ink/ink522.xml"/><Relationship Id="rId371" Type="http://schemas.openxmlformats.org/officeDocument/2006/relationships/image" Target="../media/image7916.png"/><Relationship Id="rId427" Type="http://schemas.openxmlformats.org/officeDocument/2006/relationships/image" Target="../media/image7944.png"/><Relationship Id="rId469" Type="http://schemas.openxmlformats.org/officeDocument/2006/relationships/image" Target="../media/image7965.png"/><Relationship Id="rId26" Type="http://schemas.openxmlformats.org/officeDocument/2006/relationships/customXml" Target="../ink/ink453.xml"/><Relationship Id="rId231" Type="http://schemas.openxmlformats.org/officeDocument/2006/relationships/image" Target="../media/image7846.png"/><Relationship Id="rId273" Type="http://schemas.openxmlformats.org/officeDocument/2006/relationships/image" Target="../media/image7867.png"/><Relationship Id="rId329" Type="http://schemas.openxmlformats.org/officeDocument/2006/relationships/image" Target="../media/image7895.png"/><Relationship Id="rId480" Type="http://schemas.openxmlformats.org/officeDocument/2006/relationships/customXml" Target="../ink/ink680.xml"/><Relationship Id="rId68" Type="http://schemas.openxmlformats.org/officeDocument/2006/relationships/customXml" Target="../ink/ink474.xml"/><Relationship Id="rId133" Type="http://schemas.openxmlformats.org/officeDocument/2006/relationships/image" Target="../media/image7797.png"/><Relationship Id="rId175" Type="http://schemas.openxmlformats.org/officeDocument/2006/relationships/image" Target="../media/image7818.png"/><Relationship Id="rId340" Type="http://schemas.openxmlformats.org/officeDocument/2006/relationships/customXml" Target="../ink/ink610.xml"/><Relationship Id="rId200" Type="http://schemas.openxmlformats.org/officeDocument/2006/relationships/customXml" Target="../ink/ink540.xml"/><Relationship Id="rId382" Type="http://schemas.openxmlformats.org/officeDocument/2006/relationships/customXml" Target="../ink/ink631.xml"/><Relationship Id="rId438" Type="http://schemas.openxmlformats.org/officeDocument/2006/relationships/customXml" Target="../ink/ink659.xml"/><Relationship Id="rId242" Type="http://schemas.openxmlformats.org/officeDocument/2006/relationships/customXml" Target="../ink/ink561.xml"/><Relationship Id="rId284" Type="http://schemas.openxmlformats.org/officeDocument/2006/relationships/customXml" Target="../ink/ink582.xml"/><Relationship Id="rId37" Type="http://schemas.openxmlformats.org/officeDocument/2006/relationships/image" Target="../media/image7749.png"/><Relationship Id="rId79" Type="http://schemas.openxmlformats.org/officeDocument/2006/relationships/image" Target="../media/image7770.png"/><Relationship Id="rId102" Type="http://schemas.openxmlformats.org/officeDocument/2006/relationships/customXml" Target="../ink/ink491.xml"/><Relationship Id="rId144" Type="http://schemas.openxmlformats.org/officeDocument/2006/relationships/customXml" Target="../ink/ink512.xml"/><Relationship Id="rId90" Type="http://schemas.openxmlformats.org/officeDocument/2006/relationships/customXml" Target="../ink/ink485.xml"/><Relationship Id="rId186" Type="http://schemas.openxmlformats.org/officeDocument/2006/relationships/customXml" Target="../ink/ink533.xml"/><Relationship Id="rId351" Type="http://schemas.openxmlformats.org/officeDocument/2006/relationships/image" Target="../media/image7906.png"/><Relationship Id="rId393" Type="http://schemas.openxmlformats.org/officeDocument/2006/relationships/image" Target="../media/image7927.png"/><Relationship Id="rId407" Type="http://schemas.openxmlformats.org/officeDocument/2006/relationships/image" Target="../media/image7934.png"/><Relationship Id="rId449" Type="http://schemas.openxmlformats.org/officeDocument/2006/relationships/image" Target="../media/image7955.png"/><Relationship Id="rId211" Type="http://schemas.openxmlformats.org/officeDocument/2006/relationships/image" Target="../media/image7836.png"/><Relationship Id="rId253" Type="http://schemas.openxmlformats.org/officeDocument/2006/relationships/image" Target="../media/image7857.png"/><Relationship Id="rId295" Type="http://schemas.openxmlformats.org/officeDocument/2006/relationships/image" Target="../media/image7878.png"/><Relationship Id="rId309" Type="http://schemas.openxmlformats.org/officeDocument/2006/relationships/image" Target="../media/image7885.png"/><Relationship Id="rId460" Type="http://schemas.openxmlformats.org/officeDocument/2006/relationships/customXml" Target="../ink/ink670.xml"/><Relationship Id="rId48" Type="http://schemas.openxmlformats.org/officeDocument/2006/relationships/customXml" Target="../ink/ink464.xml"/><Relationship Id="rId113" Type="http://schemas.openxmlformats.org/officeDocument/2006/relationships/image" Target="../media/image7787.png"/><Relationship Id="rId320" Type="http://schemas.openxmlformats.org/officeDocument/2006/relationships/customXml" Target="../ink/ink600.xml"/><Relationship Id="rId155" Type="http://schemas.openxmlformats.org/officeDocument/2006/relationships/image" Target="../media/image7808.png"/><Relationship Id="rId197" Type="http://schemas.openxmlformats.org/officeDocument/2006/relationships/image" Target="../media/image7829.png"/><Relationship Id="rId362" Type="http://schemas.openxmlformats.org/officeDocument/2006/relationships/customXml" Target="../ink/ink621.xml"/><Relationship Id="rId418" Type="http://schemas.openxmlformats.org/officeDocument/2006/relationships/customXml" Target="../ink/ink649.xml"/><Relationship Id="rId222" Type="http://schemas.openxmlformats.org/officeDocument/2006/relationships/customXml" Target="../ink/ink551.xml"/><Relationship Id="rId264" Type="http://schemas.openxmlformats.org/officeDocument/2006/relationships/customXml" Target="../ink/ink572.xml"/><Relationship Id="rId471" Type="http://schemas.openxmlformats.org/officeDocument/2006/relationships/image" Target="../media/image7966.png"/><Relationship Id="rId17" Type="http://schemas.openxmlformats.org/officeDocument/2006/relationships/image" Target="../media/image7739.png"/><Relationship Id="rId59" Type="http://schemas.openxmlformats.org/officeDocument/2006/relationships/image" Target="../media/image7760.png"/><Relationship Id="rId124" Type="http://schemas.openxmlformats.org/officeDocument/2006/relationships/customXml" Target="../ink/ink502.xml"/><Relationship Id="rId70" Type="http://schemas.openxmlformats.org/officeDocument/2006/relationships/customXml" Target="../ink/ink475.xml"/><Relationship Id="rId166" Type="http://schemas.openxmlformats.org/officeDocument/2006/relationships/customXml" Target="../ink/ink523.xml"/><Relationship Id="rId331" Type="http://schemas.openxmlformats.org/officeDocument/2006/relationships/image" Target="../media/image7896.png"/><Relationship Id="rId373" Type="http://schemas.openxmlformats.org/officeDocument/2006/relationships/image" Target="../media/image7917.png"/><Relationship Id="rId429" Type="http://schemas.openxmlformats.org/officeDocument/2006/relationships/image" Target="../media/image794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847.png"/><Relationship Id="rId440" Type="http://schemas.openxmlformats.org/officeDocument/2006/relationships/customXml" Target="../ink/ink660.xml"/><Relationship Id="rId28" Type="http://schemas.openxmlformats.org/officeDocument/2006/relationships/customXml" Target="../ink/ink454.xml"/><Relationship Id="rId275" Type="http://schemas.openxmlformats.org/officeDocument/2006/relationships/image" Target="../media/image7868.png"/><Relationship Id="rId300" Type="http://schemas.openxmlformats.org/officeDocument/2006/relationships/customXml" Target="../ink/ink590.xml"/><Relationship Id="rId81" Type="http://schemas.openxmlformats.org/officeDocument/2006/relationships/image" Target="../media/image7771.png"/><Relationship Id="rId135" Type="http://schemas.openxmlformats.org/officeDocument/2006/relationships/image" Target="../media/image7798.png"/><Relationship Id="rId177" Type="http://schemas.openxmlformats.org/officeDocument/2006/relationships/image" Target="../media/image7819.png"/><Relationship Id="rId342" Type="http://schemas.openxmlformats.org/officeDocument/2006/relationships/customXml" Target="../ink/ink611.xml"/><Relationship Id="rId384" Type="http://schemas.openxmlformats.org/officeDocument/2006/relationships/customXml" Target="../ink/ink632.xml"/><Relationship Id="rId202" Type="http://schemas.openxmlformats.org/officeDocument/2006/relationships/customXml" Target="../ink/ink541.xml"/><Relationship Id="rId244" Type="http://schemas.openxmlformats.org/officeDocument/2006/relationships/customXml" Target="../ink/ink562.xml"/><Relationship Id="rId39" Type="http://schemas.openxmlformats.org/officeDocument/2006/relationships/image" Target="../media/image7750.png"/><Relationship Id="rId286" Type="http://schemas.openxmlformats.org/officeDocument/2006/relationships/customXml" Target="../ink/ink583.xml"/><Relationship Id="rId451" Type="http://schemas.openxmlformats.org/officeDocument/2006/relationships/image" Target="../media/image7956.png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46" Type="http://schemas.openxmlformats.org/officeDocument/2006/relationships/customXml" Target="../ink/ink513.xml"/><Relationship Id="rId188" Type="http://schemas.openxmlformats.org/officeDocument/2006/relationships/customXml" Target="../ink/ink534.xml"/><Relationship Id="rId311" Type="http://schemas.openxmlformats.org/officeDocument/2006/relationships/image" Target="../media/image7886.png"/><Relationship Id="rId353" Type="http://schemas.openxmlformats.org/officeDocument/2006/relationships/image" Target="../media/image7907.png"/><Relationship Id="rId395" Type="http://schemas.openxmlformats.org/officeDocument/2006/relationships/image" Target="../media/image7928.png"/><Relationship Id="rId409" Type="http://schemas.openxmlformats.org/officeDocument/2006/relationships/image" Target="../media/image7935.png"/><Relationship Id="rId92" Type="http://schemas.openxmlformats.org/officeDocument/2006/relationships/customXml" Target="../ink/ink486.xml"/><Relationship Id="rId213" Type="http://schemas.openxmlformats.org/officeDocument/2006/relationships/image" Target="../media/image7837.png"/><Relationship Id="rId420" Type="http://schemas.openxmlformats.org/officeDocument/2006/relationships/customXml" Target="../ink/ink650.xml"/><Relationship Id="rId255" Type="http://schemas.openxmlformats.org/officeDocument/2006/relationships/image" Target="../media/image7858.png"/><Relationship Id="rId297" Type="http://schemas.openxmlformats.org/officeDocument/2006/relationships/image" Target="../media/image7879.png"/><Relationship Id="rId462" Type="http://schemas.openxmlformats.org/officeDocument/2006/relationships/customXml" Target="../ink/ink671.xml"/><Relationship Id="rId115" Type="http://schemas.openxmlformats.org/officeDocument/2006/relationships/image" Target="../media/image7788.png"/><Relationship Id="rId157" Type="http://schemas.openxmlformats.org/officeDocument/2006/relationships/image" Target="../media/image7809.png"/><Relationship Id="rId322" Type="http://schemas.openxmlformats.org/officeDocument/2006/relationships/customXml" Target="../ink/ink601.xml"/><Relationship Id="rId364" Type="http://schemas.openxmlformats.org/officeDocument/2006/relationships/customXml" Target="../ink/ink622.xml"/><Relationship Id="rId61" Type="http://schemas.openxmlformats.org/officeDocument/2006/relationships/image" Target="../media/image7761.png"/><Relationship Id="rId199" Type="http://schemas.openxmlformats.org/officeDocument/2006/relationships/image" Target="../media/image7830.png"/><Relationship Id="rId19" Type="http://schemas.openxmlformats.org/officeDocument/2006/relationships/image" Target="../media/image7740.png"/><Relationship Id="rId224" Type="http://schemas.openxmlformats.org/officeDocument/2006/relationships/customXml" Target="../ink/ink552.xml"/><Relationship Id="rId266" Type="http://schemas.openxmlformats.org/officeDocument/2006/relationships/customXml" Target="../ink/ink573.xml"/><Relationship Id="rId431" Type="http://schemas.openxmlformats.org/officeDocument/2006/relationships/image" Target="../media/image7946.png"/><Relationship Id="rId473" Type="http://schemas.openxmlformats.org/officeDocument/2006/relationships/image" Target="../media/image7967.png"/><Relationship Id="rId30" Type="http://schemas.openxmlformats.org/officeDocument/2006/relationships/customXml" Target="../ink/ink455.xml"/><Relationship Id="rId126" Type="http://schemas.openxmlformats.org/officeDocument/2006/relationships/customXml" Target="../ink/ink503.xml"/><Relationship Id="rId168" Type="http://schemas.openxmlformats.org/officeDocument/2006/relationships/customXml" Target="../ink/ink524.xml"/><Relationship Id="rId333" Type="http://schemas.openxmlformats.org/officeDocument/2006/relationships/image" Target="../media/image7897.png"/><Relationship Id="rId72" Type="http://schemas.openxmlformats.org/officeDocument/2006/relationships/customXml" Target="../ink/ink476.xml"/><Relationship Id="rId375" Type="http://schemas.openxmlformats.org/officeDocument/2006/relationships/image" Target="../media/image7918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28.png"/><Relationship Id="rId671" Type="http://schemas.openxmlformats.org/officeDocument/2006/relationships/image" Target="../media/image8300.png"/><Relationship Id="rId769" Type="http://schemas.openxmlformats.org/officeDocument/2006/relationships/image" Target="../media/image8346.png"/><Relationship Id="rId21" Type="http://schemas.openxmlformats.org/officeDocument/2006/relationships/image" Target="../media/image7981.png"/><Relationship Id="rId324" Type="http://schemas.openxmlformats.org/officeDocument/2006/relationships/customXml" Target="../ink/ink843.xml"/><Relationship Id="rId531" Type="http://schemas.openxmlformats.org/officeDocument/2006/relationships/image" Target="../media/image8230.png"/><Relationship Id="rId629" Type="http://schemas.openxmlformats.org/officeDocument/2006/relationships/image" Target="../media/image8279.png"/><Relationship Id="rId170" Type="http://schemas.openxmlformats.org/officeDocument/2006/relationships/image" Target="../media/image8054.png"/><Relationship Id="rId836" Type="http://schemas.openxmlformats.org/officeDocument/2006/relationships/image" Target="../media/image8378.png"/><Relationship Id="rId268" Type="http://schemas.openxmlformats.org/officeDocument/2006/relationships/customXml" Target="../ink/ink815.xml"/><Relationship Id="rId475" Type="http://schemas.openxmlformats.org/officeDocument/2006/relationships/customXml" Target="../ink/ink919.xml"/><Relationship Id="rId682" Type="http://schemas.openxmlformats.org/officeDocument/2006/relationships/customXml" Target="../ink/ink1023.xml"/><Relationship Id="rId32" Type="http://schemas.openxmlformats.org/officeDocument/2006/relationships/customXml" Target="../ink/ink696.xml"/><Relationship Id="rId128" Type="http://schemas.openxmlformats.org/officeDocument/2006/relationships/customXml" Target="../ink/ink744.xml"/><Relationship Id="rId335" Type="http://schemas.openxmlformats.org/officeDocument/2006/relationships/image" Target="../media/image8134.png"/><Relationship Id="rId542" Type="http://schemas.openxmlformats.org/officeDocument/2006/relationships/customXml" Target="../ink/ink953.xml"/><Relationship Id="rId181" Type="http://schemas.openxmlformats.org/officeDocument/2006/relationships/customXml" Target="../ink/ink771.xml"/><Relationship Id="rId402" Type="http://schemas.openxmlformats.org/officeDocument/2006/relationships/customXml" Target="../ink/ink882.xml"/><Relationship Id="rId847" Type="http://schemas.openxmlformats.org/officeDocument/2006/relationships/customXml" Target="../ink/ink1108.xml"/><Relationship Id="rId279" Type="http://schemas.openxmlformats.org/officeDocument/2006/relationships/image" Target="../media/image8106.png"/><Relationship Id="rId486" Type="http://schemas.openxmlformats.org/officeDocument/2006/relationships/image" Target="../media/image8209.png"/><Relationship Id="rId693" Type="http://schemas.openxmlformats.org/officeDocument/2006/relationships/customXml" Target="../ink/ink1029.xml"/><Relationship Id="rId707" Type="http://schemas.openxmlformats.org/officeDocument/2006/relationships/customXml" Target="../ink/ink1037.xml"/><Relationship Id="rId43" Type="http://schemas.openxmlformats.org/officeDocument/2006/relationships/image" Target="../media/image7992.png"/><Relationship Id="rId139" Type="http://schemas.openxmlformats.org/officeDocument/2006/relationships/image" Target="../media/image8039.png"/><Relationship Id="rId346" Type="http://schemas.openxmlformats.org/officeDocument/2006/relationships/customXml" Target="../ink/ink854.xml"/><Relationship Id="rId553" Type="http://schemas.openxmlformats.org/officeDocument/2006/relationships/image" Target="../media/image8241.png"/><Relationship Id="rId760" Type="http://schemas.openxmlformats.org/officeDocument/2006/relationships/customXml" Target="../ink/ink1064.xml"/><Relationship Id="rId192" Type="http://schemas.openxmlformats.org/officeDocument/2006/relationships/image" Target="../media/image8064.png"/><Relationship Id="rId206" Type="http://schemas.openxmlformats.org/officeDocument/2006/relationships/image" Target="../media/image8071.png"/><Relationship Id="rId413" Type="http://schemas.openxmlformats.org/officeDocument/2006/relationships/image" Target="../media/image8173.png"/><Relationship Id="rId497" Type="http://schemas.openxmlformats.org/officeDocument/2006/relationships/customXml" Target="../ink/ink930.xml"/><Relationship Id="rId620" Type="http://schemas.openxmlformats.org/officeDocument/2006/relationships/customXml" Target="../ink/ink992.xml"/><Relationship Id="rId718" Type="http://schemas.openxmlformats.org/officeDocument/2006/relationships/image" Target="../media/image8321.png"/><Relationship Id="rId357" Type="http://schemas.openxmlformats.org/officeDocument/2006/relationships/image" Target="../media/image8145.png"/><Relationship Id="rId54" Type="http://schemas.openxmlformats.org/officeDocument/2006/relationships/customXml" Target="../ink/ink707.xml"/><Relationship Id="rId217" Type="http://schemas.openxmlformats.org/officeDocument/2006/relationships/customXml" Target="../ink/ink789.xml"/><Relationship Id="rId564" Type="http://schemas.openxmlformats.org/officeDocument/2006/relationships/customXml" Target="../ink/ink964.xml"/><Relationship Id="rId771" Type="http://schemas.openxmlformats.org/officeDocument/2006/relationships/image" Target="../media/image8347.png"/><Relationship Id="rId424" Type="http://schemas.openxmlformats.org/officeDocument/2006/relationships/image" Target="../media/image8178.png"/><Relationship Id="rId631" Type="http://schemas.openxmlformats.org/officeDocument/2006/relationships/image" Target="../media/image8280.png"/><Relationship Id="rId729" Type="http://schemas.openxmlformats.org/officeDocument/2006/relationships/image" Target="../media/image8326.png"/><Relationship Id="rId270" Type="http://schemas.openxmlformats.org/officeDocument/2006/relationships/customXml" Target="../ink/ink816.xml"/><Relationship Id="rId65" Type="http://schemas.openxmlformats.org/officeDocument/2006/relationships/image" Target="../media/image8003.png"/><Relationship Id="rId130" Type="http://schemas.openxmlformats.org/officeDocument/2006/relationships/customXml" Target="../ink/ink745.xml"/><Relationship Id="rId368" Type="http://schemas.openxmlformats.org/officeDocument/2006/relationships/customXml" Target="../ink/ink865.xml"/><Relationship Id="rId575" Type="http://schemas.openxmlformats.org/officeDocument/2006/relationships/image" Target="../media/image8252.png"/><Relationship Id="rId782" Type="http://schemas.openxmlformats.org/officeDocument/2006/relationships/customXml" Target="../ink/ink1075.xml"/><Relationship Id="rId228" Type="http://schemas.openxmlformats.org/officeDocument/2006/relationships/customXml" Target="../ink/ink795.xml"/><Relationship Id="rId435" Type="http://schemas.openxmlformats.org/officeDocument/2006/relationships/customXml" Target="../ink/ink899.xml"/><Relationship Id="rId642" Type="http://schemas.openxmlformats.org/officeDocument/2006/relationships/customXml" Target="../ink/ink1003.xml"/><Relationship Id="rId281" Type="http://schemas.openxmlformats.org/officeDocument/2006/relationships/image" Target="../media/image8107.png"/><Relationship Id="rId502" Type="http://schemas.openxmlformats.org/officeDocument/2006/relationships/image" Target="../media/image8217.png"/><Relationship Id="rId76" Type="http://schemas.openxmlformats.org/officeDocument/2006/relationships/customXml" Target="../ink/ink718.xml"/><Relationship Id="rId141" Type="http://schemas.openxmlformats.org/officeDocument/2006/relationships/image" Target="../media/image8040.png"/><Relationship Id="rId379" Type="http://schemas.openxmlformats.org/officeDocument/2006/relationships/image" Target="../media/image8156.png"/><Relationship Id="rId586" Type="http://schemas.openxmlformats.org/officeDocument/2006/relationships/customXml" Target="../ink/ink975.xml"/><Relationship Id="rId793" Type="http://schemas.openxmlformats.org/officeDocument/2006/relationships/customXml" Target="../ink/ink1081.xml"/><Relationship Id="rId807" Type="http://schemas.openxmlformats.org/officeDocument/2006/relationships/customXml" Target="../ink/ink1088.xml"/><Relationship Id="rId7" Type="http://schemas.openxmlformats.org/officeDocument/2006/relationships/image" Target="../media/image7974.png"/><Relationship Id="rId239" Type="http://schemas.openxmlformats.org/officeDocument/2006/relationships/image" Target="../media/image8086.png"/><Relationship Id="rId446" Type="http://schemas.openxmlformats.org/officeDocument/2006/relationships/image" Target="../media/image8189.png"/><Relationship Id="rId653" Type="http://schemas.openxmlformats.org/officeDocument/2006/relationships/image" Target="../media/image8291.png"/><Relationship Id="rId292" Type="http://schemas.openxmlformats.org/officeDocument/2006/relationships/customXml" Target="../ink/ink827.xml"/><Relationship Id="rId306" Type="http://schemas.openxmlformats.org/officeDocument/2006/relationships/customXml" Target="../ink/ink834.xml"/><Relationship Id="rId87" Type="http://schemas.openxmlformats.org/officeDocument/2006/relationships/image" Target="../media/image8014.png"/><Relationship Id="rId513" Type="http://schemas.openxmlformats.org/officeDocument/2006/relationships/customXml" Target="../ink/ink938.xml"/><Relationship Id="rId597" Type="http://schemas.openxmlformats.org/officeDocument/2006/relationships/image" Target="../media/image8263.png"/><Relationship Id="rId720" Type="http://schemas.openxmlformats.org/officeDocument/2006/relationships/image" Target="../media/image8322.png"/><Relationship Id="rId818" Type="http://schemas.openxmlformats.org/officeDocument/2006/relationships/image" Target="../media/image8369.png"/><Relationship Id="rId152" Type="http://schemas.openxmlformats.org/officeDocument/2006/relationships/customXml" Target="../ink/ink756.xml"/><Relationship Id="rId457" Type="http://schemas.openxmlformats.org/officeDocument/2006/relationships/customXml" Target="../ink/ink910.xml"/><Relationship Id="rId664" Type="http://schemas.openxmlformats.org/officeDocument/2006/relationships/customXml" Target="../ink/ink1014.xml"/><Relationship Id="rId14" Type="http://schemas.openxmlformats.org/officeDocument/2006/relationships/customXml" Target="../ink/ink687.xml"/><Relationship Id="rId317" Type="http://schemas.openxmlformats.org/officeDocument/2006/relationships/image" Target="../media/image8125.png"/><Relationship Id="rId524" Type="http://schemas.openxmlformats.org/officeDocument/2006/relationships/image" Target="../media/image2075.png"/><Relationship Id="rId731" Type="http://schemas.openxmlformats.org/officeDocument/2006/relationships/image" Target="../media/image8327.png"/><Relationship Id="rId98" Type="http://schemas.openxmlformats.org/officeDocument/2006/relationships/customXml" Target="../ink/ink729.xml"/><Relationship Id="rId163" Type="http://schemas.openxmlformats.org/officeDocument/2006/relationships/customXml" Target="../ink/ink762.xml"/><Relationship Id="rId370" Type="http://schemas.openxmlformats.org/officeDocument/2006/relationships/customXml" Target="../ink/ink866.xml"/><Relationship Id="rId829" Type="http://schemas.openxmlformats.org/officeDocument/2006/relationships/customXml" Target="../ink/ink1099.xml"/><Relationship Id="rId230" Type="http://schemas.openxmlformats.org/officeDocument/2006/relationships/customXml" Target="../ink/ink796.xml"/><Relationship Id="rId468" Type="http://schemas.openxmlformats.org/officeDocument/2006/relationships/image" Target="../media/image8200.png"/><Relationship Id="rId675" Type="http://schemas.openxmlformats.org/officeDocument/2006/relationships/image" Target="../media/image8302.png"/><Relationship Id="rId25" Type="http://schemas.openxmlformats.org/officeDocument/2006/relationships/image" Target="../media/image7983.png"/><Relationship Id="rId328" Type="http://schemas.openxmlformats.org/officeDocument/2006/relationships/customXml" Target="../ink/ink845.xml"/><Relationship Id="rId535" Type="http://schemas.openxmlformats.org/officeDocument/2006/relationships/image" Target="../media/image8232.png"/><Relationship Id="rId742" Type="http://schemas.openxmlformats.org/officeDocument/2006/relationships/customXml" Target="../ink/ink1055.xml"/><Relationship Id="rId174" Type="http://schemas.openxmlformats.org/officeDocument/2006/relationships/image" Target="../media/image8056.png"/><Relationship Id="rId381" Type="http://schemas.openxmlformats.org/officeDocument/2006/relationships/image" Target="../media/image8157.png"/><Relationship Id="rId602" Type="http://schemas.openxmlformats.org/officeDocument/2006/relationships/customXml" Target="../ink/ink983.xml"/><Relationship Id="rId241" Type="http://schemas.openxmlformats.org/officeDocument/2006/relationships/image" Target="../media/image8087.png"/><Relationship Id="rId479" Type="http://schemas.openxmlformats.org/officeDocument/2006/relationships/customXml" Target="../ink/ink921.xml"/><Relationship Id="rId686" Type="http://schemas.openxmlformats.org/officeDocument/2006/relationships/customXml" Target="../ink/ink1025.xml"/><Relationship Id="rId36" Type="http://schemas.openxmlformats.org/officeDocument/2006/relationships/customXml" Target="../ink/ink698.xml"/><Relationship Id="rId339" Type="http://schemas.openxmlformats.org/officeDocument/2006/relationships/image" Target="../media/image8136.png"/><Relationship Id="rId546" Type="http://schemas.openxmlformats.org/officeDocument/2006/relationships/customXml" Target="../ink/ink955.xml"/><Relationship Id="rId753" Type="http://schemas.openxmlformats.org/officeDocument/2006/relationships/image" Target="../media/image8338.png"/><Relationship Id="rId101" Type="http://schemas.openxmlformats.org/officeDocument/2006/relationships/image" Target="../media/image8021.png"/><Relationship Id="rId185" Type="http://schemas.openxmlformats.org/officeDocument/2006/relationships/customXml" Target="../ink/ink773.xml"/><Relationship Id="rId406" Type="http://schemas.openxmlformats.org/officeDocument/2006/relationships/customXml" Target="../ink/ink884.xml"/><Relationship Id="rId392" Type="http://schemas.openxmlformats.org/officeDocument/2006/relationships/customXml" Target="../ink/ink877.xml"/><Relationship Id="rId613" Type="http://schemas.openxmlformats.org/officeDocument/2006/relationships/image" Target="../media/image8271.png"/><Relationship Id="rId697" Type="http://schemas.openxmlformats.org/officeDocument/2006/relationships/customXml" Target="../ink/ink1032.xml"/><Relationship Id="rId820" Type="http://schemas.openxmlformats.org/officeDocument/2006/relationships/image" Target="../media/image8370.png"/><Relationship Id="rId252" Type="http://schemas.openxmlformats.org/officeDocument/2006/relationships/customXml" Target="../ink/ink807.xml"/><Relationship Id="rId47" Type="http://schemas.openxmlformats.org/officeDocument/2006/relationships/image" Target="../media/image7994.png"/><Relationship Id="rId112" Type="http://schemas.openxmlformats.org/officeDocument/2006/relationships/customXml" Target="../ink/ink736.xml"/><Relationship Id="rId557" Type="http://schemas.openxmlformats.org/officeDocument/2006/relationships/image" Target="../media/image8243.png"/><Relationship Id="rId764" Type="http://schemas.openxmlformats.org/officeDocument/2006/relationships/customXml" Target="../ink/ink1066.xml"/><Relationship Id="rId196" Type="http://schemas.openxmlformats.org/officeDocument/2006/relationships/image" Target="../media/image8066.png"/><Relationship Id="rId417" Type="http://schemas.openxmlformats.org/officeDocument/2006/relationships/customXml" Target="../ink/ink890.xml"/><Relationship Id="rId624" Type="http://schemas.openxmlformats.org/officeDocument/2006/relationships/customXml" Target="../ink/ink994.xml"/><Relationship Id="rId831" Type="http://schemas.openxmlformats.org/officeDocument/2006/relationships/customXml" Target="../ink/ink1100.xml"/><Relationship Id="rId263" Type="http://schemas.openxmlformats.org/officeDocument/2006/relationships/image" Target="../media/image8098.png"/><Relationship Id="rId470" Type="http://schemas.openxmlformats.org/officeDocument/2006/relationships/image" Target="../media/image8201.png"/><Relationship Id="rId58" Type="http://schemas.openxmlformats.org/officeDocument/2006/relationships/customXml" Target="../ink/ink709.xml"/><Relationship Id="rId123" Type="http://schemas.openxmlformats.org/officeDocument/2006/relationships/image" Target="../media/image8031.png"/><Relationship Id="rId330" Type="http://schemas.openxmlformats.org/officeDocument/2006/relationships/customXml" Target="../ink/ink846.xml"/><Relationship Id="rId568" Type="http://schemas.openxmlformats.org/officeDocument/2006/relationships/customXml" Target="../ink/ink966.xml"/><Relationship Id="rId775" Type="http://schemas.openxmlformats.org/officeDocument/2006/relationships/image" Target="../media/image8349.png"/><Relationship Id="rId428" Type="http://schemas.openxmlformats.org/officeDocument/2006/relationships/image" Target="../media/image8180.png"/><Relationship Id="rId635" Type="http://schemas.openxmlformats.org/officeDocument/2006/relationships/image" Target="../media/image8282.png"/><Relationship Id="rId842" Type="http://schemas.openxmlformats.org/officeDocument/2006/relationships/image" Target="../media/image8381.png"/><Relationship Id="rId274" Type="http://schemas.openxmlformats.org/officeDocument/2006/relationships/customXml" Target="../ink/ink818.xml"/><Relationship Id="rId481" Type="http://schemas.openxmlformats.org/officeDocument/2006/relationships/customXml" Target="../ink/ink922.xml"/><Relationship Id="rId702" Type="http://schemas.openxmlformats.org/officeDocument/2006/relationships/image" Target="../media/image8313.png"/><Relationship Id="rId69" Type="http://schemas.openxmlformats.org/officeDocument/2006/relationships/image" Target="../media/image8005.png"/><Relationship Id="rId134" Type="http://schemas.openxmlformats.org/officeDocument/2006/relationships/customXml" Target="../ink/ink747.xml"/><Relationship Id="rId579" Type="http://schemas.openxmlformats.org/officeDocument/2006/relationships/image" Target="../media/image8254.png"/><Relationship Id="rId786" Type="http://schemas.openxmlformats.org/officeDocument/2006/relationships/customXml" Target="../ink/ink1077.xml"/><Relationship Id="rId341" Type="http://schemas.openxmlformats.org/officeDocument/2006/relationships/image" Target="../media/image8137.png"/><Relationship Id="rId439" Type="http://schemas.openxmlformats.org/officeDocument/2006/relationships/customXml" Target="../ink/ink901.xml"/><Relationship Id="rId646" Type="http://schemas.openxmlformats.org/officeDocument/2006/relationships/customXml" Target="../ink/ink1005.xml"/><Relationship Id="rId201" Type="http://schemas.openxmlformats.org/officeDocument/2006/relationships/customXml" Target="../ink/ink781.xml"/><Relationship Id="rId285" Type="http://schemas.openxmlformats.org/officeDocument/2006/relationships/image" Target="../media/image8109.png"/><Relationship Id="rId506" Type="http://schemas.openxmlformats.org/officeDocument/2006/relationships/image" Target="../media/image8219.png"/><Relationship Id="rId853" Type="http://schemas.openxmlformats.org/officeDocument/2006/relationships/customXml" Target="../ink/ink1111.xml"/><Relationship Id="rId492" Type="http://schemas.openxmlformats.org/officeDocument/2006/relationships/image" Target="../media/image8212.png"/><Relationship Id="rId713" Type="http://schemas.openxmlformats.org/officeDocument/2006/relationships/customXml" Target="../ink/ink1040.xml"/><Relationship Id="rId797" Type="http://schemas.openxmlformats.org/officeDocument/2006/relationships/customXml" Target="../ink/ink1083.xml"/><Relationship Id="rId145" Type="http://schemas.openxmlformats.org/officeDocument/2006/relationships/image" Target="../media/image8042.png"/><Relationship Id="rId352" Type="http://schemas.openxmlformats.org/officeDocument/2006/relationships/customXml" Target="../ink/ink857.xml"/><Relationship Id="rId212" Type="http://schemas.openxmlformats.org/officeDocument/2006/relationships/image" Target="../media/image8074.png"/><Relationship Id="rId657" Type="http://schemas.openxmlformats.org/officeDocument/2006/relationships/image" Target="../media/image8293.png"/><Relationship Id="rId296" Type="http://schemas.openxmlformats.org/officeDocument/2006/relationships/customXml" Target="../ink/ink829.xml"/><Relationship Id="rId517" Type="http://schemas.openxmlformats.org/officeDocument/2006/relationships/customXml" Target="../ink/ink940.xml"/><Relationship Id="rId724" Type="http://schemas.openxmlformats.org/officeDocument/2006/relationships/customXml" Target="../ink/ink1046.xml"/><Relationship Id="rId60" Type="http://schemas.openxmlformats.org/officeDocument/2006/relationships/customXml" Target="../ink/ink710.xml"/><Relationship Id="rId156" Type="http://schemas.openxmlformats.org/officeDocument/2006/relationships/customXml" Target="../ink/ink758.xml"/><Relationship Id="rId363" Type="http://schemas.openxmlformats.org/officeDocument/2006/relationships/image" Target="../media/image8148.png"/><Relationship Id="rId570" Type="http://schemas.openxmlformats.org/officeDocument/2006/relationships/customXml" Target="../ink/ink967.xml"/><Relationship Id="rId223" Type="http://schemas.openxmlformats.org/officeDocument/2006/relationships/image" Target="../media/image8078.png"/><Relationship Id="rId430" Type="http://schemas.openxmlformats.org/officeDocument/2006/relationships/image" Target="../media/image8181.png"/><Relationship Id="rId668" Type="http://schemas.openxmlformats.org/officeDocument/2006/relationships/customXml" Target="../ink/ink1016.xml"/><Relationship Id="rId18" Type="http://schemas.openxmlformats.org/officeDocument/2006/relationships/customXml" Target="../ink/ink689.xml"/><Relationship Id="rId528" Type="http://schemas.openxmlformats.org/officeDocument/2006/relationships/customXml" Target="../ink/ink946.xml"/><Relationship Id="rId735" Type="http://schemas.openxmlformats.org/officeDocument/2006/relationships/image" Target="../media/image8329.png"/><Relationship Id="rId167" Type="http://schemas.openxmlformats.org/officeDocument/2006/relationships/customXml" Target="../ink/ink764.xml"/><Relationship Id="rId374" Type="http://schemas.openxmlformats.org/officeDocument/2006/relationships/customXml" Target="../ink/ink868.xml"/><Relationship Id="rId581" Type="http://schemas.openxmlformats.org/officeDocument/2006/relationships/image" Target="../media/image8255.png"/><Relationship Id="rId71" Type="http://schemas.openxmlformats.org/officeDocument/2006/relationships/image" Target="../media/image8006.png"/><Relationship Id="rId234" Type="http://schemas.openxmlformats.org/officeDocument/2006/relationships/customXml" Target="../ink/ink798.xml"/><Relationship Id="rId679" Type="http://schemas.openxmlformats.org/officeDocument/2006/relationships/image" Target="../media/image8304.png"/><Relationship Id="rId802" Type="http://schemas.openxmlformats.org/officeDocument/2006/relationships/image" Target="../media/image8361.png"/><Relationship Id="rId2" Type="http://schemas.openxmlformats.org/officeDocument/2006/relationships/customXml" Target="../ink/ink681.xml"/><Relationship Id="rId29" Type="http://schemas.openxmlformats.org/officeDocument/2006/relationships/image" Target="../media/image7985.png"/><Relationship Id="rId441" Type="http://schemas.openxmlformats.org/officeDocument/2006/relationships/customXml" Target="../ink/ink902.xml"/><Relationship Id="rId539" Type="http://schemas.openxmlformats.org/officeDocument/2006/relationships/image" Target="../media/image8234.png"/><Relationship Id="rId746" Type="http://schemas.openxmlformats.org/officeDocument/2006/relationships/customXml" Target="../ink/ink1057.xml"/><Relationship Id="rId178" Type="http://schemas.openxmlformats.org/officeDocument/2006/relationships/image" Target="../media/image8058.png"/><Relationship Id="rId301" Type="http://schemas.openxmlformats.org/officeDocument/2006/relationships/image" Target="../media/image8117.png"/><Relationship Id="rId82" Type="http://schemas.openxmlformats.org/officeDocument/2006/relationships/customXml" Target="../ink/ink721.xml"/><Relationship Id="rId385" Type="http://schemas.openxmlformats.org/officeDocument/2006/relationships/image" Target="../media/image8159.png"/><Relationship Id="rId592" Type="http://schemas.openxmlformats.org/officeDocument/2006/relationships/customXml" Target="../ink/ink978.xml"/><Relationship Id="rId606" Type="http://schemas.openxmlformats.org/officeDocument/2006/relationships/customXml" Target="../ink/ink985.xml"/><Relationship Id="rId813" Type="http://schemas.openxmlformats.org/officeDocument/2006/relationships/customXml" Target="../ink/ink1091.xml"/><Relationship Id="rId245" Type="http://schemas.openxmlformats.org/officeDocument/2006/relationships/image" Target="../media/image8089.png"/><Relationship Id="rId452" Type="http://schemas.openxmlformats.org/officeDocument/2006/relationships/image" Target="../media/image8192.png"/><Relationship Id="rId105" Type="http://schemas.openxmlformats.org/officeDocument/2006/relationships/image" Target="../media/image8023.png"/><Relationship Id="rId312" Type="http://schemas.openxmlformats.org/officeDocument/2006/relationships/customXml" Target="../ink/ink837.xml"/><Relationship Id="rId757" Type="http://schemas.openxmlformats.org/officeDocument/2006/relationships/image" Target="../media/image8340.png"/><Relationship Id="rId93" Type="http://schemas.openxmlformats.org/officeDocument/2006/relationships/image" Target="../media/image8017.png"/><Relationship Id="rId189" Type="http://schemas.openxmlformats.org/officeDocument/2006/relationships/customXml" Target="../ink/ink775.xml"/><Relationship Id="rId396" Type="http://schemas.openxmlformats.org/officeDocument/2006/relationships/customXml" Target="../ink/ink879.xml"/><Relationship Id="rId617" Type="http://schemas.openxmlformats.org/officeDocument/2006/relationships/image" Target="../media/image8273.png"/><Relationship Id="rId824" Type="http://schemas.openxmlformats.org/officeDocument/2006/relationships/image" Target="../media/image8372.png"/><Relationship Id="rId256" Type="http://schemas.openxmlformats.org/officeDocument/2006/relationships/customXml" Target="../ink/ink809.xml"/><Relationship Id="rId463" Type="http://schemas.openxmlformats.org/officeDocument/2006/relationships/customXml" Target="../ink/ink913.xml"/><Relationship Id="rId670" Type="http://schemas.openxmlformats.org/officeDocument/2006/relationships/customXml" Target="../ink/ink1017.xml"/><Relationship Id="rId116" Type="http://schemas.openxmlformats.org/officeDocument/2006/relationships/customXml" Target="../ink/ink738.xml"/><Relationship Id="rId323" Type="http://schemas.openxmlformats.org/officeDocument/2006/relationships/image" Target="../media/image8128.png"/><Relationship Id="rId530" Type="http://schemas.openxmlformats.org/officeDocument/2006/relationships/customXml" Target="../ink/ink947.xml"/><Relationship Id="rId768" Type="http://schemas.openxmlformats.org/officeDocument/2006/relationships/customXml" Target="../ink/ink1068.xml"/><Relationship Id="rId20" Type="http://schemas.openxmlformats.org/officeDocument/2006/relationships/customXml" Target="../ink/ink690.xml"/><Relationship Id="rId628" Type="http://schemas.openxmlformats.org/officeDocument/2006/relationships/customXml" Target="../ink/ink996.xml"/><Relationship Id="rId835" Type="http://schemas.openxmlformats.org/officeDocument/2006/relationships/customXml" Target="../ink/ink1102.xml"/><Relationship Id="rId267" Type="http://schemas.openxmlformats.org/officeDocument/2006/relationships/image" Target="../media/image8100.png"/><Relationship Id="rId474" Type="http://schemas.openxmlformats.org/officeDocument/2006/relationships/image" Target="../media/image8203.png"/><Relationship Id="rId127" Type="http://schemas.openxmlformats.org/officeDocument/2006/relationships/image" Target="../media/image8033.png"/><Relationship Id="rId681" Type="http://schemas.openxmlformats.org/officeDocument/2006/relationships/image" Target="../media/image8305.png"/><Relationship Id="rId779" Type="http://schemas.openxmlformats.org/officeDocument/2006/relationships/image" Target="../media/image8351.png"/><Relationship Id="rId31" Type="http://schemas.openxmlformats.org/officeDocument/2006/relationships/image" Target="../media/image7986.png"/><Relationship Id="rId334" Type="http://schemas.openxmlformats.org/officeDocument/2006/relationships/customXml" Target="../ink/ink848.xml"/><Relationship Id="rId541" Type="http://schemas.openxmlformats.org/officeDocument/2006/relationships/image" Target="../media/image8235.png"/><Relationship Id="rId639" Type="http://schemas.openxmlformats.org/officeDocument/2006/relationships/image" Target="../media/image8284.png"/><Relationship Id="rId180" Type="http://schemas.openxmlformats.org/officeDocument/2006/relationships/image" Target="../media/image8059.png"/><Relationship Id="rId278" Type="http://schemas.openxmlformats.org/officeDocument/2006/relationships/customXml" Target="../ink/ink820.xml"/><Relationship Id="rId401" Type="http://schemas.openxmlformats.org/officeDocument/2006/relationships/image" Target="../media/image8167.png"/><Relationship Id="rId846" Type="http://schemas.openxmlformats.org/officeDocument/2006/relationships/image" Target="../media/image8383.png"/><Relationship Id="rId485" Type="http://schemas.openxmlformats.org/officeDocument/2006/relationships/customXml" Target="../ink/ink924.xml"/><Relationship Id="rId692" Type="http://schemas.openxmlformats.org/officeDocument/2006/relationships/customXml" Target="../ink/ink1028.xml"/><Relationship Id="rId706" Type="http://schemas.openxmlformats.org/officeDocument/2006/relationships/image" Target="../media/image8315.png"/><Relationship Id="rId42" Type="http://schemas.openxmlformats.org/officeDocument/2006/relationships/customXml" Target="../ink/ink701.xml"/><Relationship Id="rId138" Type="http://schemas.openxmlformats.org/officeDocument/2006/relationships/customXml" Target="../ink/ink749.xml"/><Relationship Id="rId345" Type="http://schemas.openxmlformats.org/officeDocument/2006/relationships/image" Target="../media/image8139.png"/><Relationship Id="rId552" Type="http://schemas.openxmlformats.org/officeDocument/2006/relationships/customXml" Target="../ink/ink958.xml"/><Relationship Id="rId191" Type="http://schemas.openxmlformats.org/officeDocument/2006/relationships/customXml" Target="../ink/ink776.xml"/><Relationship Id="rId205" Type="http://schemas.openxmlformats.org/officeDocument/2006/relationships/customXml" Target="../ink/ink783.xml"/><Relationship Id="rId412" Type="http://schemas.openxmlformats.org/officeDocument/2006/relationships/customXml" Target="../ink/ink887.xml"/><Relationship Id="rId289" Type="http://schemas.openxmlformats.org/officeDocument/2006/relationships/image" Target="../media/image8111.png"/><Relationship Id="rId496" Type="http://schemas.openxmlformats.org/officeDocument/2006/relationships/image" Target="../media/image8214.png"/><Relationship Id="rId717" Type="http://schemas.openxmlformats.org/officeDocument/2006/relationships/customXml" Target="../ink/ink1042.xml"/><Relationship Id="rId53" Type="http://schemas.openxmlformats.org/officeDocument/2006/relationships/image" Target="../media/image7997.png"/><Relationship Id="rId149" Type="http://schemas.openxmlformats.org/officeDocument/2006/relationships/image" Target="../media/image8044.png"/><Relationship Id="rId356" Type="http://schemas.openxmlformats.org/officeDocument/2006/relationships/customXml" Target="../ink/ink859.xml"/><Relationship Id="rId563" Type="http://schemas.openxmlformats.org/officeDocument/2006/relationships/image" Target="../media/image8246.png"/><Relationship Id="rId770" Type="http://schemas.openxmlformats.org/officeDocument/2006/relationships/customXml" Target="../ink/ink1069.xml"/><Relationship Id="rId216" Type="http://schemas.openxmlformats.org/officeDocument/2006/relationships/image" Target="../media/image959.png"/><Relationship Id="rId423" Type="http://schemas.openxmlformats.org/officeDocument/2006/relationships/customXml" Target="../ink/ink893.xml"/><Relationship Id="rId630" Type="http://schemas.openxmlformats.org/officeDocument/2006/relationships/customXml" Target="../ink/ink997.xml"/><Relationship Id="rId728" Type="http://schemas.openxmlformats.org/officeDocument/2006/relationships/customXml" Target="../ink/ink1048.xml"/><Relationship Id="rId64" Type="http://schemas.openxmlformats.org/officeDocument/2006/relationships/customXml" Target="../ink/ink712.xml"/><Relationship Id="rId367" Type="http://schemas.openxmlformats.org/officeDocument/2006/relationships/image" Target="../media/image8150.png"/><Relationship Id="rId574" Type="http://schemas.openxmlformats.org/officeDocument/2006/relationships/customXml" Target="../ink/ink969.xml"/><Relationship Id="rId227" Type="http://schemas.openxmlformats.org/officeDocument/2006/relationships/image" Target="../media/image8080.png"/><Relationship Id="rId781" Type="http://schemas.openxmlformats.org/officeDocument/2006/relationships/image" Target="../media/image8352.png"/><Relationship Id="rId434" Type="http://schemas.openxmlformats.org/officeDocument/2006/relationships/image" Target="../media/image8183.png"/><Relationship Id="rId641" Type="http://schemas.openxmlformats.org/officeDocument/2006/relationships/image" Target="../media/image8285.png"/><Relationship Id="rId739" Type="http://schemas.openxmlformats.org/officeDocument/2006/relationships/image" Target="../media/image8331.png"/><Relationship Id="rId280" Type="http://schemas.openxmlformats.org/officeDocument/2006/relationships/customXml" Target="../ink/ink821.xml"/><Relationship Id="rId501" Type="http://schemas.openxmlformats.org/officeDocument/2006/relationships/customXml" Target="../ink/ink932.xml"/><Relationship Id="rId75" Type="http://schemas.openxmlformats.org/officeDocument/2006/relationships/image" Target="../media/image8008.png"/><Relationship Id="rId140" Type="http://schemas.openxmlformats.org/officeDocument/2006/relationships/customXml" Target="../ink/ink750.xml"/><Relationship Id="rId378" Type="http://schemas.openxmlformats.org/officeDocument/2006/relationships/customXml" Target="../ink/ink870.xml"/><Relationship Id="rId585" Type="http://schemas.openxmlformats.org/officeDocument/2006/relationships/image" Target="../media/image8257.png"/><Relationship Id="rId792" Type="http://schemas.openxmlformats.org/officeDocument/2006/relationships/image" Target="../media/image8357.png"/><Relationship Id="rId806" Type="http://schemas.openxmlformats.org/officeDocument/2006/relationships/image" Target="../media/image8363.png"/><Relationship Id="rId6" Type="http://schemas.openxmlformats.org/officeDocument/2006/relationships/customXml" Target="../ink/ink683.xml"/><Relationship Id="rId238" Type="http://schemas.openxmlformats.org/officeDocument/2006/relationships/customXml" Target="../ink/ink800.xml"/><Relationship Id="rId445" Type="http://schemas.openxmlformats.org/officeDocument/2006/relationships/customXml" Target="../ink/ink904.xml"/><Relationship Id="rId652" Type="http://schemas.openxmlformats.org/officeDocument/2006/relationships/customXml" Target="../ink/ink1008.xml"/><Relationship Id="rId291" Type="http://schemas.openxmlformats.org/officeDocument/2006/relationships/image" Target="../media/image8112.png"/><Relationship Id="rId305" Type="http://schemas.openxmlformats.org/officeDocument/2006/relationships/image" Target="../media/image8119.png"/><Relationship Id="rId512" Type="http://schemas.openxmlformats.org/officeDocument/2006/relationships/image" Target="../media/image8222.png"/><Relationship Id="rId86" Type="http://schemas.openxmlformats.org/officeDocument/2006/relationships/customXml" Target="../ink/ink723.xml"/><Relationship Id="rId151" Type="http://schemas.openxmlformats.org/officeDocument/2006/relationships/image" Target="../media/image8045.png"/><Relationship Id="rId389" Type="http://schemas.openxmlformats.org/officeDocument/2006/relationships/image" Target="../media/image8161.png"/><Relationship Id="rId596" Type="http://schemas.openxmlformats.org/officeDocument/2006/relationships/customXml" Target="../ink/ink980.xml"/><Relationship Id="rId817" Type="http://schemas.openxmlformats.org/officeDocument/2006/relationships/customXml" Target="../ink/ink1093.xml"/><Relationship Id="rId249" Type="http://schemas.openxmlformats.org/officeDocument/2006/relationships/image" Target="../media/image8091.png"/><Relationship Id="rId456" Type="http://schemas.openxmlformats.org/officeDocument/2006/relationships/image" Target="../media/image8194.png"/><Relationship Id="rId663" Type="http://schemas.openxmlformats.org/officeDocument/2006/relationships/image" Target="../media/image8296.png"/><Relationship Id="rId13" Type="http://schemas.openxmlformats.org/officeDocument/2006/relationships/image" Target="../media/image7977.png"/><Relationship Id="rId109" Type="http://schemas.openxmlformats.org/officeDocument/2006/relationships/image" Target="../media/image1285.png"/><Relationship Id="rId316" Type="http://schemas.openxmlformats.org/officeDocument/2006/relationships/customXml" Target="../ink/ink839.xml"/><Relationship Id="rId523" Type="http://schemas.openxmlformats.org/officeDocument/2006/relationships/customXml" Target="../ink/ink943.xml"/><Relationship Id="rId97" Type="http://schemas.openxmlformats.org/officeDocument/2006/relationships/image" Target="../media/image8019.png"/><Relationship Id="rId730" Type="http://schemas.openxmlformats.org/officeDocument/2006/relationships/customXml" Target="../ink/ink1049.xml"/><Relationship Id="rId828" Type="http://schemas.openxmlformats.org/officeDocument/2006/relationships/image" Target="../media/image8374.png"/><Relationship Id="rId162" Type="http://schemas.openxmlformats.org/officeDocument/2006/relationships/image" Target="../media/image8050.png"/><Relationship Id="rId467" Type="http://schemas.openxmlformats.org/officeDocument/2006/relationships/customXml" Target="../ink/ink915.xml"/><Relationship Id="rId674" Type="http://schemas.openxmlformats.org/officeDocument/2006/relationships/customXml" Target="../ink/ink1019.xml"/><Relationship Id="rId24" Type="http://schemas.openxmlformats.org/officeDocument/2006/relationships/customXml" Target="../ink/ink692.xml"/><Relationship Id="rId327" Type="http://schemas.openxmlformats.org/officeDocument/2006/relationships/image" Target="../media/image8130.png"/><Relationship Id="rId534" Type="http://schemas.openxmlformats.org/officeDocument/2006/relationships/customXml" Target="../ink/ink949.xml"/><Relationship Id="rId741" Type="http://schemas.openxmlformats.org/officeDocument/2006/relationships/image" Target="../media/image8332.png"/><Relationship Id="rId839" Type="http://schemas.openxmlformats.org/officeDocument/2006/relationships/customXml" Target="../ink/ink1104.xml"/><Relationship Id="rId173" Type="http://schemas.openxmlformats.org/officeDocument/2006/relationships/customXml" Target="../ink/ink767.xml"/><Relationship Id="rId380" Type="http://schemas.openxmlformats.org/officeDocument/2006/relationships/customXml" Target="../ink/ink871.xml"/><Relationship Id="rId601" Type="http://schemas.openxmlformats.org/officeDocument/2006/relationships/image" Target="../media/image8265.png"/><Relationship Id="rId240" Type="http://schemas.openxmlformats.org/officeDocument/2006/relationships/customXml" Target="../ink/ink801.xml"/><Relationship Id="rId478" Type="http://schemas.openxmlformats.org/officeDocument/2006/relationships/image" Target="../media/image8205.png"/><Relationship Id="rId685" Type="http://schemas.openxmlformats.org/officeDocument/2006/relationships/image" Target="../media/image8307.png"/><Relationship Id="rId850" Type="http://schemas.openxmlformats.org/officeDocument/2006/relationships/image" Target="../media/image8385.png"/><Relationship Id="rId35" Type="http://schemas.openxmlformats.org/officeDocument/2006/relationships/image" Target="../media/image7988.png"/><Relationship Id="rId77" Type="http://schemas.openxmlformats.org/officeDocument/2006/relationships/image" Target="../media/image8009.png"/><Relationship Id="rId100" Type="http://schemas.openxmlformats.org/officeDocument/2006/relationships/customXml" Target="../ink/ink730.xml"/><Relationship Id="rId282" Type="http://schemas.openxmlformats.org/officeDocument/2006/relationships/customXml" Target="../ink/ink822.xml"/><Relationship Id="rId338" Type="http://schemas.openxmlformats.org/officeDocument/2006/relationships/customXml" Target="../ink/ink850.xml"/><Relationship Id="rId503" Type="http://schemas.openxmlformats.org/officeDocument/2006/relationships/customXml" Target="../ink/ink933.xml"/><Relationship Id="rId545" Type="http://schemas.openxmlformats.org/officeDocument/2006/relationships/image" Target="../media/image8237.png"/><Relationship Id="rId587" Type="http://schemas.openxmlformats.org/officeDocument/2006/relationships/image" Target="../media/image8258.png"/><Relationship Id="rId710" Type="http://schemas.openxmlformats.org/officeDocument/2006/relationships/image" Target="../media/image8317.png"/><Relationship Id="rId752" Type="http://schemas.openxmlformats.org/officeDocument/2006/relationships/customXml" Target="../ink/ink1060.xml"/><Relationship Id="rId808" Type="http://schemas.openxmlformats.org/officeDocument/2006/relationships/image" Target="../media/image8364.png"/><Relationship Id="rId8" Type="http://schemas.openxmlformats.org/officeDocument/2006/relationships/customXml" Target="../ink/ink684.xml"/><Relationship Id="rId142" Type="http://schemas.openxmlformats.org/officeDocument/2006/relationships/customXml" Target="../ink/ink751.xml"/><Relationship Id="rId184" Type="http://schemas.openxmlformats.org/officeDocument/2006/relationships/image" Target="../media/image815.png"/><Relationship Id="rId391" Type="http://schemas.openxmlformats.org/officeDocument/2006/relationships/image" Target="../media/image8162.png"/><Relationship Id="rId405" Type="http://schemas.openxmlformats.org/officeDocument/2006/relationships/image" Target="../media/image8169.png"/><Relationship Id="rId447" Type="http://schemas.openxmlformats.org/officeDocument/2006/relationships/customXml" Target="../ink/ink905.xml"/><Relationship Id="rId612" Type="http://schemas.openxmlformats.org/officeDocument/2006/relationships/customXml" Target="../ink/ink988.xml"/><Relationship Id="rId794" Type="http://schemas.openxmlformats.org/officeDocument/2006/relationships/image" Target="../media/image809.png"/><Relationship Id="rId251" Type="http://schemas.openxmlformats.org/officeDocument/2006/relationships/image" Target="../media/image8092.png"/><Relationship Id="rId489" Type="http://schemas.openxmlformats.org/officeDocument/2006/relationships/customXml" Target="../ink/ink926.xml"/><Relationship Id="rId654" Type="http://schemas.openxmlformats.org/officeDocument/2006/relationships/customXml" Target="../ink/ink1009.xml"/><Relationship Id="rId696" Type="http://schemas.openxmlformats.org/officeDocument/2006/relationships/image" Target="../media/image8310.png"/><Relationship Id="rId46" Type="http://schemas.openxmlformats.org/officeDocument/2006/relationships/customXml" Target="../ink/ink703.xml"/><Relationship Id="rId293" Type="http://schemas.openxmlformats.org/officeDocument/2006/relationships/image" Target="../media/image8113.png"/><Relationship Id="rId307" Type="http://schemas.openxmlformats.org/officeDocument/2006/relationships/image" Target="../media/image8120.png"/><Relationship Id="rId349" Type="http://schemas.openxmlformats.org/officeDocument/2006/relationships/image" Target="../media/image8141.png"/><Relationship Id="rId514" Type="http://schemas.openxmlformats.org/officeDocument/2006/relationships/image" Target="../media/image8223.png"/><Relationship Id="rId556" Type="http://schemas.openxmlformats.org/officeDocument/2006/relationships/customXml" Target="../ink/ink960.xml"/><Relationship Id="rId721" Type="http://schemas.openxmlformats.org/officeDocument/2006/relationships/customXml" Target="../ink/ink1044.xml"/><Relationship Id="rId763" Type="http://schemas.openxmlformats.org/officeDocument/2006/relationships/image" Target="../media/image8343.png"/><Relationship Id="rId88" Type="http://schemas.openxmlformats.org/officeDocument/2006/relationships/customXml" Target="../ink/ink724.xml"/><Relationship Id="rId111" Type="http://schemas.openxmlformats.org/officeDocument/2006/relationships/image" Target="../media/image8025.png"/><Relationship Id="rId153" Type="http://schemas.openxmlformats.org/officeDocument/2006/relationships/image" Target="../media/image8046.png"/><Relationship Id="rId195" Type="http://schemas.openxmlformats.org/officeDocument/2006/relationships/customXml" Target="../ink/ink778.xml"/><Relationship Id="rId209" Type="http://schemas.openxmlformats.org/officeDocument/2006/relationships/customXml" Target="../ink/ink785.xml"/><Relationship Id="rId360" Type="http://schemas.openxmlformats.org/officeDocument/2006/relationships/customXml" Target="../ink/ink861.xml"/><Relationship Id="rId416" Type="http://schemas.openxmlformats.org/officeDocument/2006/relationships/customXml" Target="../ink/ink889.xml"/><Relationship Id="rId598" Type="http://schemas.openxmlformats.org/officeDocument/2006/relationships/customXml" Target="../ink/ink981.xml"/><Relationship Id="rId819" Type="http://schemas.openxmlformats.org/officeDocument/2006/relationships/customXml" Target="../ink/ink1094.xml"/><Relationship Id="rId220" Type="http://schemas.openxmlformats.org/officeDocument/2006/relationships/customXml" Target="../ink/ink791.xml"/><Relationship Id="rId458" Type="http://schemas.openxmlformats.org/officeDocument/2006/relationships/image" Target="../media/image8195.png"/><Relationship Id="rId623" Type="http://schemas.openxmlformats.org/officeDocument/2006/relationships/image" Target="../media/image8276.png"/><Relationship Id="rId665" Type="http://schemas.openxmlformats.org/officeDocument/2006/relationships/image" Target="../media/image8297.png"/><Relationship Id="rId830" Type="http://schemas.openxmlformats.org/officeDocument/2006/relationships/image" Target="../media/image8375.png"/><Relationship Id="rId15" Type="http://schemas.openxmlformats.org/officeDocument/2006/relationships/image" Target="../media/image7978.png"/><Relationship Id="rId57" Type="http://schemas.openxmlformats.org/officeDocument/2006/relationships/image" Target="../media/image7999.png"/><Relationship Id="rId262" Type="http://schemas.openxmlformats.org/officeDocument/2006/relationships/customXml" Target="../ink/ink812.xml"/><Relationship Id="rId318" Type="http://schemas.openxmlformats.org/officeDocument/2006/relationships/customXml" Target="../ink/ink840.xml"/><Relationship Id="rId525" Type="http://schemas.openxmlformats.org/officeDocument/2006/relationships/customXml" Target="../ink/ink944.xml"/><Relationship Id="rId567" Type="http://schemas.openxmlformats.org/officeDocument/2006/relationships/image" Target="../media/image8248.png"/><Relationship Id="rId732" Type="http://schemas.openxmlformats.org/officeDocument/2006/relationships/customXml" Target="../ink/ink1050.xml"/><Relationship Id="rId99" Type="http://schemas.openxmlformats.org/officeDocument/2006/relationships/image" Target="../media/image8020.png"/><Relationship Id="rId122" Type="http://schemas.openxmlformats.org/officeDocument/2006/relationships/customXml" Target="../ink/ink741.xml"/><Relationship Id="rId164" Type="http://schemas.openxmlformats.org/officeDocument/2006/relationships/image" Target="../media/image8051.png"/><Relationship Id="rId371" Type="http://schemas.openxmlformats.org/officeDocument/2006/relationships/image" Target="../media/image8152.png"/><Relationship Id="rId774" Type="http://schemas.openxmlformats.org/officeDocument/2006/relationships/customXml" Target="../ink/ink1071.xml"/><Relationship Id="rId427" Type="http://schemas.openxmlformats.org/officeDocument/2006/relationships/customXml" Target="../ink/ink895.xml"/><Relationship Id="rId469" Type="http://schemas.openxmlformats.org/officeDocument/2006/relationships/customXml" Target="../ink/ink916.xml"/><Relationship Id="rId634" Type="http://schemas.openxmlformats.org/officeDocument/2006/relationships/customXml" Target="../ink/ink999.xml"/><Relationship Id="rId676" Type="http://schemas.openxmlformats.org/officeDocument/2006/relationships/customXml" Target="../ink/ink1020.xml"/><Relationship Id="rId841" Type="http://schemas.openxmlformats.org/officeDocument/2006/relationships/customXml" Target="../ink/ink1105.xml"/><Relationship Id="rId26" Type="http://schemas.openxmlformats.org/officeDocument/2006/relationships/customXml" Target="../ink/ink693.xml"/><Relationship Id="rId231" Type="http://schemas.openxmlformats.org/officeDocument/2006/relationships/image" Target="../media/image8082.png"/><Relationship Id="rId273" Type="http://schemas.openxmlformats.org/officeDocument/2006/relationships/image" Target="../media/image8103.png"/><Relationship Id="rId329" Type="http://schemas.openxmlformats.org/officeDocument/2006/relationships/image" Target="../media/image8131.png"/><Relationship Id="rId480" Type="http://schemas.openxmlformats.org/officeDocument/2006/relationships/image" Target="../media/image8206.png"/><Relationship Id="rId536" Type="http://schemas.openxmlformats.org/officeDocument/2006/relationships/customXml" Target="../ink/ink950.xml"/><Relationship Id="rId701" Type="http://schemas.openxmlformats.org/officeDocument/2006/relationships/customXml" Target="../ink/ink1034.xml"/><Relationship Id="rId68" Type="http://schemas.openxmlformats.org/officeDocument/2006/relationships/customXml" Target="../ink/ink714.xml"/><Relationship Id="rId133" Type="http://schemas.openxmlformats.org/officeDocument/2006/relationships/image" Target="../media/image8036.png"/><Relationship Id="rId175" Type="http://schemas.openxmlformats.org/officeDocument/2006/relationships/customXml" Target="../ink/ink768.xml"/><Relationship Id="rId340" Type="http://schemas.openxmlformats.org/officeDocument/2006/relationships/customXml" Target="../ink/ink851.xml"/><Relationship Id="rId578" Type="http://schemas.openxmlformats.org/officeDocument/2006/relationships/customXml" Target="../ink/ink971.xml"/><Relationship Id="rId743" Type="http://schemas.openxmlformats.org/officeDocument/2006/relationships/image" Target="../media/image8333.png"/><Relationship Id="rId785" Type="http://schemas.openxmlformats.org/officeDocument/2006/relationships/image" Target="../media/image8354.png"/><Relationship Id="rId200" Type="http://schemas.openxmlformats.org/officeDocument/2006/relationships/image" Target="../media/image8068.png"/><Relationship Id="rId382" Type="http://schemas.openxmlformats.org/officeDocument/2006/relationships/customXml" Target="../ink/ink872.xml"/><Relationship Id="rId438" Type="http://schemas.openxmlformats.org/officeDocument/2006/relationships/image" Target="../media/image8185.png"/><Relationship Id="rId603" Type="http://schemas.openxmlformats.org/officeDocument/2006/relationships/image" Target="../media/image8266.png"/><Relationship Id="rId645" Type="http://schemas.openxmlformats.org/officeDocument/2006/relationships/image" Target="../media/image8287.png"/><Relationship Id="rId687" Type="http://schemas.openxmlformats.org/officeDocument/2006/relationships/image" Target="../media/image8308.png"/><Relationship Id="rId810" Type="http://schemas.openxmlformats.org/officeDocument/2006/relationships/image" Target="../media/image8365.png"/><Relationship Id="rId852" Type="http://schemas.openxmlformats.org/officeDocument/2006/relationships/image" Target="../media/image8386.png"/><Relationship Id="rId242" Type="http://schemas.openxmlformats.org/officeDocument/2006/relationships/customXml" Target="../ink/ink802.xml"/><Relationship Id="rId284" Type="http://schemas.openxmlformats.org/officeDocument/2006/relationships/customXml" Target="../ink/ink823.xml"/><Relationship Id="rId491" Type="http://schemas.openxmlformats.org/officeDocument/2006/relationships/customXml" Target="../ink/ink927.xml"/><Relationship Id="rId505" Type="http://schemas.openxmlformats.org/officeDocument/2006/relationships/customXml" Target="../ink/ink934.xml"/><Relationship Id="rId712" Type="http://schemas.openxmlformats.org/officeDocument/2006/relationships/image" Target="../media/image8318.png"/><Relationship Id="rId37" Type="http://schemas.openxmlformats.org/officeDocument/2006/relationships/image" Target="../media/image7989.png"/><Relationship Id="rId79" Type="http://schemas.openxmlformats.org/officeDocument/2006/relationships/image" Target="../media/image8010.png"/><Relationship Id="rId102" Type="http://schemas.openxmlformats.org/officeDocument/2006/relationships/customXml" Target="../ink/ink731.xml"/><Relationship Id="rId144" Type="http://schemas.openxmlformats.org/officeDocument/2006/relationships/customXml" Target="../ink/ink752.xml"/><Relationship Id="rId547" Type="http://schemas.openxmlformats.org/officeDocument/2006/relationships/image" Target="../media/image8238.png"/><Relationship Id="rId589" Type="http://schemas.openxmlformats.org/officeDocument/2006/relationships/image" Target="../media/image8259.png"/><Relationship Id="rId754" Type="http://schemas.openxmlformats.org/officeDocument/2006/relationships/customXml" Target="../ink/ink1061.xml"/><Relationship Id="rId796" Type="http://schemas.openxmlformats.org/officeDocument/2006/relationships/image" Target="../media/image8358.png"/><Relationship Id="rId90" Type="http://schemas.openxmlformats.org/officeDocument/2006/relationships/customXml" Target="../ink/ink725.xml"/><Relationship Id="rId186" Type="http://schemas.openxmlformats.org/officeDocument/2006/relationships/image" Target="../media/image8061.png"/><Relationship Id="rId351" Type="http://schemas.openxmlformats.org/officeDocument/2006/relationships/image" Target="../media/image8142.png"/><Relationship Id="rId393" Type="http://schemas.openxmlformats.org/officeDocument/2006/relationships/image" Target="../media/image8163.png"/><Relationship Id="rId407" Type="http://schemas.openxmlformats.org/officeDocument/2006/relationships/image" Target="../media/image8170.png"/><Relationship Id="rId449" Type="http://schemas.openxmlformats.org/officeDocument/2006/relationships/customXml" Target="../ink/ink906.xml"/><Relationship Id="rId614" Type="http://schemas.openxmlformats.org/officeDocument/2006/relationships/customXml" Target="../ink/ink989.xml"/><Relationship Id="rId656" Type="http://schemas.openxmlformats.org/officeDocument/2006/relationships/customXml" Target="../ink/ink1010.xml"/><Relationship Id="rId821" Type="http://schemas.openxmlformats.org/officeDocument/2006/relationships/customXml" Target="../ink/ink1095.xml"/><Relationship Id="rId211" Type="http://schemas.openxmlformats.org/officeDocument/2006/relationships/customXml" Target="../ink/ink786.xml"/><Relationship Id="rId253" Type="http://schemas.openxmlformats.org/officeDocument/2006/relationships/image" Target="../media/image8093.png"/><Relationship Id="rId295" Type="http://schemas.openxmlformats.org/officeDocument/2006/relationships/image" Target="../media/image8114.png"/><Relationship Id="rId309" Type="http://schemas.openxmlformats.org/officeDocument/2006/relationships/image" Target="../media/image8121.png"/><Relationship Id="rId460" Type="http://schemas.openxmlformats.org/officeDocument/2006/relationships/image" Target="../media/image8196.png"/><Relationship Id="rId516" Type="http://schemas.openxmlformats.org/officeDocument/2006/relationships/image" Target="../media/image8224.png"/><Relationship Id="rId698" Type="http://schemas.openxmlformats.org/officeDocument/2006/relationships/image" Target="../media/image8311.png"/><Relationship Id="rId48" Type="http://schemas.openxmlformats.org/officeDocument/2006/relationships/customXml" Target="../ink/ink704.xml"/><Relationship Id="rId113" Type="http://schemas.openxmlformats.org/officeDocument/2006/relationships/image" Target="../media/image8026.png"/><Relationship Id="rId320" Type="http://schemas.openxmlformats.org/officeDocument/2006/relationships/customXml" Target="../ink/ink841.xml"/><Relationship Id="rId558" Type="http://schemas.openxmlformats.org/officeDocument/2006/relationships/customXml" Target="../ink/ink961.xml"/><Relationship Id="rId723" Type="http://schemas.openxmlformats.org/officeDocument/2006/relationships/image" Target="../media/image8323.png"/><Relationship Id="rId765" Type="http://schemas.openxmlformats.org/officeDocument/2006/relationships/image" Target="../media/image8344.png"/><Relationship Id="rId155" Type="http://schemas.openxmlformats.org/officeDocument/2006/relationships/image" Target="../media/image8047.png"/><Relationship Id="rId197" Type="http://schemas.openxmlformats.org/officeDocument/2006/relationships/customXml" Target="../ink/ink779.xml"/><Relationship Id="rId362" Type="http://schemas.openxmlformats.org/officeDocument/2006/relationships/customXml" Target="../ink/ink862.xml"/><Relationship Id="rId418" Type="http://schemas.openxmlformats.org/officeDocument/2006/relationships/image" Target="../media/image8175.png"/><Relationship Id="rId625" Type="http://schemas.openxmlformats.org/officeDocument/2006/relationships/image" Target="../media/image8277.png"/><Relationship Id="rId832" Type="http://schemas.openxmlformats.org/officeDocument/2006/relationships/image" Target="../media/image8376.png"/><Relationship Id="rId222" Type="http://schemas.openxmlformats.org/officeDocument/2006/relationships/customXml" Target="../ink/ink792.xml"/><Relationship Id="rId264" Type="http://schemas.openxmlformats.org/officeDocument/2006/relationships/customXml" Target="../ink/ink813.xml"/><Relationship Id="rId471" Type="http://schemas.openxmlformats.org/officeDocument/2006/relationships/customXml" Target="../ink/ink917.xml"/><Relationship Id="rId667" Type="http://schemas.openxmlformats.org/officeDocument/2006/relationships/image" Target="../media/image8298.png"/><Relationship Id="rId17" Type="http://schemas.openxmlformats.org/officeDocument/2006/relationships/image" Target="../media/image7979.png"/><Relationship Id="rId59" Type="http://schemas.openxmlformats.org/officeDocument/2006/relationships/image" Target="../media/image8000.png"/><Relationship Id="rId124" Type="http://schemas.openxmlformats.org/officeDocument/2006/relationships/customXml" Target="../ink/ink742.xml"/><Relationship Id="rId527" Type="http://schemas.openxmlformats.org/officeDocument/2006/relationships/image" Target="../media/image8228.png"/><Relationship Id="rId569" Type="http://schemas.openxmlformats.org/officeDocument/2006/relationships/image" Target="../media/image8249.png"/><Relationship Id="rId734" Type="http://schemas.openxmlformats.org/officeDocument/2006/relationships/customXml" Target="../ink/ink1051.xml"/><Relationship Id="rId776" Type="http://schemas.openxmlformats.org/officeDocument/2006/relationships/customXml" Target="../ink/ink1072.xml"/><Relationship Id="rId70" Type="http://schemas.openxmlformats.org/officeDocument/2006/relationships/customXml" Target="../ink/ink715.xml"/><Relationship Id="rId166" Type="http://schemas.openxmlformats.org/officeDocument/2006/relationships/image" Target="../media/image8052.png"/><Relationship Id="rId331" Type="http://schemas.openxmlformats.org/officeDocument/2006/relationships/image" Target="../media/image8132.png"/><Relationship Id="rId373" Type="http://schemas.openxmlformats.org/officeDocument/2006/relationships/image" Target="../media/image8153.png"/><Relationship Id="rId429" Type="http://schemas.openxmlformats.org/officeDocument/2006/relationships/customXml" Target="../ink/ink896.xml"/><Relationship Id="rId580" Type="http://schemas.openxmlformats.org/officeDocument/2006/relationships/customXml" Target="../ink/ink972.xml"/><Relationship Id="rId636" Type="http://schemas.openxmlformats.org/officeDocument/2006/relationships/customXml" Target="../ink/ink1000.xml"/><Relationship Id="rId801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083.png"/><Relationship Id="rId440" Type="http://schemas.openxmlformats.org/officeDocument/2006/relationships/image" Target="../media/image8186.png"/><Relationship Id="rId678" Type="http://schemas.openxmlformats.org/officeDocument/2006/relationships/customXml" Target="../ink/ink1021.xml"/><Relationship Id="rId843" Type="http://schemas.openxmlformats.org/officeDocument/2006/relationships/customXml" Target="../ink/ink1106.xml"/><Relationship Id="rId28" Type="http://schemas.openxmlformats.org/officeDocument/2006/relationships/customXml" Target="../ink/ink694.xml"/><Relationship Id="rId275" Type="http://schemas.openxmlformats.org/officeDocument/2006/relationships/image" Target="../media/image8104.png"/><Relationship Id="rId300" Type="http://schemas.openxmlformats.org/officeDocument/2006/relationships/customXml" Target="../ink/ink831.xml"/><Relationship Id="rId482" Type="http://schemas.openxmlformats.org/officeDocument/2006/relationships/image" Target="../media/image8207.png"/><Relationship Id="rId538" Type="http://schemas.openxmlformats.org/officeDocument/2006/relationships/customXml" Target="../ink/ink951.xml"/><Relationship Id="rId703" Type="http://schemas.openxmlformats.org/officeDocument/2006/relationships/customXml" Target="../ink/ink1035.xml"/><Relationship Id="rId745" Type="http://schemas.openxmlformats.org/officeDocument/2006/relationships/image" Target="../media/image8334.png"/><Relationship Id="rId81" Type="http://schemas.openxmlformats.org/officeDocument/2006/relationships/image" Target="../media/image8011.png"/><Relationship Id="rId135" Type="http://schemas.openxmlformats.org/officeDocument/2006/relationships/image" Target="../media/image8037.png"/><Relationship Id="rId177" Type="http://schemas.openxmlformats.org/officeDocument/2006/relationships/customXml" Target="../ink/ink769.xml"/><Relationship Id="rId342" Type="http://schemas.openxmlformats.org/officeDocument/2006/relationships/customXml" Target="../ink/ink852.xml"/><Relationship Id="rId384" Type="http://schemas.openxmlformats.org/officeDocument/2006/relationships/customXml" Target="../ink/ink873.xml"/><Relationship Id="rId591" Type="http://schemas.openxmlformats.org/officeDocument/2006/relationships/image" Target="../media/image8260.png"/><Relationship Id="rId605" Type="http://schemas.openxmlformats.org/officeDocument/2006/relationships/image" Target="../media/image8267.png"/><Relationship Id="rId787" Type="http://schemas.openxmlformats.org/officeDocument/2006/relationships/image" Target="../media/image8355.png"/><Relationship Id="rId812" Type="http://schemas.openxmlformats.org/officeDocument/2006/relationships/image" Target="../media/image8366.png"/><Relationship Id="rId202" Type="http://schemas.openxmlformats.org/officeDocument/2006/relationships/image" Target="../media/image8069.png"/><Relationship Id="rId244" Type="http://schemas.openxmlformats.org/officeDocument/2006/relationships/customXml" Target="../ink/ink803.xml"/><Relationship Id="rId647" Type="http://schemas.openxmlformats.org/officeDocument/2006/relationships/image" Target="../media/image8288.png"/><Relationship Id="rId689" Type="http://schemas.openxmlformats.org/officeDocument/2006/relationships/image" Target="../media/image8309.png"/><Relationship Id="rId854" Type="http://schemas.openxmlformats.org/officeDocument/2006/relationships/image" Target="../media/image8387.png"/><Relationship Id="rId39" Type="http://schemas.openxmlformats.org/officeDocument/2006/relationships/image" Target="../media/image7990.png"/><Relationship Id="rId286" Type="http://schemas.openxmlformats.org/officeDocument/2006/relationships/customXml" Target="../ink/ink824.xml"/><Relationship Id="rId451" Type="http://schemas.openxmlformats.org/officeDocument/2006/relationships/customXml" Target="../ink/ink907.xml"/><Relationship Id="rId493" Type="http://schemas.openxmlformats.org/officeDocument/2006/relationships/customXml" Target="../ink/ink928.xml"/><Relationship Id="rId507" Type="http://schemas.openxmlformats.org/officeDocument/2006/relationships/customXml" Target="../ink/ink935.xml"/><Relationship Id="rId549" Type="http://schemas.openxmlformats.org/officeDocument/2006/relationships/image" Target="../media/image8239.png"/><Relationship Id="rId714" Type="http://schemas.openxmlformats.org/officeDocument/2006/relationships/image" Target="../media/image8319.png"/><Relationship Id="rId756" Type="http://schemas.openxmlformats.org/officeDocument/2006/relationships/customXml" Target="../ink/ink1062.xml"/><Relationship Id="rId50" Type="http://schemas.openxmlformats.org/officeDocument/2006/relationships/customXml" Target="../ink/ink705.xml"/><Relationship Id="rId104" Type="http://schemas.openxmlformats.org/officeDocument/2006/relationships/customXml" Target="../ink/ink732.xml"/><Relationship Id="rId146" Type="http://schemas.openxmlformats.org/officeDocument/2006/relationships/customXml" Target="../ink/ink753.xml"/><Relationship Id="rId188" Type="http://schemas.openxmlformats.org/officeDocument/2006/relationships/image" Target="../media/image8062.png"/><Relationship Id="rId311" Type="http://schemas.openxmlformats.org/officeDocument/2006/relationships/image" Target="../media/image8122.png"/><Relationship Id="rId353" Type="http://schemas.openxmlformats.org/officeDocument/2006/relationships/image" Target="../media/image8143.png"/><Relationship Id="rId395" Type="http://schemas.openxmlformats.org/officeDocument/2006/relationships/image" Target="../media/image8164.png"/><Relationship Id="rId409" Type="http://schemas.openxmlformats.org/officeDocument/2006/relationships/image" Target="../media/image8171.png"/><Relationship Id="rId560" Type="http://schemas.openxmlformats.org/officeDocument/2006/relationships/customXml" Target="../ink/ink962.xml"/><Relationship Id="rId798" Type="http://schemas.openxmlformats.org/officeDocument/2006/relationships/image" Target="../media/image8359.png"/><Relationship Id="rId92" Type="http://schemas.openxmlformats.org/officeDocument/2006/relationships/customXml" Target="../ink/ink726.xml"/><Relationship Id="rId213" Type="http://schemas.openxmlformats.org/officeDocument/2006/relationships/customXml" Target="../ink/ink787.xml"/><Relationship Id="rId420" Type="http://schemas.openxmlformats.org/officeDocument/2006/relationships/image" Target="../media/image8176.png"/><Relationship Id="rId616" Type="http://schemas.openxmlformats.org/officeDocument/2006/relationships/customXml" Target="../ink/ink990.xml"/><Relationship Id="rId658" Type="http://schemas.openxmlformats.org/officeDocument/2006/relationships/customXml" Target="../ink/ink1011.xml"/><Relationship Id="rId823" Type="http://schemas.openxmlformats.org/officeDocument/2006/relationships/customXml" Target="../ink/ink1096.xml"/><Relationship Id="rId255" Type="http://schemas.openxmlformats.org/officeDocument/2006/relationships/image" Target="../media/image8094.png"/><Relationship Id="rId297" Type="http://schemas.openxmlformats.org/officeDocument/2006/relationships/image" Target="../media/image8115.png"/><Relationship Id="rId462" Type="http://schemas.openxmlformats.org/officeDocument/2006/relationships/image" Target="../media/image8197.png"/><Relationship Id="rId518" Type="http://schemas.openxmlformats.org/officeDocument/2006/relationships/image" Target="../media/image8225.png"/><Relationship Id="rId725" Type="http://schemas.openxmlformats.org/officeDocument/2006/relationships/image" Target="../media/image8324.png"/><Relationship Id="rId115" Type="http://schemas.openxmlformats.org/officeDocument/2006/relationships/image" Target="../media/image8027.png"/><Relationship Id="rId157" Type="http://schemas.openxmlformats.org/officeDocument/2006/relationships/image" Target="../media/image8048.png"/><Relationship Id="rId322" Type="http://schemas.openxmlformats.org/officeDocument/2006/relationships/customXml" Target="../ink/ink842.xml"/><Relationship Id="rId364" Type="http://schemas.openxmlformats.org/officeDocument/2006/relationships/customXml" Target="../ink/ink863.xml"/><Relationship Id="rId767" Type="http://schemas.openxmlformats.org/officeDocument/2006/relationships/image" Target="../media/image8345.png"/><Relationship Id="rId61" Type="http://schemas.openxmlformats.org/officeDocument/2006/relationships/image" Target="../media/image8001.png"/><Relationship Id="rId199" Type="http://schemas.openxmlformats.org/officeDocument/2006/relationships/customXml" Target="../ink/ink780.xml"/><Relationship Id="rId571" Type="http://schemas.openxmlformats.org/officeDocument/2006/relationships/image" Target="../media/image8250.png"/><Relationship Id="rId627" Type="http://schemas.openxmlformats.org/officeDocument/2006/relationships/image" Target="../media/image8278.png"/><Relationship Id="rId669" Type="http://schemas.openxmlformats.org/officeDocument/2006/relationships/image" Target="../media/image8299.png"/><Relationship Id="rId834" Type="http://schemas.openxmlformats.org/officeDocument/2006/relationships/image" Target="../media/image8377.png"/><Relationship Id="rId19" Type="http://schemas.openxmlformats.org/officeDocument/2006/relationships/image" Target="../media/image7980.png"/><Relationship Id="rId224" Type="http://schemas.openxmlformats.org/officeDocument/2006/relationships/customXml" Target="../ink/ink793.xml"/><Relationship Id="rId266" Type="http://schemas.openxmlformats.org/officeDocument/2006/relationships/customXml" Target="../ink/ink814.xml"/><Relationship Id="rId431" Type="http://schemas.openxmlformats.org/officeDocument/2006/relationships/customXml" Target="../ink/ink897.xml"/><Relationship Id="rId473" Type="http://schemas.openxmlformats.org/officeDocument/2006/relationships/customXml" Target="../ink/ink918.xml"/><Relationship Id="rId529" Type="http://schemas.openxmlformats.org/officeDocument/2006/relationships/image" Target="../media/image8229.png"/><Relationship Id="rId680" Type="http://schemas.openxmlformats.org/officeDocument/2006/relationships/customXml" Target="../ink/ink1022.xml"/><Relationship Id="rId736" Type="http://schemas.openxmlformats.org/officeDocument/2006/relationships/customXml" Target="../ink/ink1052.xml"/><Relationship Id="rId30" Type="http://schemas.openxmlformats.org/officeDocument/2006/relationships/customXml" Target="../ink/ink695.xml"/><Relationship Id="rId126" Type="http://schemas.openxmlformats.org/officeDocument/2006/relationships/customXml" Target="../ink/ink743.xml"/><Relationship Id="rId168" Type="http://schemas.openxmlformats.org/officeDocument/2006/relationships/image" Target="../media/image8053.png"/><Relationship Id="rId333" Type="http://schemas.openxmlformats.org/officeDocument/2006/relationships/image" Target="../media/image8133.png"/><Relationship Id="rId540" Type="http://schemas.openxmlformats.org/officeDocument/2006/relationships/customXml" Target="../ink/ink952.xml"/><Relationship Id="rId778" Type="http://schemas.openxmlformats.org/officeDocument/2006/relationships/customXml" Target="../ink/ink1073.xml"/><Relationship Id="rId72" Type="http://schemas.openxmlformats.org/officeDocument/2006/relationships/customXml" Target="../ink/ink716.xml"/><Relationship Id="rId375" Type="http://schemas.openxmlformats.org/officeDocument/2006/relationships/image" Target="../media/image8154.png"/><Relationship Id="rId582" Type="http://schemas.openxmlformats.org/officeDocument/2006/relationships/customXml" Target="../ink/ink973.xml"/><Relationship Id="rId638" Type="http://schemas.openxmlformats.org/officeDocument/2006/relationships/customXml" Target="../ink/ink1001.xml"/><Relationship Id="rId803" Type="http://schemas.openxmlformats.org/officeDocument/2006/relationships/customXml" Target="../ink/ink1086.xml"/><Relationship Id="rId845" Type="http://schemas.openxmlformats.org/officeDocument/2006/relationships/customXml" Target="../ink/ink1107.xml"/><Relationship Id="rId3" Type="http://schemas.openxmlformats.org/officeDocument/2006/relationships/image" Target="../media/image7972.png"/><Relationship Id="rId235" Type="http://schemas.openxmlformats.org/officeDocument/2006/relationships/image" Target="../media/image8084.png"/><Relationship Id="rId277" Type="http://schemas.openxmlformats.org/officeDocument/2006/relationships/image" Target="../media/image8105.png"/><Relationship Id="rId400" Type="http://schemas.openxmlformats.org/officeDocument/2006/relationships/customXml" Target="../ink/ink881.xml"/><Relationship Id="rId442" Type="http://schemas.openxmlformats.org/officeDocument/2006/relationships/image" Target="../media/image8187.png"/><Relationship Id="rId484" Type="http://schemas.openxmlformats.org/officeDocument/2006/relationships/image" Target="../media/image8208.png"/><Relationship Id="rId705" Type="http://schemas.openxmlformats.org/officeDocument/2006/relationships/customXml" Target="../ink/ink1036.xml"/><Relationship Id="rId137" Type="http://schemas.openxmlformats.org/officeDocument/2006/relationships/image" Target="../media/image8038.png"/><Relationship Id="rId302" Type="http://schemas.openxmlformats.org/officeDocument/2006/relationships/customXml" Target="../ink/ink832.xml"/><Relationship Id="rId344" Type="http://schemas.openxmlformats.org/officeDocument/2006/relationships/customXml" Target="../ink/ink853.xml"/><Relationship Id="rId691" Type="http://schemas.openxmlformats.org/officeDocument/2006/relationships/image" Target="../media/image792.png"/><Relationship Id="rId747" Type="http://schemas.openxmlformats.org/officeDocument/2006/relationships/image" Target="../media/image8335.png"/><Relationship Id="rId789" Type="http://schemas.openxmlformats.org/officeDocument/2006/relationships/image" Target="../media/image8356.png"/><Relationship Id="rId41" Type="http://schemas.openxmlformats.org/officeDocument/2006/relationships/image" Target="../media/image7991.png"/><Relationship Id="rId83" Type="http://schemas.openxmlformats.org/officeDocument/2006/relationships/image" Target="../media/image8012.png"/><Relationship Id="rId179" Type="http://schemas.openxmlformats.org/officeDocument/2006/relationships/customXml" Target="../ink/ink770.xml"/><Relationship Id="rId386" Type="http://schemas.openxmlformats.org/officeDocument/2006/relationships/customXml" Target="../ink/ink874.xml"/><Relationship Id="rId551" Type="http://schemas.openxmlformats.org/officeDocument/2006/relationships/image" Target="../media/image8240.png"/><Relationship Id="rId593" Type="http://schemas.openxmlformats.org/officeDocument/2006/relationships/image" Target="../media/image8261.png"/><Relationship Id="rId607" Type="http://schemas.openxmlformats.org/officeDocument/2006/relationships/image" Target="../media/image8268.png"/><Relationship Id="rId649" Type="http://schemas.openxmlformats.org/officeDocument/2006/relationships/image" Target="../media/image8289.png"/><Relationship Id="rId814" Type="http://schemas.openxmlformats.org/officeDocument/2006/relationships/image" Target="../media/image8367.png"/><Relationship Id="rId856" Type="http://schemas.openxmlformats.org/officeDocument/2006/relationships/image" Target="../media/image8388.png"/><Relationship Id="rId190" Type="http://schemas.openxmlformats.org/officeDocument/2006/relationships/image" Target="../media/image8063.png"/><Relationship Id="rId204" Type="http://schemas.openxmlformats.org/officeDocument/2006/relationships/image" Target="../media/image8070.png"/><Relationship Id="rId246" Type="http://schemas.openxmlformats.org/officeDocument/2006/relationships/customXml" Target="../ink/ink804.xml"/><Relationship Id="rId288" Type="http://schemas.openxmlformats.org/officeDocument/2006/relationships/customXml" Target="../ink/ink825.xml"/><Relationship Id="rId411" Type="http://schemas.openxmlformats.org/officeDocument/2006/relationships/image" Target="../media/image8172.png"/><Relationship Id="rId453" Type="http://schemas.openxmlformats.org/officeDocument/2006/relationships/customXml" Target="../ink/ink908.xml"/><Relationship Id="rId509" Type="http://schemas.openxmlformats.org/officeDocument/2006/relationships/customXml" Target="../ink/ink936.xml"/><Relationship Id="rId660" Type="http://schemas.openxmlformats.org/officeDocument/2006/relationships/customXml" Target="../ink/ink1012.xml"/><Relationship Id="rId106" Type="http://schemas.openxmlformats.org/officeDocument/2006/relationships/customXml" Target="../ink/ink733.xml"/><Relationship Id="rId313" Type="http://schemas.openxmlformats.org/officeDocument/2006/relationships/image" Target="../media/image8123.png"/><Relationship Id="rId495" Type="http://schemas.openxmlformats.org/officeDocument/2006/relationships/customXml" Target="../ink/ink929.xml"/><Relationship Id="rId716" Type="http://schemas.openxmlformats.org/officeDocument/2006/relationships/image" Target="../media/image8320.png"/><Relationship Id="rId758" Type="http://schemas.openxmlformats.org/officeDocument/2006/relationships/customXml" Target="../ink/ink1063.xml"/><Relationship Id="rId10" Type="http://schemas.openxmlformats.org/officeDocument/2006/relationships/customXml" Target="../ink/ink685.xml"/><Relationship Id="rId52" Type="http://schemas.openxmlformats.org/officeDocument/2006/relationships/customXml" Target="../ink/ink706.xml"/><Relationship Id="rId94" Type="http://schemas.openxmlformats.org/officeDocument/2006/relationships/customXml" Target="../ink/ink727.xml"/><Relationship Id="rId148" Type="http://schemas.openxmlformats.org/officeDocument/2006/relationships/customXml" Target="../ink/ink754.xml"/><Relationship Id="rId355" Type="http://schemas.openxmlformats.org/officeDocument/2006/relationships/image" Target="../media/image8144.png"/><Relationship Id="rId397" Type="http://schemas.openxmlformats.org/officeDocument/2006/relationships/image" Target="../media/image8165.png"/><Relationship Id="rId520" Type="http://schemas.openxmlformats.org/officeDocument/2006/relationships/image" Target="../media/image8226.png"/><Relationship Id="rId562" Type="http://schemas.openxmlformats.org/officeDocument/2006/relationships/customXml" Target="../ink/ink963.xml"/><Relationship Id="rId618" Type="http://schemas.openxmlformats.org/officeDocument/2006/relationships/customXml" Target="../ink/ink991.xml"/><Relationship Id="rId825" Type="http://schemas.openxmlformats.org/officeDocument/2006/relationships/customXml" Target="../ink/ink1097.xml"/><Relationship Id="rId215" Type="http://schemas.openxmlformats.org/officeDocument/2006/relationships/customXml" Target="../ink/ink788.xml"/><Relationship Id="rId257" Type="http://schemas.openxmlformats.org/officeDocument/2006/relationships/image" Target="../media/image8095.png"/><Relationship Id="rId422" Type="http://schemas.openxmlformats.org/officeDocument/2006/relationships/image" Target="../media/image8177.png"/><Relationship Id="rId464" Type="http://schemas.openxmlformats.org/officeDocument/2006/relationships/image" Target="../media/image8198.png"/><Relationship Id="rId299" Type="http://schemas.openxmlformats.org/officeDocument/2006/relationships/image" Target="../media/image8116.png"/><Relationship Id="rId727" Type="http://schemas.openxmlformats.org/officeDocument/2006/relationships/image" Target="../media/image8325.png"/><Relationship Id="rId63" Type="http://schemas.openxmlformats.org/officeDocument/2006/relationships/image" Target="../media/image8002.png"/><Relationship Id="rId159" Type="http://schemas.openxmlformats.org/officeDocument/2006/relationships/customXml" Target="../ink/ink760.xml"/><Relationship Id="rId366" Type="http://schemas.openxmlformats.org/officeDocument/2006/relationships/customXml" Target="../ink/ink864.xml"/><Relationship Id="rId573" Type="http://schemas.openxmlformats.org/officeDocument/2006/relationships/image" Target="../media/image8251.png"/><Relationship Id="rId780" Type="http://schemas.openxmlformats.org/officeDocument/2006/relationships/customXml" Target="../ink/ink1074.xml"/><Relationship Id="rId226" Type="http://schemas.openxmlformats.org/officeDocument/2006/relationships/customXml" Target="../ink/ink794.xml"/><Relationship Id="rId433" Type="http://schemas.openxmlformats.org/officeDocument/2006/relationships/customXml" Target="../ink/ink898.xml"/><Relationship Id="rId640" Type="http://schemas.openxmlformats.org/officeDocument/2006/relationships/customXml" Target="../ink/ink1002.xml"/><Relationship Id="rId738" Type="http://schemas.openxmlformats.org/officeDocument/2006/relationships/customXml" Target="../ink/ink1053.xml"/><Relationship Id="rId74" Type="http://schemas.openxmlformats.org/officeDocument/2006/relationships/customXml" Target="../ink/ink717.xml"/><Relationship Id="rId377" Type="http://schemas.openxmlformats.org/officeDocument/2006/relationships/image" Target="../media/image8155.png"/><Relationship Id="rId500" Type="http://schemas.openxmlformats.org/officeDocument/2006/relationships/image" Target="../media/image8216.png"/><Relationship Id="rId584" Type="http://schemas.openxmlformats.org/officeDocument/2006/relationships/customXml" Target="../ink/ink974.xml"/><Relationship Id="rId805" Type="http://schemas.openxmlformats.org/officeDocument/2006/relationships/customXml" Target="../ink/ink1087.xml"/><Relationship Id="rId5" Type="http://schemas.openxmlformats.org/officeDocument/2006/relationships/image" Target="../media/image7973.png"/><Relationship Id="rId237" Type="http://schemas.openxmlformats.org/officeDocument/2006/relationships/image" Target="../media/image8085.png"/><Relationship Id="rId791" Type="http://schemas.openxmlformats.org/officeDocument/2006/relationships/customXml" Target="../ink/ink1080.xml"/><Relationship Id="rId444" Type="http://schemas.openxmlformats.org/officeDocument/2006/relationships/image" Target="../media/image8188.png"/><Relationship Id="rId651" Type="http://schemas.openxmlformats.org/officeDocument/2006/relationships/image" Target="../media/image8290.png"/><Relationship Id="rId749" Type="http://schemas.openxmlformats.org/officeDocument/2006/relationships/image" Target="../media/image8336.png"/><Relationship Id="rId290" Type="http://schemas.openxmlformats.org/officeDocument/2006/relationships/customXml" Target="../ink/ink826.xml"/><Relationship Id="rId304" Type="http://schemas.openxmlformats.org/officeDocument/2006/relationships/customXml" Target="../ink/ink833.xml"/><Relationship Id="rId388" Type="http://schemas.openxmlformats.org/officeDocument/2006/relationships/customXml" Target="../ink/ink875.xml"/><Relationship Id="rId511" Type="http://schemas.openxmlformats.org/officeDocument/2006/relationships/customXml" Target="../ink/ink937.xml"/><Relationship Id="rId609" Type="http://schemas.openxmlformats.org/officeDocument/2006/relationships/image" Target="../media/image8269.png"/><Relationship Id="rId85" Type="http://schemas.openxmlformats.org/officeDocument/2006/relationships/image" Target="../media/image8013.png"/><Relationship Id="rId150" Type="http://schemas.openxmlformats.org/officeDocument/2006/relationships/customXml" Target="../ink/ink755.xml"/><Relationship Id="rId595" Type="http://schemas.openxmlformats.org/officeDocument/2006/relationships/image" Target="../media/image8262.png"/><Relationship Id="rId816" Type="http://schemas.openxmlformats.org/officeDocument/2006/relationships/image" Target="../media/image8368.png"/><Relationship Id="rId248" Type="http://schemas.openxmlformats.org/officeDocument/2006/relationships/customXml" Target="../ink/ink805.xml"/><Relationship Id="rId455" Type="http://schemas.openxmlformats.org/officeDocument/2006/relationships/customXml" Target="../ink/ink909.xml"/><Relationship Id="rId662" Type="http://schemas.openxmlformats.org/officeDocument/2006/relationships/customXml" Target="../ink/ink1013.xml"/><Relationship Id="rId12" Type="http://schemas.openxmlformats.org/officeDocument/2006/relationships/customXml" Target="../ink/ink686.xml"/><Relationship Id="rId108" Type="http://schemas.openxmlformats.org/officeDocument/2006/relationships/customXml" Target="../ink/ink734.xml"/><Relationship Id="rId315" Type="http://schemas.openxmlformats.org/officeDocument/2006/relationships/image" Target="../media/image8124.png"/><Relationship Id="rId522" Type="http://schemas.openxmlformats.org/officeDocument/2006/relationships/image" Target="../media/image8227.png"/><Relationship Id="rId96" Type="http://schemas.openxmlformats.org/officeDocument/2006/relationships/customXml" Target="../ink/ink728.xml"/><Relationship Id="rId161" Type="http://schemas.openxmlformats.org/officeDocument/2006/relationships/customXml" Target="../ink/ink761.xml"/><Relationship Id="rId399" Type="http://schemas.openxmlformats.org/officeDocument/2006/relationships/image" Target="../media/image8166.png"/><Relationship Id="rId827" Type="http://schemas.openxmlformats.org/officeDocument/2006/relationships/customXml" Target="../ink/ink1098.xml"/><Relationship Id="rId259" Type="http://schemas.openxmlformats.org/officeDocument/2006/relationships/image" Target="../media/image8096.png"/><Relationship Id="rId466" Type="http://schemas.openxmlformats.org/officeDocument/2006/relationships/image" Target="../media/image8199.png"/><Relationship Id="rId673" Type="http://schemas.openxmlformats.org/officeDocument/2006/relationships/image" Target="../media/image8301.png"/><Relationship Id="rId23" Type="http://schemas.openxmlformats.org/officeDocument/2006/relationships/image" Target="../media/image7982.png"/><Relationship Id="rId119" Type="http://schemas.openxmlformats.org/officeDocument/2006/relationships/image" Target="../media/image8029.png"/><Relationship Id="rId326" Type="http://schemas.openxmlformats.org/officeDocument/2006/relationships/customXml" Target="../ink/ink844.xml"/><Relationship Id="rId533" Type="http://schemas.openxmlformats.org/officeDocument/2006/relationships/image" Target="../media/image8231.png"/><Relationship Id="rId740" Type="http://schemas.openxmlformats.org/officeDocument/2006/relationships/customXml" Target="../ink/ink1054.xml"/><Relationship Id="rId838" Type="http://schemas.openxmlformats.org/officeDocument/2006/relationships/image" Target="../media/image8379.png"/><Relationship Id="rId172" Type="http://schemas.openxmlformats.org/officeDocument/2006/relationships/image" Target="../media/image8055.png"/><Relationship Id="rId477" Type="http://schemas.openxmlformats.org/officeDocument/2006/relationships/customXml" Target="../ink/ink920.xml"/><Relationship Id="rId600" Type="http://schemas.openxmlformats.org/officeDocument/2006/relationships/customXml" Target="../ink/ink982.xml"/><Relationship Id="rId684" Type="http://schemas.openxmlformats.org/officeDocument/2006/relationships/customXml" Target="../ink/ink1024.xml"/><Relationship Id="rId337" Type="http://schemas.openxmlformats.org/officeDocument/2006/relationships/image" Target="../media/image8135.png"/><Relationship Id="rId34" Type="http://schemas.openxmlformats.org/officeDocument/2006/relationships/customXml" Target="../ink/ink697.xml"/><Relationship Id="rId544" Type="http://schemas.openxmlformats.org/officeDocument/2006/relationships/customXml" Target="../ink/ink954.xml"/><Relationship Id="rId751" Type="http://schemas.openxmlformats.org/officeDocument/2006/relationships/image" Target="../media/image8337.png"/><Relationship Id="rId849" Type="http://schemas.openxmlformats.org/officeDocument/2006/relationships/customXml" Target="../ink/ink1109.xml"/><Relationship Id="rId183" Type="http://schemas.openxmlformats.org/officeDocument/2006/relationships/customXml" Target="../ink/ink772.xml"/><Relationship Id="rId390" Type="http://schemas.openxmlformats.org/officeDocument/2006/relationships/customXml" Target="../ink/ink876.xml"/><Relationship Id="rId404" Type="http://schemas.openxmlformats.org/officeDocument/2006/relationships/customXml" Target="../ink/ink883.xml"/><Relationship Id="rId611" Type="http://schemas.openxmlformats.org/officeDocument/2006/relationships/image" Target="../media/image8270.png"/><Relationship Id="rId250" Type="http://schemas.openxmlformats.org/officeDocument/2006/relationships/customXml" Target="../ink/ink806.xml"/><Relationship Id="rId488" Type="http://schemas.openxmlformats.org/officeDocument/2006/relationships/image" Target="../media/image8210.png"/><Relationship Id="rId695" Type="http://schemas.openxmlformats.org/officeDocument/2006/relationships/customXml" Target="../ink/ink1031.xml"/><Relationship Id="rId709" Type="http://schemas.openxmlformats.org/officeDocument/2006/relationships/customXml" Target="../ink/ink1038.xml"/><Relationship Id="rId45" Type="http://schemas.openxmlformats.org/officeDocument/2006/relationships/image" Target="../media/image7993.png"/><Relationship Id="rId110" Type="http://schemas.openxmlformats.org/officeDocument/2006/relationships/customXml" Target="../ink/ink735.xml"/><Relationship Id="rId348" Type="http://schemas.openxmlformats.org/officeDocument/2006/relationships/customXml" Target="../ink/ink855.xml"/><Relationship Id="rId555" Type="http://schemas.openxmlformats.org/officeDocument/2006/relationships/image" Target="../media/image8242.png"/><Relationship Id="rId762" Type="http://schemas.openxmlformats.org/officeDocument/2006/relationships/customXml" Target="../ink/ink1065.xml"/><Relationship Id="rId194" Type="http://schemas.openxmlformats.org/officeDocument/2006/relationships/image" Target="../media/image8065.png"/><Relationship Id="rId208" Type="http://schemas.openxmlformats.org/officeDocument/2006/relationships/image" Target="../media/image8072.png"/><Relationship Id="rId415" Type="http://schemas.openxmlformats.org/officeDocument/2006/relationships/image" Target="../media/image8174.png"/><Relationship Id="rId622" Type="http://schemas.openxmlformats.org/officeDocument/2006/relationships/customXml" Target="../ink/ink993.xml"/><Relationship Id="rId261" Type="http://schemas.openxmlformats.org/officeDocument/2006/relationships/image" Target="../media/image8097.png"/><Relationship Id="rId499" Type="http://schemas.openxmlformats.org/officeDocument/2006/relationships/customXml" Target="../ink/ink931.xml"/><Relationship Id="rId56" Type="http://schemas.openxmlformats.org/officeDocument/2006/relationships/customXml" Target="../ink/ink708.xml"/><Relationship Id="rId359" Type="http://schemas.openxmlformats.org/officeDocument/2006/relationships/image" Target="../media/image8146.png"/><Relationship Id="rId566" Type="http://schemas.openxmlformats.org/officeDocument/2006/relationships/customXml" Target="../ink/ink965.xml"/><Relationship Id="rId773" Type="http://schemas.openxmlformats.org/officeDocument/2006/relationships/image" Target="../media/image8348.png"/><Relationship Id="rId121" Type="http://schemas.openxmlformats.org/officeDocument/2006/relationships/image" Target="../media/image8030.png"/><Relationship Id="rId219" Type="http://schemas.openxmlformats.org/officeDocument/2006/relationships/customXml" Target="../ink/ink790.xml"/><Relationship Id="rId426" Type="http://schemas.openxmlformats.org/officeDocument/2006/relationships/image" Target="../media/image8179.png"/><Relationship Id="rId633" Type="http://schemas.openxmlformats.org/officeDocument/2006/relationships/image" Target="../media/image8281.png"/><Relationship Id="rId840" Type="http://schemas.openxmlformats.org/officeDocument/2006/relationships/image" Target="../media/image8380.png"/><Relationship Id="rId67" Type="http://schemas.openxmlformats.org/officeDocument/2006/relationships/image" Target="../media/image8004.png"/><Relationship Id="rId272" Type="http://schemas.openxmlformats.org/officeDocument/2006/relationships/customXml" Target="../ink/ink817.xml"/><Relationship Id="rId577" Type="http://schemas.openxmlformats.org/officeDocument/2006/relationships/image" Target="../media/image8253.png"/><Relationship Id="rId700" Type="http://schemas.openxmlformats.org/officeDocument/2006/relationships/image" Target="../media/image8312.png"/><Relationship Id="rId132" Type="http://schemas.openxmlformats.org/officeDocument/2006/relationships/customXml" Target="../ink/ink746.xml"/><Relationship Id="rId784" Type="http://schemas.openxmlformats.org/officeDocument/2006/relationships/customXml" Target="../ink/ink1076.xml"/><Relationship Id="rId437" Type="http://schemas.openxmlformats.org/officeDocument/2006/relationships/customXml" Target="../ink/ink900.xml"/><Relationship Id="rId644" Type="http://schemas.openxmlformats.org/officeDocument/2006/relationships/customXml" Target="../ink/ink1004.xml"/><Relationship Id="rId851" Type="http://schemas.openxmlformats.org/officeDocument/2006/relationships/customXml" Target="../ink/ink1110.xml"/><Relationship Id="rId283" Type="http://schemas.openxmlformats.org/officeDocument/2006/relationships/image" Target="../media/image8108.png"/><Relationship Id="rId490" Type="http://schemas.openxmlformats.org/officeDocument/2006/relationships/image" Target="../media/image8211.png"/><Relationship Id="rId504" Type="http://schemas.openxmlformats.org/officeDocument/2006/relationships/image" Target="../media/image8218.png"/><Relationship Id="rId711" Type="http://schemas.openxmlformats.org/officeDocument/2006/relationships/customXml" Target="../ink/ink1039.xml"/><Relationship Id="rId78" Type="http://schemas.openxmlformats.org/officeDocument/2006/relationships/customXml" Target="../ink/ink719.xml"/><Relationship Id="rId143" Type="http://schemas.openxmlformats.org/officeDocument/2006/relationships/image" Target="../media/image8041.png"/><Relationship Id="rId350" Type="http://schemas.openxmlformats.org/officeDocument/2006/relationships/customXml" Target="../ink/ink856.xml"/><Relationship Id="rId588" Type="http://schemas.openxmlformats.org/officeDocument/2006/relationships/customXml" Target="../ink/ink976.xml"/><Relationship Id="rId795" Type="http://schemas.openxmlformats.org/officeDocument/2006/relationships/customXml" Target="../ink/ink1082.xml"/><Relationship Id="rId809" Type="http://schemas.openxmlformats.org/officeDocument/2006/relationships/customXml" Target="../ink/ink1089.xml"/><Relationship Id="rId9" Type="http://schemas.openxmlformats.org/officeDocument/2006/relationships/image" Target="../media/image7975.png"/><Relationship Id="rId210" Type="http://schemas.openxmlformats.org/officeDocument/2006/relationships/image" Target="../media/image8073.png"/><Relationship Id="rId448" Type="http://schemas.openxmlformats.org/officeDocument/2006/relationships/image" Target="../media/image8190.png"/><Relationship Id="rId655" Type="http://schemas.openxmlformats.org/officeDocument/2006/relationships/image" Target="../media/image8292.png"/><Relationship Id="rId294" Type="http://schemas.openxmlformats.org/officeDocument/2006/relationships/customXml" Target="../ink/ink828.xml"/><Relationship Id="rId308" Type="http://schemas.openxmlformats.org/officeDocument/2006/relationships/customXml" Target="../ink/ink835.xml"/><Relationship Id="rId515" Type="http://schemas.openxmlformats.org/officeDocument/2006/relationships/customXml" Target="../ink/ink939.xml"/><Relationship Id="rId722" Type="http://schemas.openxmlformats.org/officeDocument/2006/relationships/customXml" Target="../ink/ink1045.xml"/><Relationship Id="rId89" Type="http://schemas.openxmlformats.org/officeDocument/2006/relationships/image" Target="../media/image8015.png"/><Relationship Id="rId154" Type="http://schemas.openxmlformats.org/officeDocument/2006/relationships/customXml" Target="../ink/ink757.xml"/><Relationship Id="rId361" Type="http://schemas.openxmlformats.org/officeDocument/2006/relationships/image" Target="../media/image8147.png"/><Relationship Id="rId599" Type="http://schemas.openxmlformats.org/officeDocument/2006/relationships/image" Target="../media/image8264.png"/><Relationship Id="rId459" Type="http://schemas.openxmlformats.org/officeDocument/2006/relationships/customXml" Target="../ink/ink911.xml"/><Relationship Id="rId666" Type="http://schemas.openxmlformats.org/officeDocument/2006/relationships/customXml" Target="../ink/ink1015.xml"/><Relationship Id="rId16" Type="http://schemas.openxmlformats.org/officeDocument/2006/relationships/customXml" Target="../ink/ink688.xml"/><Relationship Id="rId221" Type="http://schemas.openxmlformats.org/officeDocument/2006/relationships/image" Target="../media/image8077.png"/><Relationship Id="rId319" Type="http://schemas.openxmlformats.org/officeDocument/2006/relationships/image" Target="../media/image8126.png"/><Relationship Id="rId526" Type="http://schemas.openxmlformats.org/officeDocument/2006/relationships/customXml" Target="../ink/ink945.xml"/><Relationship Id="rId733" Type="http://schemas.openxmlformats.org/officeDocument/2006/relationships/image" Target="../media/image8328.png"/><Relationship Id="rId165" Type="http://schemas.openxmlformats.org/officeDocument/2006/relationships/customXml" Target="../ink/ink763.xml"/><Relationship Id="rId372" Type="http://schemas.openxmlformats.org/officeDocument/2006/relationships/customXml" Target="../ink/ink867.xml"/><Relationship Id="rId677" Type="http://schemas.openxmlformats.org/officeDocument/2006/relationships/image" Target="../media/image8303.png"/><Relationship Id="rId800" Type="http://schemas.openxmlformats.org/officeDocument/2006/relationships/image" Target="../media/image8360.png"/><Relationship Id="rId232" Type="http://schemas.openxmlformats.org/officeDocument/2006/relationships/customXml" Target="../ink/ink797.xml"/><Relationship Id="rId27" Type="http://schemas.openxmlformats.org/officeDocument/2006/relationships/image" Target="../media/image7984.png"/><Relationship Id="rId537" Type="http://schemas.openxmlformats.org/officeDocument/2006/relationships/image" Target="../media/image8233.png"/><Relationship Id="rId744" Type="http://schemas.openxmlformats.org/officeDocument/2006/relationships/customXml" Target="../ink/ink1056.xml"/><Relationship Id="rId80" Type="http://schemas.openxmlformats.org/officeDocument/2006/relationships/customXml" Target="../ink/ink720.xml"/><Relationship Id="rId176" Type="http://schemas.openxmlformats.org/officeDocument/2006/relationships/image" Target="../media/image8057.png"/><Relationship Id="rId383" Type="http://schemas.openxmlformats.org/officeDocument/2006/relationships/image" Target="../media/image8158.png"/><Relationship Id="rId590" Type="http://schemas.openxmlformats.org/officeDocument/2006/relationships/customXml" Target="../ink/ink977.xml"/><Relationship Id="rId604" Type="http://schemas.openxmlformats.org/officeDocument/2006/relationships/customXml" Target="../ink/ink984.xml"/><Relationship Id="rId811" Type="http://schemas.openxmlformats.org/officeDocument/2006/relationships/customXml" Target="../ink/ink1090.xml"/><Relationship Id="rId243" Type="http://schemas.openxmlformats.org/officeDocument/2006/relationships/image" Target="../media/image8088.png"/><Relationship Id="rId450" Type="http://schemas.openxmlformats.org/officeDocument/2006/relationships/image" Target="../media/image8191.png"/><Relationship Id="rId688" Type="http://schemas.openxmlformats.org/officeDocument/2006/relationships/customXml" Target="../ink/ink1026.xml"/><Relationship Id="rId38" Type="http://schemas.openxmlformats.org/officeDocument/2006/relationships/customXml" Target="../ink/ink699.xml"/><Relationship Id="rId103" Type="http://schemas.openxmlformats.org/officeDocument/2006/relationships/image" Target="../media/image8022.png"/><Relationship Id="rId310" Type="http://schemas.openxmlformats.org/officeDocument/2006/relationships/customXml" Target="../ink/ink836.xml"/><Relationship Id="rId548" Type="http://schemas.openxmlformats.org/officeDocument/2006/relationships/customXml" Target="../ink/ink956.xml"/><Relationship Id="rId755" Type="http://schemas.openxmlformats.org/officeDocument/2006/relationships/image" Target="../media/image8339.png"/><Relationship Id="rId91" Type="http://schemas.openxmlformats.org/officeDocument/2006/relationships/image" Target="../media/image8016.png"/><Relationship Id="rId187" Type="http://schemas.openxmlformats.org/officeDocument/2006/relationships/customXml" Target="../ink/ink774.xml"/><Relationship Id="rId394" Type="http://schemas.openxmlformats.org/officeDocument/2006/relationships/customXml" Target="../ink/ink878.xml"/><Relationship Id="rId408" Type="http://schemas.openxmlformats.org/officeDocument/2006/relationships/customXml" Target="../ink/ink885.xml"/><Relationship Id="rId615" Type="http://schemas.openxmlformats.org/officeDocument/2006/relationships/image" Target="../media/image8272.png"/><Relationship Id="rId822" Type="http://schemas.openxmlformats.org/officeDocument/2006/relationships/image" Target="../media/image8371.png"/><Relationship Id="rId254" Type="http://schemas.openxmlformats.org/officeDocument/2006/relationships/customXml" Target="../ink/ink808.xml"/><Relationship Id="rId699" Type="http://schemas.openxmlformats.org/officeDocument/2006/relationships/customXml" Target="../ink/ink1033.xml"/><Relationship Id="rId49" Type="http://schemas.openxmlformats.org/officeDocument/2006/relationships/image" Target="../media/image7995.png"/><Relationship Id="rId114" Type="http://schemas.openxmlformats.org/officeDocument/2006/relationships/customXml" Target="../ink/ink737.xml"/><Relationship Id="rId461" Type="http://schemas.openxmlformats.org/officeDocument/2006/relationships/customXml" Target="../ink/ink912.xml"/><Relationship Id="rId559" Type="http://schemas.openxmlformats.org/officeDocument/2006/relationships/image" Target="../media/image8244.png"/><Relationship Id="rId766" Type="http://schemas.openxmlformats.org/officeDocument/2006/relationships/customXml" Target="../ink/ink1067.xml"/><Relationship Id="rId198" Type="http://schemas.openxmlformats.org/officeDocument/2006/relationships/image" Target="../media/image8067.png"/><Relationship Id="rId321" Type="http://schemas.openxmlformats.org/officeDocument/2006/relationships/image" Target="../media/image8127.png"/><Relationship Id="rId419" Type="http://schemas.openxmlformats.org/officeDocument/2006/relationships/customXml" Target="../ink/ink891.xml"/><Relationship Id="rId626" Type="http://schemas.openxmlformats.org/officeDocument/2006/relationships/customXml" Target="../ink/ink995.xml"/><Relationship Id="rId833" Type="http://schemas.openxmlformats.org/officeDocument/2006/relationships/customXml" Target="../ink/ink1101.xml"/><Relationship Id="rId265" Type="http://schemas.openxmlformats.org/officeDocument/2006/relationships/image" Target="../media/image8099.png"/><Relationship Id="rId472" Type="http://schemas.openxmlformats.org/officeDocument/2006/relationships/image" Target="../media/image8202.png"/><Relationship Id="rId125" Type="http://schemas.openxmlformats.org/officeDocument/2006/relationships/image" Target="../media/image8032.png"/><Relationship Id="rId332" Type="http://schemas.openxmlformats.org/officeDocument/2006/relationships/customXml" Target="../ink/ink847.xml"/><Relationship Id="rId777" Type="http://schemas.openxmlformats.org/officeDocument/2006/relationships/image" Target="../media/image8350.png"/><Relationship Id="rId637" Type="http://schemas.openxmlformats.org/officeDocument/2006/relationships/image" Target="../media/image8283.png"/><Relationship Id="rId844" Type="http://schemas.openxmlformats.org/officeDocument/2006/relationships/image" Target="../media/image8382.png"/><Relationship Id="rId276" Type="http://schemas.openxmlformats.org/officeDocument/2006/relationships/customXml" Target="../ink/ink819.xml"/><Relationship Id="rId483" Type="http://schemas.openxmlformats.org/officeDocument/2006/relationships/customXml" Target="../ink/ink923.xml"/><Relationship Id="rId690" Type="http://schemas.openxmlformats.org/officeDocument/2006/relationships/customXml" Target="../ink/ink1027.xml"/><Relationship Id="rId704" Type="http://schemas.openxmlformats.org/officeDocument/2006/relationships/image" Target="../media/image8314.png"/><Relationship Id="rId40" Type="http://schemas.openxmlformats.org/officeDocument/2006/relationships/customXml" Target="../ink/ink700.xml"/><Relationship Id="rId136" Type="http://schemas.openxmlformats.org/officeDocument/2006/relationships/customXml" Target="../ink/ink748.xml"/><Relationship Id="rId343" Type="http://schemas.openxmlformats.org/officeDocument/2006/relationships/image" Target="../media/image8138.png"/><Relationship Id="rId550" Type="http://schemas.openxmlformats.org/officeDocument/2006/relationships/customXml" Target="../ink/ink957.xml"/><Relationship Id="rId788" Type="http://schemas.openxmlformats.org/officeDocument/2006/relationships/customXml" Target="../ink/ink1078.xml"/><Relationship Id="rId203" Type="http://schemas.openxmlformats.org/officeDocument/2006/relationships/customXml" Target="../ink/ink782.xml"/><Relationship Id="rId648" Type="http://schemas.openxmlformats.org/officeDocument/2006/relationships/customXml" Target="../ink/ink1006.xml"/><Relationship Id="rId855" Type="http://schemas.openxmlformats.org/officeDocument/2006/relationships/customXml" Target="../ink/ink1112.xml"/><Relationship Id="rId287" Type="http://schemas.openxmlformats.org/officeDocument/2006/relationships/image" Target="../media/image8110.png"/><Relationship Id="rId410" Type="http://schemas.openxmlformats.org/officeDocument/2006/relationships/customXml" Target="../ink/ink886.xml"/><Relationship Id="rId494" Type="http://schemas.openxmlformats.org/officeDocument/2006/relationships/image" Target="../media/image8213.png"/><Relationship Id="rId508" Type="http://schemas.openxmlformats.org/officeDocument/2006/relationships/image" Target="../media/image8220.png"/><Relationship Id="rId715" Type="http://schemas.openxmlformats.org/officeDocument/2006/relationships/customXml" Target="../ink/ink1041.xml"/><Relationship Id="rId147" Type="http://schemas.openxmlformats.org/officeDocument/2006/relationships/image" Target="../media/image8043.png"/><Relationship Id="rId354" Type="http://schemas.openxmlformats.org/officeDocument/2006/relationships/customXml" Target="../ink/ink858.xml"/><Relationship Id="rId799" Type="http://schemas.openxmlformats.org/officeDocument/2006/relationships/customXml" Target="../ink/ink1084.xml"/><Relationship Id="rId51" Type="http://schemas.openxmlformats.org/officeDocument/2006/relationships/image" Target="../media/image7996.png"/><Relationship Id="rId561" Type="http://schemas.openxmlformats.org/officeDocument/2006/relationships/image" Target="../media/image8245.png"/><Relationship Id="rId659" Type="http://schemas.openxmlformats.org/officeDocument/2006/relationships/image" Target="../media/image8294.png"/><Relationship Id="rId214" Type="http://schemas.openxmlformats.org/officeDocument/2006/relationships/image" Target="../media/image8075.png"/><Relationship Id="rId298" Type="http://schemas.openxmlformats.org/officeDocument/2006/relationships/customXml" Target="../ink/ink830.xml"/><Relationship Id="rId421" Type="http://schemas.openxmlformats.org/officeDocument/2006/relationships/customXml" Target="../ink/ink892.xml"/><Relationship Id="rId519" Type="http://schemas.openxmlformats.org/officeDocument/2006/relationships/customXml" Target="../ink/ink941.xml"/><Relationship Id="rId158" Type="http://schemas.openxmlformats.org/officeDocument/2006/relationships/customXml" Target="../ink/ink759.xml"/><Relationship Id="rId726" Type="http://schemas.openxmlformats.org/officeDocument/2006/relationships/customXml" Target="../ink/ink1047.xml"/><Relationship Id="rId62" Type="http://schemas.openxmlformats.org/officeDocument/2006/relationships/customXml" Target="../ink/ink711.xml"/><Relationship Id="rId365" Type="http://schemas.openxmlformats.org/officeDocument/2006/relationships/image" Target="../media/image8149.png"/><Relationship Id="rId572" Type="http://schemas.openxmlformats.org/officeDocument/2006/relationships/customXml" Target="../ink/ink968.xml"/><Relationship Id="rId225" Type="http://schemas.openxmlformats.org/officeDocument/2006/relationships/image" Target="../media/image8079.png"/><Relationship Id="rId432" Type="http://schemas.openxmlformats.org/officeDocument/2006/relationships/image" Target="../media/image8182.png"/><Relationship Id="rId737" Type="http://schemas.openxmlformats.org/officeDocument/2006/relationships/image" Target="../media/image8330.png"/><Relationship Id="rId73" Type="http://schemas.openxmlformats.org/officeDocument/2006/relationships/image" Target="../media/image8007.png"/><Relationship Id="rId169" Type="http://schemas.openxmlformats.org/officeDocument/2006/relationships/customXml" Target="../ink/ink765.xml"/><Relationship Id="rId376" Type="http://schemas.openxmlformats.org/officeDocument/2006/relationships/customXml" Target="../ink/ink869.xml"/><Relationship Id="rId583" Type="http://schemas.openxmlformats.org/officeDocument/2006/relationships/image" Target="../media/image8256.png"/><Relationship Id="rId790" Type="http://schemas.openxmlformats.org/officeDocument/2006/relationships/customXml" Target="../ink/ink1079.xml"/><Relationship Id="rId804" Type="http://schemas.openxmlformats.org/officeDocument/2006/relationships/image" Target="../media/image8362.png"/><Relationship Id="rId4" Type="http://schemas.openxmlformats.org/officeDocument/2006/relationships/customXml" Target="../ink/ink682.xml"/><Relationship Id="rId236" Type="http://schemas.openxmlformats.org/officeDocument/2006/relationships/customXml" Target="../ink/ink799.xml"/><Relationship Id="rId443" Type="http://schemas.openxmlformats.org/officeDocument/2006/relationships/customXml" Target="../ink/ink903.xml"/><Relationship Id="rId650" Type="http://schemas.openxmlformats.org/officeDocument/2006/relationships/customXml" Target="../ink/ink1007.xml"/><Relationship Id="rId303" Type="http://schemas.openxmlformats.org/officeDocument/2006/relationships/image" Target="../media/image8118.png"/><Relationship Id="rId748" Type="http://schemas.openxmlformats.org/officeDocument/2006/relationships/customXml" Target="../ink/ink1058.xml"/><Relationship Id="rId84" Type="http://schemas.openxmlformats.org/officeDocument/2006/relationships/customXml" Target="../ink/ink722.xml"/><Relationship Id="rId387" Type="http://schemas.openxmlformats.org/officeDocument/2006/relationships/image" Target="../media/image8160.png"/><Relationship Id="rId510" Type="http://schemas.openxmlformats.org/officeDocument/2006/relationships/image" Target="../media/image8221.png"/><Relationship Id="rId594" Type="http://schemas.openxmlformats.org/officeDocument/2006/relationships/customXml" Target="../ink/ink979.xml"/><Relationship Id="rId608" Type="http://schemas.openxmlformats.org/officeDocument/2006/relationships/customXml" Target="../ink/ink986.xml"/><Relationship Id="rId815" Type="http://schemas.openxmlformats.org/officeDocument/2006/relationships/customXml" Target="../ink/ink1092.xml"/><Relationship Id="rId247" Type="http://schemas.openxmlformats.org/officeDocument/2006/relationships/image" Target="../media/image8090.png"/><Relationship Id="rId107" Type="http://schemas.openxmlformats.org/officeDocument/2006/relationships/image" Target="../media/image8024.png"/><Relationship Id="rId454" Type="http://schemas.openxmlformats.org/officeDocument/2006/relationships/image" Target="../media/image8193.png"/><Relationship Id="rId661" Type="http://schemas.openxmlformats.org/officeDocument/2006/relationships/image" Target="../media/image8295.png"/><Relationship Id="rId759" Type="http://schemas.openxmlformats.org/officeDocument/2006/relationships/image" Target="../media/image8341.png"/><Relationship Id="rId11" Type="http://schemas.openxmlformats.org/officeDocument/2006/relationships/image" Target="../media/image7976.png"/><Relationship Id="rId314" Type="http://schemas.openxmlformats.org/officeDocument/2006/relationships/customXml" Target="../ink/ink838.xml"/><Relationship Id="rId398" Type="http://schemas.openxmlformats.org/officeDocument/2006/relationships/customXml" Target="../ink/ink880.xml"/><Relationship Id="rId521" Type="http://schemas.openxmlformats.org/officeDocument/2006/relationships/customXml" Target="../ink/ink942.xml"/><Relationship Id="rId619" Type="http://schemas.openxmlformats.org/officeDocument/2006/relationships/image" Target="../media/image8274.png"/><Relationship Id="rId95" Type="http://schemas.openxmlformats.org/officeDocument/2006/relationships/image" Target="../media/image8018.png"/><Relationship Id="rId160" Type="http://schemas.openxmlformats.org/officeDocument/2006/relationships/image" Target="../media/image8049.png"/><Relationship Id="rId826" Type="http://schemas.openxmlformats.org/officeDocument/2006/relationships/image" Target="../media/image8373.png"/><Relationship Id="rId258" Type="http://schemas.openxmlformats.org/officeDocument/2006/relationships/customXml" Target="../ink/ink810.xml"/><Relationship Id="rId465" Type="http://schemas.openxmlformats.org/officeDocument/2006/relationships/customXml" Target="../ink/ink914.xml"/><Relationship Id="rId672" Type="http://schemas.openxmlformats.org/officeDocument/2006/relationships/customXml" Target="../ink/ink1018.xml"/><Relationship Id="rId22" Type="http://schemas.openxmlformats.org/officeDocument/2006/relationships/customXml" Target="../ink/ink691.xml"/><Relationship Id="rId118" Type="http://schemas.openxmlformats.org/officeDocument/2006/relationships/customXml" Target="../ink/ink739.xml"/><Relationship Id="rId325" Type="http://schemas.openxmlformats.org/officeDocument/2006/relationships/image" Target="../media/image8129.png"/><Relationship Id="rId532" Type="http://schemas.openxmlformats.org/officeDocument/2006/relationships/customXml" Target="../ink/ink948.xml"/><Relationship Id="rId171" Type="http://schemas.openxmlformats.org/officeDocument/2006/relationships/customXml" Target="../ink/ink766.xml"/><Relationship Id="rId837" Type="http://schemas.openxmlformats.org/officeDocument/2006/relationships/customXml" Target="../ink/ink1103.xml"/><Relationship Id="rId269" Type="http://schemas.openxmlformats.org/officeDocument/2006/relationships/image" Target="../media/image8101.png"/><Relationship Id="rId476" Type="http://schemas.openxmlformats.org/officeDocument/2006/relationships/image" Target="../media/image8204.png"/><Relationship Id="rId683" Type="http://schemas.openxmlformats.org/officeDocument/2006/relationships/image" Target="../media/image8306.png"/><Relationship Id="rId33" Type="http://schemas.openxmlformats.org/officeDocument/2006/relationships/image" Target="../media/image7987.png"/><Relationship Id="rId129" Type="http://schemas.openxmlformats.org/officeDocument/2006/relationships/image" Target="../media/image8034.png"/><Relationship Id="rId336" Type="http://schemas.openxmlformats.org/officeDocument/2006/relationships/customXml" Target="../ink/ink849.xml"/><Relationship Id="rId543" Type="http://schemas.openxmlformats.org/officeDocument/2006/relationships/image" Target="../media/image8236.png"/><Relationship Id="rId182" Type="http://schemas.openxmlformats.org/officeDocument/2006/relationships/image" Target="../media/image8060.png"/><Relationship Id="rId403" Type="http://schemas.openxmlformats.org/officeDocument/2006/relationships/image" Target="../media/image8168.png"/><Relationship Id="rId750" Type="http://schemas.openxmlformats.org/officeDocument/2006/relationships/customXml" Target="../ink/ink1059.xml"/><Relationship Id="rId848" Type="http://schemas.openxmlformats.org/officeDocument/2006/relationships/image" Target="../media/image8384.png"/><Relationship Id="rId487" Type="http://schemas.openxmlformats.org/officeDocument/2006/relationships/customXml" Target="../ink/ink925.xml"/><Relationship Id="rId610" Type="http://schemas.openxmlformats.org/officeDocument/2006/relationships/customXml" Target="../ink/ink987.xml"/><Relationship Id="rId694" Type="http://schemas.openxmlformats.org/officeDocument/2006/relationships/customXml" Target="../ink/ink1030.xml"/><Relationship Id="rId708" Type="http://schemas.openxmlformats.org/officeDocument/2006/relationships/image" Target="../media/image8316.png"/><Relationship Id="rId347" Type="http://schemas.openxmlformats.org/officeDocument/2006/relationships/image" Target="../media/image8140.png"/><Relationship Id="rId44" Type="http://schemas.openxmlformats.org/officeDocument/2006/relationships/customXml" Target="../ink/ink702.xml"/><Relationship Id="rId554" Type="http://schemas.openxmlformats.org/officeDocument/2006/relationships/customXml" Target="../ink/ink959.xml"/><Relationship Id="rId761" Type="http://schemas.openxmlformats.org/officeDocument/2006/relationships/image" Target="../media/image8342.png"/><Relationship Id="rId193" Type="http://schemas.openxmlformats.org/officeDocument/2006/relationships/customXml" Target="../ink/ink777.xml"/><Relationship Id="rId207" Type="http://schemas.openxmlformats.org/officeDocument/2006/relationships/customXml" Target="../ink/ink784.xml"/><Relationship Id="rId414" Type="http://schemas.openxmlformats.org/officeDocument/2006/relationships/customXml" Target="../ink/ink888.xml"/><Relationship Id="rId498" Type="http://schemas.openxmlformats.org/officeDocument/2006/relationships/image" Target="../media/image8215.png"/><Relationship Id="rId621" Type="http://schemas.openxmlformats.org/officeDocument/2006/relationships/image" Target="../media/image8275.png"/><Relationship Id="rId260" Type="http://schemas.openxmlformats.org/officeDocument/2006/relationships/customXml" Target="../ink/ink811.xml"/><Relationship Id="rId719" Type="http://schemas.openxmlformats.org/officeDocument/2006/relationships/customXml" Target="../ink/ink1043.xml"/><Relationship Id="rId55" Type="http://schemas.openxmlformats.org/officeDocument/2006/relationships/image" Target="../media/image7998.png"/><Relationship Id="rId120" Type="http://schemas.openxmlformats.org/officeDocument/2006/relationships/customXml" Target="../ink/ink740.xml"/><Relationship Id="rId358" Type="http://schemas.openxmlformats.org/officeDocument/2006/relationships/customXml" Target="../ink/ink860.xml"/><Relationship Id="rId565" Type="http://schemas.openxmlformats.org/officeDocument/2006/relationships/image" Target="../media/image8247.png"/><Relationship Id="rId772" Type="http://schemas.openxmlformats.org/officeDocument/2006/relationships/customXml" Target="../ink/ink1070.xml"/><Relationship Id="rId218" Type="http://schemas.openxmlformats.org/officeDocument/2006/relationships/image" Target="../media/image8076.png"/><Relationship Id="rId425" Type="http://schemas.openxmlformats.org/officeDocument/2006/relationships/customXml" Target="../ink/ink894.xml"/><Relationship Id="rId632" Type="http://schemas.openxmlformats.org/officeDocument/2006/relationships/customXml" Target="../ink/ink998.xml"/><Relationship Id="rId271" Type="http://schemas.openxmlformats.org/officeDocument/2006/relationships/image" Target="../media/image8102.png"/><Relationship Id="rId66" Type="http://schemas.openxmlformats.org/officeDocument/2006/relationships/customXml" Target="../ink/ink713.xml"/><Relationship Id="rId131" Type="http://schemas.openxmlformats.org/officeDocument/2006/relationships/image" Target="../media/image8035.png"/><Relationship Id="rId369" Type="http://schemas.openxmlformats.org/officeDocument/2006/relationships/image" Target="../media/image8151.png"/><Relationship Id="rId576" Type="http://schemas.openxmlformats.org/officeDocument/2006/relationships/customXml" Target="../ink/ink970.xml"/><Relationship Id="rId783" Type="http://schemas.openxmlformats.org/officeDocument/2006/relationships/image" Target="../media/image8353.png"/><Relationship Id="rId229" Type="http://schemas.openxmlformats.org/officeDocument/2006/relationships/image" Target="../media/image8081.png"/><Relationship Id="rId436" Type="http://schemas.openxmlformats.org/officeDocument/2006/relationships/image" Target="../media/image8184.png"/><Relationship Id="rId643" Type="http://schemas.openxmlformats.org/officeDocument/2006/relationships/image" Target="../media/image82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82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81.png"/><Relationship Id="rId5" Type="http://schemas.openxmlformats.org/officeDocument/2006/relationships/customXml" Target="../ink/ink2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64" Type="http://schemas.openxmlformats.org/officeDocument/2006/relationships/image" Target="../media/image7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2.png"/><Relationship Id="rId299" Type="http://schemas.openxmlformats.org/officeDocument/2006/relationships/customXml" Target="../ink/ink154.xml"/><Relationship Id="rId21" Type="http://schemas.openxmlformats.org/officeDocument/2006/relationships/image" Target="../media/image6544.png"/><Relationship Id="rId63" Type="http://schemas.openxmlformats.org/officeDocument/2006/relationships/image" Target="../media/image6565.png"/><Relationship Id="rId159" Type="http://schemas.openxmlformats.org/officeDocument/2006/relationships/image" Target="../media/image6612.png"/><Relationship Id="rId324" Type="http://schemas.openxmlformats.org/officeDocument/2006/relationships/image" Target="../media/image6693.png"/><Relationship Id="rId366" Type="http://schemas.openxmlformats.org/officeDocument/2006/relationships/image" Target="../media/image6714.png"/><Relationship Id="rId170" Type="http://schemas.openxmlformats.org/officeDocument/2006/relationships/image" Target="../media/image6616.png"/><Relationship Id="rId226" Type="http://schemas.openxmlformats.org/officeDocument/2006/relationships/image" Target="../media/image6644.png"/><Relationship Id="rId268" Type="http://schemas.openxmlformats.org/officeDocument/2006/relationships/image" Target="../media/image6665.png"/><Relationship Id="rId32" Type="http://schemas.openxmlformats.org/officeDocument/2006/relationships/customXml" Target="../ink/ink20.xml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335" Type="http://schemas.openxmlformats.org/officeDocument/2006/relationships/customXml" Target="../ink/ink172.xml"/><Relationship Id="rId5" Type="http://schemas.openxmlformats.org/officeDocument/2006/relationships/image" Target="../media/image6536.png"/><Relationship Id="rId181" Type="http://schemas.openxmlformats.org/officeDocument/2006/relationships/customXml" Target="../ink/ink95.xml"/><Relationship Id="rId237" Type="http://schemas.openxmlformats.org/officeDocument/2006/relationships/customXml" Target="../ink/ink123.xml"/><Relationship Id="rId279" Type="http://schemas.openxmlformats.org/officeDocument/2006/relationships/customXml" Target="../ink/ink144.xml"/><Relationship Id="rId43" Type="http://schemas.openxmlformats.org/officeDocument/2006/relationships/image" Target="../media/image6555.png"/><Relationship Id="rId139" Type="http://schemas.openxmlformats.org/officeDocument/2006/relationships/image" Target="../media/image2075.png"/><Relationship Id="rId290" Type="http://schemas.openxmlformats.org/officeDocument/2006/relationships/image" Target="../media/image6676.png"/><Relationship Id="rId304" Type="http://schemas.openxmlformats.org/officeDocument/2006/relationships/image" Target="../media/image6683.png"/><Relationship Id="rId346" Type="http://schemas.openxmlformats.org/officeDocument/2006/relationships/image" Target="../media/image6704.png"/><Relationship Id="rId85" Type="http://schemas.openxmlformats.org/officeDocument/2006/relationships/image" Target="../media/image6576.png"/><Relationship Id="rId150" Type="http://schemas.openxmlformats.org/officeDocument/2006/relationships/customXml" Target="../ink/ink79.xml"/><Relationship Id="rId192" Type="http://schemas.openxmlformats.org/officeDocument/2006/relationships/image" Target="../media/image6627.png"/><Relationship Id="rId206" Type="http://schemas.openxmlformats.org/officeDocument/2006/relationships/image" Target="../media/image6634.png"/><Relationship Id="rId248" Type="http://schemas.openxmlformats.org/officeDocument/2006/relationships/image" Target="../media/image6655.png"/><Relationship Id="rId12" Type="http://schemas.openxmlformats.org/officeDocument/2006/relationships/customXml" Target="../ink/ink10.xml"/><Relationship Id="rId108" Type="http://schemas.openxmlformats.org/officeDocument/2006/relationships/customXml" Target="../ink/ink58.xml"/><Relationship Id="rId315" Type="http://schemas.openxmlformats.org/officeDocument/2006/relationships/customXml" Target="../ink/ink162.xml"/><Relationship Id="rId357" Type="http://schemas.openxmlformats.org/officeDocument/2006/relationships/customXml" Target="../ink/ink183.xml"/><Relationship Id="rId54" Type="http://schemas.openxmlformats.org/officeDocument/2006/relationships/customXml" Target="../ink/ink31.xml"/><Relationship Id="rId96" Type="http://schemas.openxmlformats.org/officeDocument/2006/relationships/customXml" Target="../ink/ink52.xml"/><Relationship Id="rId161" Type="http://schemas.openxmlformats.org/officeDocument/2006/relationships/image" Target="../media/image2550.png"/><Relationship Id="rId217" Type="http://schemas.openxmlformats.org/officeDocument/2006/relationships/customXml" Target="../ink/ink113.xml"/><Relationship Id="rId259" Type="http://schemas.openxmlformats.org/officeDocument/2006/relationships/customXml" Target="../ink/ink134.xml"/><Relationship Id="rId23" Type="http://schemas.openxmlformats.org/officeDocument/2006/relationships/image" Target="../media/image6545.png"/><Relationship Id="rId119" Type="http://schemas.openxmlformats.org/officeDocument/2006/relationships/image" Target="../media/image6593.png"/><Relationship Id="rId270" Type="http://schemas.openxmlformats.org/officeDocument/2006/relationships/image" Target="../media/image6666.png"/><Relationship Id="rId326" Type="http://schemas.openxmlformats.org/officeDocument/2006/relationships/image" Target="../media/image6694.png"/><Relationship Id="rId65" Type="http://schemas.openxmlformats.org/officeDocument/2006/relationships/image" Target="../media/image6566.png"/><Relationship Id="rId130" Type="http://schemas.openxmlformats.org/officeDocument/2006/relationships/customXml" Target="../ink/ink69.xml"/><Relationship Id="rId368" Type="http://schemas.openxmlformats.org/officeDocument/2006/relationships/image" Target="../media/image6715.png"/><Relationship Id="rId172" Type="http://schemas.openxmlformats.org/officeDocument/2006/relationships/image" Target="../media/image6617.png"/><Relationship Id="rId228" Type="http://schemas.openxmlformats.org/officeDocument/2006/relationships/image" Target="../media/image6645.png"/><Relationship Id="rId281" Type="http://schemas.openxmlformats.org/officeDocument/2006/relationships/customXml" Target="../ink/ink145.xml"/><Relationship Id="rId337" Type="http://schemas.openxmlformats.org/officeDocument/2006/relationships/customXml" Target="../ink/ink173.xml"/><Relationship Id="rId34" Type="http://schemas.openxmlformats.org/officeDocument/2006/relationships/customXml" Target="../ink/ink21.xml"/><Relationship Id="rId76" Type="http://schemas.openxmlformats.org/officeDocument/2006/relationships/customXml" Target="../ink/ink42.xml"/><Relationship Id="rId141" Type="http://schemas.openxmlformats.org/officeDocument/2006/relationships/image" Target="../media/image6603.png"/><Relationship Id="rId7" Type="http://schemas.openxmlformats.org/officeDocument/2006/relationships/image" Target="../media/image6537.png"/><Relationship Id="rId183" Type="http://schemas.openxmlformats.org/officeDocument/2006/relationships/customXml" Target="../ink/ink96.xml"/><Relationship Id="rId239" Type="http://schemas.openxmlformats.org/officeDocument/2006/relationships/customXml" Target="../ink/ink124.xml"/><Relationship Id="rId250" Type="http://schemas.openxmlformats.org/officeDocument/2006/relationships/image" Target="../media/image6656.png"/><Relationship Id="rId292" Type="http://schemas.openxmlformats.org/officeDocument/2006/relationships/image" Target="../media/image6677.png"/><Relationship Id="rId306" Type="http://schemas.openxmlformats.org/officeDocument/2006/relationships/image" Target="../media/image6684.png"/><Relationship Id="rId45" Type="http://schemas.openxmlformats.org/officeDocument/2006/relationships/image" Target="../media/image6556.png"/><Relationship Id="rId87" Type="http://schemas.openxmlformats.org/officeDocument/2006/relationships/image" Target="../media/image6577.png"/><Relationship Id="rId110" Type="http://schemas.openxmlformats.org/officeDocument/2006/relationships/customXml" Target="../ink/ink59.xml"/><Relationship Id="rId348" Type="http://schemas.openxmlformats.org/officeDocument/2006/relationships/image" Target="../media/image6705.png"/><Relationship Id="rId152" Type="http://schemas.openxmlformats.org/officeDocument/2006/relationships/customXml" Target="../ink/ink80.xml"/><Relationship Id="rId194" Type="http://schemas.openxmlformats.org/officeDocument/2006/relationships/image" Target="../media/image6628.png"/><Relationship Id="rId208" Type="http://schemas.openxmlformats.org/officeDocument/2006/relationships/image" Target="../media/image6635.png"/><Relationship Id="rId261" Type="http://schemas.openxmlformats.org/officeDocument/2006/relationships/customXml" Target="../ink/ink135.xml"/><Relationship Id="rId14" Type="http://schemas.openxmlformats.org/officeDocument/2006/relationships/customXml" Target="../ink/ink11.xml"/><Relationship Id="rId56" Type="http://schemas.openxmlformats.org/officeDocument/2006/relationships/customXml" Target="../ink/ink32.xml"/><Relationship Id="rId317" Type="http://schemas.openxmlformats.org/officeDocument/2006/relationships/customXml" Target="../ink/ink163.xml"/><Relationship Id="rId359" Type="http://schemas.openxmlformats.org/officeDocument/2006/relationships/customXml" Target="../ink/ink184.xml"/><Relationship Id="rId98" Type="http://schemas.openxmlformats.org/officeDocument/2006/relationships/customXml" Target="../ink/ink53.xml"/><Relationship Id="rId121" Type="http://schemas.openxmlformats.org/officeDocument/2006/relationships/image" Target="../media/image6594.png"/><Relationship Id="rId163" Type="http://schemas.openxmlformats.org/officeDocument/2006/relationships/customXml" Target="../ink/ink86.xml"/><Relationship Id="rId219" Type="http://schemas.openxmlformats.org/officeDocument/2006/relationships/customXml" Target="../ink/ink114.xml"/><Relationship Id="rId370" Type="http://schemas.openxmlformats.org/officeDocument/2006/relationships/image" Target="../media/image6716.png"/><Relationship Id="rId230" Type="http://schemas.openxmlformats.org/officeDocument/2006/relationships/image" Target="../media/image6646.png"/><Relationship Id="rId25" Type="http://schemas.openxmlformats.org/officeDocument/2006/relationships/image" Target="../media/image6546.png"/><Relationship Id="rId67" Type="http://schemas.openxmlformats.org/officeDocument/2006/relationships/image" Target="../media/image6567.png"/><Relationship Id="rId272" Type="http://schemas.openxmlformats.org/officeDocument/2006/relationships/image" Target="../media/image6667.png"/><Relationship Id="rId328" Type="http://schemas.openxmlformats.org/officeDocument/2006/relationships/image" Target="../media/image6695.png"/><Relationship Id="rId132" Type="http://schemas.openxmlformats.org/officeDocument/2006/relationships/customXml" Target="../ink/ink70.xml"/><Relationship Id="rId174" Type="http://schemas.openxmlformats.org/officeDocument/2006/relationships/image" Target="../media/image6618.png"/><Relationship Id="rId241" Type="http://schemas.openxmlformats.org/officeDocument/2006/relationships/customXml" Target="../ink/ink125.xml"/><Relationship Id="rId15" Type="http://schemas.openxmlformats.org/officeDocument/2006/relationships/image" Target="../media/image6541.png"/><Relationship Id="rId36" Type="http://schemas.openxmlformats.org/officeDocument/2006/relationships/customXml" Target="../ink/ink22.xml"/><Relationship Id="rId57" Type="http://schemas.openxmlformats.org/officeDocument/2006/relationships/image" Target="../media/image6562.png"/><Relationship Id="rId262" Type="http://schemas.openxmlformats.org/officeDocument/2006/relationships/image" Target="../media/image6662.png"/><Relationship Id="rId283" Type="http://schemas.openxmlformats.org/officeDocument/2006/relationships/customXml" Target="../ink/ink146.xml"/><Relationship Id="rId318" Type="http://schemas.openxmlformats.org/officeDocument/2006/relationships/image" Target="../media/image6690.png"/><Relationship Id="rId339" Type="http://schemas.openxmlformats.org/officeDocument/2006/relationships/customXml" Target="../ink/ink174.xml"/><Relationship Id="rId78" Type="http://schemas.openxmlformats.org/officeDocument/2006/relationships/customXml" Target="../ink/ink43.xml"/><Relationship Id="rId99" Type="http://schemas.openxmlformats.org/officeDocument/2006/relationships/image" Target="../media/image6583.png"/><Relationship Id="rId101" Type="http://schemas.openxmlformats.org/officeDocument/2006/relationships/image" Target="../media/image6584.png"/><Relationship Id="rId122" Type="http://schemas.openxmlformats.org/officeDocument/2006/relationships/customXml" Target="../ink/ink65.xml"/><Relationship Id="rId143" Type="http://schemas.openxmlformats.org/officeDocument/2006/relationships/image" Target="../media/image6604.png"/><Relationship Id="rId164" Type="http://schemas.openxmlformats.org/officeDocument/2006/relationships/image" Target="../media/image6613.png"/><Relationship Id="rId185" Type="http://schemas.openxmlformats.org/officeDocument/2006/relationships/customXml" Target="../ink/ink97.xml"/><Relationship Id="rId350" Type="http://schemas.openxmlformats.org/officeDocument/2006/relationships/image" Target="../media/image6706.png"/><Relationship Id="rId9" Type="http://schemas.openxmlformats.org/officeDocument/2006/relationships/image" Target="../media/image6538.png"/><Relationship Id="rId210" Type="http://schemas.openxmlformats.org/officeDocument/2006/relationships/image" Target="../media/image6636.png"/><Relationship Id="rId26" Type="http://schemas.openxmlformats.org/officeDocument/2006/relationships/customXml" Target="../ink/ink17.xml"/><Relationship Id="rId231" Type="http://schemas.openxmlformats.org/officeDocument/2006/relationships/customXml" Target="../ink/ink120.xml"/><Relationship Id="rId252" Type="http://schemas.openxmlformats.org/officeDocument/2006/relationships/image" Target="../media/image6657.png"/><Relationship Id="rId273" Type="http://schemas.openxmlformats.org/officeDocument/2006/relationships/customXml" Target="../ink/ink141.xml"/><Relationship Id="rId294" Type="http://schemas.openxmlformats.org/officeDocument/2006/relationships/image" Target="../media/image6678.png"/><Relationship Id="rId308" Type="http://schemas.openxmlformats.org/officeDocument/2006/relationships/image" Target="../media/image6685.png"/><Relationship Id="rId329" Type="http://schemas.openxmlformats.org/officeDocument/2006/relationships/customXml" Target="../ink/ink169.xml"/><Relationship Id="rId47" Type="http://schemas.openxmlformats.org/officeDocument/2006/relationships/image" Target="../media/image6557.png"/><Relationship Id="rId68" Type="http://schemas.openxmlformats.org/officeDocument/2006/relationships/customXml" Target="../ink/ink38.xml"/><Relationship Id="rId89" Type="http://schemas.openxmlformats.org/officeDocument/2006/relationships/image" Target="../media/image6578.png"/><Relationship Id="rId112" Type="http://schemas.openxmlformats.org/officeDocument/2006/relationships/customXml" Target="../ink/ink60.xml"/><Relationship Id="rId133" Type="http://schemas.openxmlformats.org/officeDocument/2006/relationships/image" Target="../media/image6600.png"/><Relationship Id="rId154" Type="http://schemas.openxmlformats.org/officeDocument/2006/relationships/customXml" Target="../ink/ink81.xml"/><Relationship Id="rId175" Type="http://schemas.openxmlformats.org/officeDocument/2006/relationships/customXml" Target="../ink/ink92.xml"/><Relationship Id="rId340" Type="http://schemas.openxmlformats.org/officeDocument/2006/relationships/image" Target="../media/image6701.png"/><Relationship Id="rId361" Type="http://schemas.openxmlformats.org/officeDocument/2006/relationships/customXml" Target="../ink/ink185.xml"/><Relationship Id="rId196" Type="http://schemas.openxmlformats.org/officeDocument/2006/relationships/image" Target="../media/image6629.png"/><Relationship Id="rId200" Type="http://schemas.openxmlformats.org/officeDocument/2006/relationships/image" Target="../media/image6631.png"/><Relationship Id="rId16" Type="http://schemas.openxmlformats.org/officeDocument/2006/relationships/customXml" Target="../ink/ink12.xml"/><Relationship Id="rId221" Type="http://schemas.openxmlformats.org/officeDocument/2006/relationships/customXml" Target="../ink/ink115.xml"/><Relationship Id="rId242" Type="http://schemas.openxmlformats.org/officeDocument/2006/relationships/image" Target="../media/image6652.png"/><Relationship Id="rId263" Type="http://schemas.openxmlformats.org/officeDocument/2006/relationships/customXml" Target="../ink/ink136.xml"/><Relationship Id="rId284" Type="http://schemas.openxmlformats.org/officeDocument/2006/relationships/image" Target="../media/image6673.png"/><Relationship Id="rId319" Type="http://schemas.openxmlformats.org/officeDocument/2006/relationships/customXml" Target="../ink/ink164.xml"/><Relationship Id="rId37" Type="http://schemas.openxmlformats.org/officeDocument/2006/relationships/image" Target="../media/image6552.png"/><Relationship Id="rId58" Type="http://schemas.openxmlformats.org/officeDocument/2006/relationships/customXml" Target="../ink/ink33.xml"/><Relationship Id="rId79" Type="http://schemas.openxmlformats.org/officeDocument/2006/relationships/image" Target="../media/image6573.png"/><Relationship Id="rId102" Type="http://schemas.openxmlformats.org/officeDocument/2006/relationships/customXml" Target="../ink/ink55.xml"/><Relationship Id="rId123" Type="http://schemas.openxmlformats.org/officeDocument/2006/relationships/image" Target="../media/image6595.png"/><Relationship Id="rId144" Type="http://schemas.openxmlformats.org/officeDocument/2006/relationships/customXml" Target="../ink/ink76.xml"/><Relationship Id="rId330" Type="http://schemas.openxmlformats.org/officeDocument/2006/relationships/image" Target="../media/image6696.png"/><Relationship Id="rId90" Type="http://schemas.openxmlformats.org/officeDocument/2006/relationships/customXml" Target="../ink/ink49.xml"/><Relationship Id="rId165" Type="http://schemas.openxmlformats.org/officeDocument/2006/relationships/customXml" Target="../ink/ink87.xml"/><Relationship Id="rId186" Type="http://schemas.openxmlformats.org/officeDocument/2006/relationships/image" Target="../media/image6624.png"/><Relationship Id="rId351" Type="http://schemas.openxmlformats.org/officeDocument/2006/relationships/customXml" Target="../ink/ink180.xml"/><Relationship Id="rId211" Type="http://schemas.openxmlformats.org/officeDocument/2006/relationships/customXml" Target="../ink/ink110.xml"/><Relationship Id="rId232" Type="http://schemas.openxmlformats.org/officeDocument/2006/relationships/image" Target="../media/image6647.png"/><Relationship Id="rId253" Type="http://schemas.openxmlformats.org/officeDocument/2006/relationships/customXml" Target="../ink/ink131.xml"/><Relationship Id="rId274" Type="http://schemas.openxmlformats.org/officeDocument/2006/relationships/image" Target="../media/image6668.png"/><Relationship Id="rId295" Type="http://schemas.openxmlformats.org/officeDocument/2006/relationships/customXml" Target="../ink/ink152.xml"/><Relationship Id="rId309" Type="http://schemas.openxmlformats.org/officeDocument/2006/relationships/customXml" Target="../ink/ink159.xml"/><Relationship Id="rId27" Type="http://schemas.openxmlformats.org/officeDocument/2006/relationships/image" Target="../media/image6547.png"/><Relationship Id="rId48" Type="http://schemas.openxmlformats.org/officeDocument/2006/relationships/customXml" Target="../ink/ink28.xml"/><Relationship Id="rId69" Type="http://schemas.openxmlformats.org/officeDocument/2006/relationships/image" Target="../media/image6568.png"/><Relationship Id="rId113" Type="http://schemas.openxmlformats.org/officeDocument/2006/relationships/image" Target="../media/image6590.png"/><Relationship Id="rId134" Type="http://schemas.openxmlformats.org/officeDocument/2006/relationships/customXml" Target="../ink/ink71.xml"/><Relationship Id="rId320" Type="http://schemas.openxmlformats.org/officeDocument/2006/relationships/image" Target="../media/image6691.png"/><Relationship Id="rId80" Type="http://schemas.openxmlformats.org/officeDocument/2006/relationships/customXml" Target="../ink/ink44.xml"/><Relationship Id="rId155" Type="http://schemas.openxmlformats.org/officeDocument/2006/relationships/image" Target="../media/image6610.png"/><Relationship Id="rId176" Type="http://schemas.openxmlformats.org/officeDocument/2006/relationships/image" Target="../media/image6619.png"/><Relationship Id="rId197" Type="http://schemas.openxmlformats.org/officeDocument/2006/relationships/customXml" Target="../ink/ink103.xml"/><Relationship Id="rId341" Type="http://schemas.openxmlformats.org/officeDocument/2006/relationships/customXml" Target="../ink/ink175.xml"/><Relationship Id="rId362" Type="http://schemas.openxmlformats.org/officeDocument/2006/relationships/image" Target="../media/image6712.png"/><Relationship Id="rId201" Type="http://schemas.openxmlformats.org/officeDocument/2006/relationships/customXml" Target="../ink/ink105.xml"/><Relationship Id="rId222" Type="http://schemas.openxmlformats.org/officeDocument/2006/relationships/image" Target="../media/image6642.png"/><Relationship Id="rId243" Type="http://schemas.openxmlformats.org/officeDocument/2006/relationships/customXml" Target="../ink/ink126.xml"/><Relationship Id="rId264" Type="http://schemas.openxmlformats.org/officeDocument/2006/relationships/image" Target="../media/image6663.png"/><Relationship Id="rId285" Type="http://schemas.openxmlformats.org/officeDocument/2006/relationships/customXml" Target="../ink/ink147.xml"/><Relationship Id="rId17" Type="http://schemas.openxmlformats.org/officeDocument/2006/relationships/image" Target="../media/image6542.png"/><Relationship Id="rId38" Type="http://schemas.openxmlformats.org/officeDocument/2006/relationships/customXml" Target="../ink/ink23.xml"/><Relationship Id="rId59" Type="http://schemas.openxmlformats.org/officeDocument/2006/relationships/image" Target="../media/image6563.png"/><Relationship Id="rId103" Type="http://schemas.openxmlformats.org/officeDocument/2006/relationships/image" Target="../media/image6585.png"/><Relationship Id="rId124" Type="http://schemas.openxmlformats.org/officeDocument/2006/relationships/customXml" Target="../ink/ink66.xml"/><Relationship Id="rId310" Type="http://schemas.openxmlformats.org/officeDocument/2006/relationships/image" Target="../media/image6686.png"/><Relationship Id="rId70" Type="http://schemas.openxmlformats.org/officeDocument/2006/relationships/customXml" Target="../ink/ink39.xml"/><Relationship Id="rId91" Type="http://schemas.openxmlformats.org/officeDocument/2006/relationships/image" Target="../media/image6579.png"/><Relationship Id="rId145" Type="http://schemas.openxmlformats.org/officeDocument/2006/relationships/image" Target="../media/image6605.png"/><Relationship Id="rId166" Type="http://schemas.openxmlformats.org/officeDocument/2006/relationships/image" Target="../media/image6614.png"/><Relationship Id="rId187" Type="http://schemas.openxmlformats.org/officeDocument/2006/relationships/customXml" Target="../ink/ink98.xml"/><Relationship Id="rId331" Type="http://schemas.openxmlformats.org/officeDocument/2006/relationships/customXml" Target="../ink/ink170.xml"/><Relationship Id="rId352" Type="http://schemas.openxmlformats.org/officeDocument/2006/relationships/image" Target="../media/image6707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637.png"/><Relationship Id="rId233" Type="http://schemas.openxmlformats.org/officeDocument/2006/relationships/customXml" Target="../ink/ink121.xml"/><Relationship Id="rId254" Type="http://schemas.openxmlformats.org/officeDocument/2006/relationships/image" Target="../media/image6658.png"/><Relationship Id="rId28" Type="http://schemas.openxmlformats.org/officeDocument/2006/relationships/customXml" Target="../ink/ink18.xml"/><Relationship Id="rId49" Type="http://schemas.openxmlformats.org/officeDocument/2006/relationships/image" Target="../media/image6558.png"/><Relationship Id="rId114" Type="http://schemas.openxmlformats.org/officeDocument/2006/relationships/customXml" Target="../ink/ink61.xml"/><Relationship Id="rId275" Type="http://schemas.openxmlformats.org/officeDocument/2006/relationships/customXml" Target="../ink/ink142.xml"/><Relationship Id="rId296" Type="http://schemas.openxmlformats.org/officeDocument/2006/relationships/image" Target="../media/image6679.png"/><Relationship Id="rId300" Type="http://schemas.openxmlformats.org/officeDocument/2006/relationships/image" Target="../media/image6681.png"/><Relationship Id="rId60" Type="http://schemas.openxmlformats.org/officeDocument/2006/relationships/customXml" Target="../ink/ink34.xml"/><Relationship Id="rId81" Type="http://schemas.openxmlformats.org/officeDocument/2006/relationships/image" Target="../media/image6574.png"/><Relationship Id="rId135" Type="http://schemas.openxmlformats.org/officeDocument/2006/relationships/image" Target="../media/image6601.png"/><Relationship Id="rId156" Type="http://schemas.openxmlformats.org/officeDocument/2006/relationships/customXml" Target="../ink/ink82.xml"/><Relationship Id="rId177" Type="http://schemas.openxmlformats.org/officeDocument/2006/relationships/customXml" Target="../ink/ink93.xml"/><Relationship Id="rId198" Type="http://schemas.openxmlformats.org/officeDocument/2006/relationships/image" Target="../media/image6630.png"/><Relationship Id="rId321" Type="http://schemas.openxmlformats.org/officeDocument/2006/relationships/customXml" Target="../ink/ink165.xml"/><Relationship Id="rId342" Type="http://schemas.openxmlformats.org/officeDocument/2006/relationships/image" Target="../media/image6702.png"/><Relationship Id="rId363" Type="http://schemas.openxmlformats.org/officeDocument/2006/relationships/customXml" Target="../ink/ink186.xml"/><Relationship Id="rId202" Type="http://schemas.openxmlformats.org/officeDocument/2006/relationships/image" Target="../media/image6632.png"/><Relationship Id="rId223" Type="http://schemas.openxmlformats.org/officeDocument/2006/relationships/customXml" Target="../ink/ink116.xml"/><Relationship Id="rId244" Type="http://schemas.openxmlformats.org/officeDocument/2006/relationships/image" Target="../media/image6653.png"/><Relationship Id="rId18" Type="http://schemas.openxmlformats.org/officeDocument/2006/relationships/customXml" Target="../ink/ink13.xml"/><Relationship Id="rId39" Type="http://schemas.openxmlformats.org/officeDocument/2006/relationships/image" Target="../media/image6553.png"/><Relationship Id="rId265" Type="http://schemas.openxmlformats.org/officeDocument/2006/relationships/customXml" Target="../ink/ink137.xml"/><Relationship Id="rId286" Type="http://schemas.openxmlformats.org/officeDocument/2006/relationships/image" Target="../media/image6674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6596.png"/><Relationship Id="rId146" Type="http://schemas.openxmlformats.org/officeDocument/2006/relationships/customXml" Target="../ink/ink77.xml"/><Relationship Id="rId167" Type="http://schemas.openxmlformats.org/officeDocument/2006/relationships/customXml" Target="../ink/ink88.xml"/><Relationship Id="rId188" Type="http://schemas.openxmlformats.org/officeDocument/2006/relationships/image" Target="../media/image6625.png"/><Relationship Id="rId311" Type="http://schemas.openxmlformats.org/officeDocument/2006/relationships/customXml" Target="../ink/ink160.xml"/><Relationship Id="rId332" Type="http://schemas.openxmlformats.org/officeDocument/2006/relationships/image" Target="../media/image6697.png"/><Relationship Id="rId353" Type="http://schemas.openxmlformats.org/officeDocument/2006/relationships/customXml" Target="../ink/ink181.xml"/><Relationship Id="rId71" Type="http://schemas.openxmlformats.org/officeDocument/2006/relationships/image" Target="../media/image6569.png"/><Relationship Id="rId92" Type="http://schemas.openxmlformats.org/officeDocument/2006/relationships/customXml" Target="../ink/ink50.xml"/><Relationship Id="rId213" Type="http://schemas.openxmlformats.org/officeDocument/2006/relationships/customXml" Target="../ink/ink111.xml"/><Relationship Id="rId234" Type="http://schemas.openxmlformats.org/officeDocument/2006/relationships/image" Target="../media/image6648.png"/><Relationship Id="rId2" Type="http://schemas.openxmlformats.org/officeDocument/2006/relationships/customXml" Target="../ink/ink5.xml"/><Relationship Id="rId29" Type="http://schemas.openxmlformats.org/officeDocument/2006/relationships/image" Target="../media/image6548.png"/><Relationship Id="rId255" Type="http://schemas.openxmlformats.org/officeDocument/2006/relationships/customXml" Target="../ink/ink132.xml"/><Relationship Id="rId276" Type="http://schemas.openxmlformats.org/officeDocument/2006/relationships/image" Target="../media/image6669.png"/><Relationship Id="rId297" Type="http://schemas.openxmlformats.org/officeDocument/2006/relationships/customXml" Target="../ink/ink153.xml"/><Relationship Id="rId40" Type="http://schemas.openxmlformats.org/officeDocument/2006/relationships/customXml" Target="../ink/ink24.xml"/><Relationship Id="rId115" Type="http://schemas.openxmlformats.org/officeDocument/2006/relationships/image" Target="../media/image6591.png"/><Relationship Id="rId136" Type="http://schemas.openxmlformats.org/officeDocument/2006/relationships/customXml" Target="../ink/ink72.xml"/><Relationship Id="rId157" Type="http://schemas.openxmlformats.org/officeDocument/2006/relationships/image" Target="../media/image6611.png"/><Relationship Id="rId178" Type="http://schemas.openxmlformats.org/officeDocument/2006/relationships/image" Target="../media/image6620.png"/><Relationship Id="rId301" Type="http://schemas.openxmlformats.org/officeDocument/2006/relationships/customXml" Target="../ink/ink155.xml"/><Relationship Id="rId322" Type="http://schemas.openxmlformats.org/officeDocument/2006/relationships/image" Target="../media/image6692.png"/><Relationship Id="rId343" Type="http://schemas.openxmlformats.org/officeDocument/2006/relationships/customXml" Target="../ink/ink176.xml"/><Relationship Id="rId364" Type="http://schemas.openxmlformats.org/officeDocument/2006/relationships/image" Target="../media/image6713.png"/><Relationship Id="rId61" Type="http://schemas.openxmlformats.org/officeDocument/2006/relationships/image" Target="../media/image6564.png"/><Relationship Id="rId82" Type="http://schemas.openxmlformats.org/officeDocument/2006/relationships/customXml" Target="../ink/ink45.xml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image" Target="../media/image6543.png"/><Relationship Id="rId224" Type="http://schemas.openxmlformats.org/officeDocument/2006/relationships/image" Target="../media/image6643.png"/><Relationship Id="rId245" Type="http://schemas.openxmlformats.org/officeDocument/2006/relationships/customXml" Target="../ink/ink127.xml"/><Relationship Id="rId266" Type="http://schemas.openxmlformats.org/officeDocument/2006/relationships/image" Target="../media/image6664.png"/><Relationship Id="rId287" Type="http://schemas.openxmlformats.org/officeDocument/2006/relationships/customXml" Target="../ink/ink148.xml"/><Relationship Id="rId30" Type="http://schemas.openxmlformats.org/officeDocument/2006/relationships/customXml" Target="../ink/ink19.xml"/><Relationship Id="rId105" Type="http://schemas.openxmlformats.org/officeDocument/2006/relationships/image" Target="../media/image6586.png"/><Relationship Id="rId126" Type="http://schemas.openxmlformats.org/officeDocument/2006/relationships/customXml" Target="../ink/ink67.xml"/><Relationship Id="rId147" Type="http://schemas.openxmlformats.org/officeDocument/2006/relationships/image" Target="../media/image6606.png"/><Relationship Id="rId168" Type="http://schemas.openxmlformats.org/officeDocument/2006/relationships/image" Target="../media/image6615.png"/><Relationship Id="rId312" Type="http://schemas.openxmlformats.org/officeDocument/2006/relationships/image" Target="../media/image6687.png"/><Relationship Id="rId333" Type="http://schemas.openxmlformats.org/officeDocument/2006/relationships/customXml" Target="../ink/ink171.xml"/><Relationship Id="rId354" Type="http://schemas.openxmlformats.org/officeDocument/2006/relationships/image" Target="../media/image6708.png"/><Relationship Id="rId51" Type="http://schemas.openxmlformats.org/officeDocument/2006/relationships/image" Target="../media/image6559.png"/><Relationship Id="rId72" Type="http://schemas.openxmlformats.org/officeDocument/2006/relationships/customXml" Target="../ink/ink40.xml"/><Relationship Id="rId93" Type="http://schemas.openxmlformats.org/officeDocument/2006/relationships/image" Target="../media/image6580.png"/><Relationship Id="rId189" Type="http://schemas.openxmlformats.org/officeDocument/2006/relationships/customXml" Target="../ink/ink99.xml"/><Relationship Id="rId3" Type="http://schemas.openxmlformats.org/officeDocument/2006/relationships/image" Target="../media/image6535.png"/><Relationship Id="rId214" Type="http://schemas.openxmlformats.org/officeDocument/2006/relationships/image" Target="../media/image6638.png"/><Relationship Id="rId235" Type="http://schemas.openxmlformats.org/officeDocument/2006/relationships/customXml" Target="../ink/ink122.xml"/><Relationship Id="rId256" Type="http://schemas.openxmlformats.org/officeDocument/2006/relationships/image" Target="../media/image6659.png"/><Relationship Id="rId277" Type="http://schemas.openxmlformats.org/officeDocument/2006/relationships/customXml" Target="../ink/ink143.xml"/><Relationship Id="rId298" Type="http://schemas.openxmlformats.org/officeDocument/2006/relationships/image" Target="../media/image6680.png"/><Relationship Id="rId116" Type="http://schemas.openxmlformats.org/officeDocument/2006/relationships/customXml" Target="../ink/ink62.xml"/><Relationship Id="rId137" Type="http://schemas.openxmlformats.org/officeDocument/2006/relationships/image" Target="../media/image6602.png"/><Relationship Id="rId158" Type="http://schemas.openxmlformats.org/officeDocument/2006/relationships/customXml" Target="../ink/ink83.xml"/><Relationship Id="rId302" Type="http://schemas.openxmlformats.org/officeDocument/2006/relationships/image" Target="../media/image6682.png"/><Relationship Id="rId323" Type="http://schemas.openxmlformats.org/officeDocument/2006/relationships/customXml" Target="../ink/ink166.xml"/><Relationship Id="rId344" Type="http://schemas.openxmlformats.org/officeDocument/2006/relationships/image" Target="../media/image6703.png"/><Relationship Id="rId20" Type="http://schemas.openxmlformats.org/officeDocument/2006/relationships/customXml" Target="../ink/ink14.xml"/><Relationship Id="rId41" Type="http://schemas.openxmlformats.org/officeDocument/2006/relationships/image" Target="../media/image6554.png"/><Relationship Id="rId62" Type="http://schemas.openxmlformats.org/officeDocument/2006/relationships/customXml" Target="../ink/ink35.xml"/><Relationship Id="rId83" Type="http://schemas.openxmlformats.org/officeDocument/2006/relationships/image" Target="../media/image6575.png"/><Relationship Id="rId179" Type="http://schemas.openxmlformats.org/officeDocument/2006/relationships/customXml" Target="../ink/ink94.xml"/><Relationship Id="rId365" Type="http://schemas.openxmlformats.org/officeDocument/2006/relationships/customXml" Target="../ink/ink187.xml"/><Relationship Id="rId190" Type="http://schemas.openxmlformats.org/officeDocument/2006/relationships/image" Target="../media/image6626.png"/><Relationship Id="rId204" Type="http://schemas.openxmlformats.org/officeDocument/2006/relationships/image" Target="../media/image6633.png"/><Relationship Id="rId225" Type="http://schemas.openxmlformats.org/officeDocument/2006/relationships/customXml" Target="../ink/ink117.xml"/><Relationship Id="rId246" Type="http://schemas.openxmlformats.org/officeDocument/2006/relationships/image" Target="../media/image6654.png"/><Relationship Id="rId267" Type="http://schemas.openxmlformats.org/officeDocument/2006/relationships/customXml" Target="../ink/ink138.xml"/><Relationship Id="rId288" Type="http://schemas.openxmlformats.org/officeDocument/2006/relationships/image" Target="../media/image6675.png"/><Relationship Id="rId106" Type="http://schemas.openxmlformats.org/officeDocument/2006/relationships/customXml" Target="../ink/ink57.xml"/><Relationship Id="rId127" Type="http://schemas.openxmlformats.org/officeDocument/2006/relationships/image" Target="../media/image6597.png"/><Relationship Id="rId313" Type="http://schemas.openxmlformats.org/officeDocument/2006/relationships/customXml" Target="../ink/ink161.xml"/><Relationship Id="rId10" Type="http://schemas.openxmlformats.org/officeDocument/2006/relationships/customXml" Target="../ink/ink9.xml"/><Relationship Id="rId31" Type="http://schemas.openxmlformats.org/officeDocument/2006/relationships/image" Target="../media/image6549.png"/><Relationship Id="rId52" Type="http://schemas.openxmlformats.org/officeDocument/2006/relationships/customXml" Target="../ink/ink30.xml"/><Relationship Id="rId73" Type="http://schemas.openxmlformats.org/officeDocument/2006/relationships/image" Target="../media/image6570.png"/><Relationship Id="rId94" Type="http://schemas.openxmlformats.org/officeDocument/2006/relationships/customXml" Target="../ink/ink51.xml"/><Relationship Id="rId148" Type="http://schemas.openxmlformats.org/officeDocument/2006/relationships/customXml" Target="../ink/ink78.xml"/><Relationship Id="rId169" Type="http://schemas.openxmlformats.org/officeDocument/2006/relationships/customXml" Target="../ink/ink89.xml"/><Relationship Id="rId334" Type="http://schemas.openxmlformats.org/officeDocument/2006/relationships/image" Target="../media/image6698.png"/><Relationship Id="rId355" Type="http://schemas.openxmlformats.org/officeDocument/2006/relationships/customXml" Target="../ink/ink182.xml"/><Relationship Id="rId4" Type="http://schemas.openxmlformats.org/officeDocument/2006/relationships/customXml" Target="../ink/ink6.xml"/><Relationship Id="rId180" Type="http://schemas.openxmlformats.org/officeDocument/2006/relationships/image" Target="../media/image6621.png"/><Relationship Id="rId215" Type="http://schemas.openxmlformats.org/officeDocument/2006/relationships/customXml" Target="../ink/ink112.xml"/><Relationship Id="rId236" Type="http://schemas.openxmlformats.org/officeDocument/2006/relationships/image" Target="../media/image6649.png"/><Relationship Id="rId257" Type="http://schemas.openxmlformats.org/officeDocument/2006/relationships/customXml" Target="../ink/ink133.xml"/><Relationship Id="rId278" Type="http://schemas.openxmlformats.org/officeDocument/2006/relationships/image" Target="../media/image6670.png"/><Relationship Id="rId303" Type="http://schemas.openxmlformats.org/officeDocument/2006/relationships/customXml" Target="../ink/ink156.xml"/><Relationship Id="rId42" Type="http://schemas.openxmlformats.org/officeDocument/2006/relationships/customXml" Target="../ink/ink25.xml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345" Type="http://schemas.openxmlformats.org/officeDocument/2006/relationships/customXml" Target="../ink/ink177.xml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247" Type="http://schemas.openxmlformats.org/officeDocument/2006/relationships/customXml" Target="../ink/ink128.xml"/><Relationship Id="rId107" Type="http://schemas.openxmlformats.org/officeDocument/2006/relationships/image" Target="../media/image6587.png"/><Relationship Id="rId289" Type="http://schemas.openxmlformats.org/officeDocument/2006/relationships/customXml" Target="../ink/ink149.xml"/><Relationship Id="rId11" Type="http://schemas.openxmlformats.org/officeDocument/2006/relationships/image" Target="../media/image6539.png"/><Relationship Id="rId53" Type="http://schemas.openxmlformats.org/officeDocument/2006/relationships/image" Target="../media/image6560.png"/><Relationship Id="rId149" Type="http://schemas.openxmlformats.org/officeDocument/2006/relationships/image" Target="../media/image6607.png"/><Relationship Id="rId314" Type="http://schemas.openxmlformats.org/officeDocument/2006/relationships/image" Target="../media/image6688.png"/><Relationship Id="rId356" Type="http://schemas.openxmlformats.org/officeDocument/2006/relationships/image" Target="../media/image6709.png"/><Relationship Id="rId95" Type="http://schemas.openxmlformats.org/officeDocument/2006/relationships/image" Target="../media/image6581.png"/><Relationship Id="rId160" Type="http://schemas.openxmlformats.org/officeDocument/2006/relationships/customXml" Target="../ink/ink84.xml"/><Relationship Id="rId216" Type="http://schemas.openxmlformats.org/officeDocument/2006/relationships/image" Target="../media/image6639.png"/><Relationship Id="rId258" Type="http://schemas.openxmlformats.org/officeDocument/2006/relationships/image" Target="../media/image6660.png"/><Relationship Id="rId22" Type="http://schemas.openxmlformats.org/officeDocument/2006/relationships/customXml" Target="../ink/ink15.xml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325" Type="http://schemas.openxmlformats.org/officeDocument/2006/relationships/customXml" Target="../ink/ink167.xml"/><Relationship Id="rId367" Type="http://schemas.openxmlformats.org/officeDocument/2006/relationships/customXml" Target="../ink/ink188.xml"/><Relationship Id="rId171" Type="http://schemas.openxmlformats.org/officeDocument/2006/relationships/customXml" Target="../ink/ink90.xml"/><Relationship Id="rId227" Type="http://schemas.openxmlformats.org/officeDocument/2006/relationships/customXml" Target="../ink/ink118.xml"/><Relationship Id="rId269" Type="http://schemas.openxmlformats.org/officeDocument/2006/relationships/customXml" Target="../ink/ink139.xml"/><Relationship Id="rId33" Type="http://schemas.openxmlformats.org/officeDocument/2006/relationships/image" Target="../media/image6550.png"/><Relationship Id="rId129" Type="http://schemas.openxmlformats.org/officeDocument/2006/relationships/image" Target="../media/image6598.png"/><Relationship Id="rId280" Type="http://schemas.openxmlformats.org/officeDocument/2006/relationships/image" Target="../media/image6671.png"/><Relationship Id="rId336" Type="http://schemas.openxmlformats.org/officeDocument/2006/relationships/image" Target="../media/image6699.png"/><Relationship Id="rId75" Type="http://schemas.openxmlformats.org/officeDocument/2006/relationships/image" Target="../media/image6571.png"/><Relationship Id="rId140" Type="http://schemas.openxmlformats.org/officeDocument/2006/relationships/customXml" Target="../ink/ink74.xml"/><Relationship Id="rId182" Type="http://schemas.openxmlformats.org/officeDocument/2006/relationships/image" Target="../media/image6622.png"/><Relationship Id="rId6" Type="http://schemas.openxmlformats.org/officeDocument/2006/relationships/customXml" Target="../ink/ink7.xml"/><Relationship Id="rId238" Type="http://schemas.openxmlformats.org/officeDocument/2006/relationships/image" Target="../media/image6650.png"/><Relationship Id="rId291" Type="http://schemas.openxmlformats.org/officeDocument/2006/relationships/customXml" Target="../ink/ink150.xml"/><Relationship Id="rId305" Type="http://schemas.openxmlformats.org/officeDocument/2006/relationships/customXml" Target="../ink/ink157.xml"/><Relationship Id="rId347" Type="http://schemas.openxmlformats.org/officeDocument/2006/relationships/customXml" Target="../ink/ink178.xml"/><Relationship Id="rId44" Type="http://schemas.openxmlformats.org/officeDocument/2006/relationships/customXml" Target="../ink/ink26.xml"/><Relationship Id="rId86" Type="http://schemas.openxmlformats.org/officeDocument/2006/relationships/customXml" Target="../ink/ink47.xml"/><Relationship Id="rId151" Type="http://schemas.openxmlformats.org/officeDocument/2006/relationships/image" Target="../media/image6608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249" Type="http://schemas.openxmlformats.org/officeDocument/2006/relationships/customXml" Target="../ink/ink129.xml"/><Relationship Id="rId13" Type="http://schemas.openxmlformats.org/officeDocument/2006/relationships/image" Target="../media/image6540.png"/><Relationship Id="rId109" Type="http://schemas.openxmlformats.org/officeDocument/2006/relationships/image" Target="../media/image6588.png"/><Relationship Id="rId260" Type="http://schemas.openxmlformats.org/officeDocument/2006/relationships/image" Target="../media/image6661.png"/><Relationship Id="rId316" Type="http://schemas.openxmlformats.org/officeDocument/2006/relationships/image" Target="../media/image6689.png"/><Relationship Id="rId55" Type="http://schemas.openxmlformats.org/officeDocument/2006/relationships/image" Target="../media/image6561.png"/><Relationship Id="rId97" Type="http://schemas.openxmlformats.org/officeDocument/2006/relationships/image" Target="../media/image6582.png"/><Relationship Id="rId120" Type="http://schemas.openxmlformats.org/officeDocument/2006/relationships/customXml" Target="../ink/ink64.xml"/><Relationship Id="rId358" Type="http://schemas.openxmlformats.org/officeDocument/2006/relationships/image" Target="../media/image6710.png"/><Relationship Id="rId162" Type="http://schemas.openxmlformats.org/officeDocument/2006/relationships/customXml" Target="../ink/ink85.xml"/><Relationship Id="rId218" Type="http://schemas.openxmlformats.org/officeDocument/2006/relationships/image" Target="../media/image6640.png"/><Relationship Id="rId271" Type="http://schemas.openxmlformats.org/officeDocument/2006/relationships/customXml" Target="../ink/ink140.xml"/><Relationship Id="rId24" Type="http://schemas.openxmlformats.org/officeDocument/2006/relationships/customXml" Target="../ink/ink16.xml"/><Relationship Id="rId66" Type="http://schemas.openxmlformats.org/officeDocument/2006/relationships/customXml" Target="../ink/ink37.xml"/><Relationship Id="rId131" Type="http://schemas.openxmlformats.org/officeDocument/2006/relationships/image" Target="../media/image6599.png"/><Relationship Id="rId327" Type="http://schemas.openxmlformats.org/officeDocument/2006/relationships/customXml" Target="../ink/ink168.xml"/><Relationship Id="rId369" Type="http://schemas.openxmlformats.org/officeDocument/2006/relationships/customXml" Target="../ink/ink189.xml"/><Relationship Id="rId173" Type="http://schemas.openxmlformats.org/officeDocument/2006/relationships/customXml" Target="../ink/ink91.xml"/><Relationship Id="rId229" Type="http://schemas.openxmlformats.org/officeDocument/2006/relationships/customXml" Target="../ink/ink119.xml"/><Relationship Id="rId240" Type="http://schemas.openxmlformats.org/officeDocument/2006/relationships/image" Target="../media/image6651.png"/><Relationship Id="rId35" Type="http://schemas.openxmlformats.org/officeDocument/2006/relationships/image" Target="../media/image6551.png"/><Relationship Id="rId77" Type="http://schemas.openxmlformats.org/officeDocument/2006/relationships/image" Target="../media/image6572.png"/><Relationship Id="rId100" Type="http://schemas.openxmlformats.org/officeDocument/2006/relationships/customXml" Target="../ink/ink54.xml"/><Relationship Id="rId282" Type="http://schemas.openxmlformats.org/officeDocument/2006/relationships/image" Target="../media/image6672.png"/><Relationship Id="rId338" Type="http://schemas.openxmlformats.org/officeDocument/2006/relationships/image" Target="../media/image6700.png"/><Relationship Id="rId8" Type="http://schemas.openxmlformats.org/officeDocument/2006/relationships/customXml" Target="../ink/ink8.xml"/><Relationship Id="rId142" Type="http://schemas.openxmlformats.org/officeDocument/2006/relationships/customXml" Target="../ink/ink75.xml"/><Relationship Id="rId184" Type="http://schemas.openxmlformats.org/officeDocument/2006/relationships/image" Target="../media/image6623.png"/><Relationship Id="rId251" Type="http://schemas.openxmlformats.org/officeDocument/2006/relationships/customXml" Target="../ink/ink130.xml"/><Relationship Id="rId46" Type="http://schemas.openxmlformats.org/officeDocument/2006/relationships/customXml" Target="../ink/ink27.xml"/><Relationship Id="rId293" Type="http://schemas.openxmlformats.org/officeDocument/2006/relationships/customXml" Target="../ink/ink151.xml"/><Relationship Id="rId307" Type="http://schemas.openxmlformats.org/officeDocument/2006/relationships/customXml" Target="../ink/ink158.xml"/><Relationship Id="rId349" Type="http://schemas.openxmlformats.org/officeDocument/2006/relationships/customXml" Target="../ink/ink179.xml"/><Relationship Id="rId88" Type="http://schemas.openxmlformats.org/officeDocument/2006/relationships/customXml" Target="../ink/ink48.xml"/><Relationship Id="rId111" Type="http://schemas.openxmlformats.org/officeDocument/2006/relationships/image" Target="../media/image6589.png"/><Relationship Id="rId153" Type="http://schemas.openxmlformats.org/officeDocument/2006/relationships/image" Target="../media/image6609.png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360" Type="http://schemas.openxmlformats.org/officeDocument/2006/relationships/image" Target="../media/image6711.png"/><Relationship Id="rId220" Type="http://schemas.openxmlformats.org/officeDocument/2006/relationships/image" Target="../media/image66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29DFDF5-C891-1EAE-C2D2-F5D8EF7E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28" y="3272639"/>
            <a:ext cx="2020865" cy="95280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0CD8B31-DBD2-F21A-5F9D-FD74CBFE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18" y="3108827"/>
            <a:ext cx="2991004" cy="119386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6B65BD7-34F1-C2D2-84A2-FB32321815E9}"/>
              </a:ext>
            </a:extLst>
          </p:cNvPr>
          <p:cNvSpPr/>
          <p:nvPr/>
        </p:nvSpPr>
        <p:spPr>
          <a:xfrm>
            <a:off x="6837193" y="3374486"/>
            <a:ext cx="360680" cy="71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2321538-8D6B-2CF3-9245-B5E28F0FF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28" y="2021518"/>
            <a:ext cx="4602269" cy="3226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0CBCAD54-AA29-79DD-E003-3AE0852A06A3}"/>
                  </a:ext>
                </a:extLst>
              </p14:cNvPr>
              <p14:cNvContentPartPr/>
              <p14:nvPr/>
            </p14:nvContentPartPr>
            <p14:xfrm>
              <a:off x="5238737" y="3491460"/>
              <a:ext cx="360" cy="36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0CBCAD54-AA29-79DD-E003-3AE0852A06A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220737" y="3455820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60" name="제목 1">
            <a:extLst>
              <a:ext uri="{FF2B5EF4-FFF2-40B4-BE49-F238E27FC236}">
                <a16:creationId xmlns:a16="http://schemas.microsoft.com/office/drawing/2014/main" id="{3038BD83-E40C-8187-26BD-63F054B675FD}"/>
              </a:ext>
            </a:extLst>
          </p:cNvPr>
          <p:cNvSpPr txBox="1">
            <a:spLocks/>
          </p:cNvSpPr>
          <p:nvPr/>
        </p:nvSpPr>
        <p:spPr>
          <a:xfrm>
            <a:off x="171627" y="297179"/>
            <a:ext cx="10515600" cy="76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공분산 행렬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(Covariance Matrix)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552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2B8D3-1614-26B0-1D81-0B62FF522E7B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0000CC"/>
                </a:solidFill>
              </a:rPr>
              <a:t>Normalization vs. </a:t>
            </a:r>
            <a:r>
              <a:rPr lang="en-US" altLang="ko-KR" sz="1400" b="1" dirty="0">
                <a:solidFill>
                  <a:srgbClr val="FF0000"/>
                </a:solidFill>
              </a:rPr>
              <a:t>Regularization</a:t>
            </a:r>
            <a:r>
              <a:rPr lang="en-US" altLang="ko-KR" sz="1400" b="1" dirty="0">
                <a:solidFill>
                  <a:srgbClr val="0000CC"/>
                </a:solidFill>
              </a:rPr>
              <a:t> 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78453-B9A3-00DF-B187-9D300918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8" y="536992"/>
            <a:ext cx="2178162" cy="7810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87F0F67-913A-A63C-A5A6-DAC08378A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9" y="1318082"/>
            <a:ext cx="570489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6D4337-63B6-F074-09F5-015E5924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9" y="0"/>
            <a:ext cx="716946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39F7091-E2F2-66CD-C1E2-F857756B8783}"/>
                  </a:ext>
                </a:extLst>
              </p14:cNvPr>
              <p14:cNvContentPartPr/>
              <p14:nvPr/>
            </p14:nvContentPartPr>
            <p14:xfrm>
              <a:off x="2977877" y="2041380"/>
              <a:ext cx="2693520" cy="80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39F7091-E2F2-66CD-C1E2-F857756B878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69237" y="2032380"/>
                <a:ext cx="271116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54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7D899B-3998-4B8B-4737-A9EC78A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6" y="1234121"/>
            <a:ext cx="5353325" cy="2438525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DF3A588-B94A-D4E6-3B6D-DB4EDFA0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9" y="4506453"/>
            <a:ext cx="5296172" cy="141612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CF1D8AF-E007-CAE0-662D-69467ED7CFA3}"/>
              </a:ext>
            </a:extLst>
          </p:cNvPr>
          <p:cNvSpPr txBox="1">
            <a:spLocks/>
          </p:cNvSpPr>
          <p:nvPr/>
        </p:nvSpPr>
        <p:spPr>
          <a:xfrm>
            <a:off x="554739" y="97045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L1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Regularization</a:t>
            </a:r>
            <a:r>
              <a:rPr lang="en-US" altLang="ko-KR" sz="1400" b="1" dirty="0">
                <a:solidFill>
                  <a:srgbClr val="0000CC"/>
                </a:solidFill>
              </a:rPr>
              <a:t> 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FE77F82-3B16-A417-C4D6-890D7085F89B}"/>
              </a:ext>
            </a:extLst>
          </p:cNvPr>
          <p:cNvSpPr txBox="1">
            <a:spLocks/>
          </p:cNvSpPr>
          <p:nvPr/>
        </p:nvSpPr>
        <p:spPr>
          <a:xfrm>
            <a:off x="593111" y="4241092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L2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Regularization</a:t>
            </a:r>
            <a:r>
              <a:rPr lang="en-US" altLang="ko-KR" sz="1400" b="1" dirty="0">
                <a:solidFill>
                  <a:srgbClr val="0000CC"/>
                </a:solidFill>
              </a:rPr>
              <a:t> 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408EEA-6E52-EDEC-75C1-32B1FB8BCC91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0000CC"/>
                </a:solidFill>
              </a:rPr>
              <a:t>L1 Regularization vs. L2 Regularization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41D068-9497-F97C-16AB-B60E8FB3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41" y="498253"/>
            <a:ext cx="4710371" cy="228578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152DE94-8DB7-563A-F597-570CCF46A5FE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 err="1">
                <a:solidFill>
                  <a:srgbClr val="0000CC"/>
                </a:solidFill>
              </a:rPr>
              <a:t>베이즈</a:t>
            </a:r>
            <a:r>
              <a:rPr lang="ko-KR" altLang="en-US" sz="1400" b="1" dirty="0">
                <a:solidFill>
                  <a:srgbClr val="0000CC"/>
                </a:solidFill>
              </a:rPr>
              <a:t> 정리 </a:t>
            </a:r>
            <a:r>
              <a:rPr lang="en-US" altLang="ko-KR" sz="1400" b="1" dirty="0">
                <a:solidFill>
                  <a:srgbClr val="0000CC"/>
                </a:solidFill>
              </a:rPr>
              <a:t>(Bayes Theorem)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9C3F92-A2BF-380C-EA13-567C217EC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72" y="2785867"/>
            <a:ext cx="4637986" cy="3688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CE37E9-A774-18BC-FECC-4B0797F4B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7" y="2683396"/>
            <a:ext cx="3518081" cy="1873346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EDA3F9-CD5C-B92E-0A1A-8A2E1B970B91}"/>
              </a:ext>
            </a:extLst>
          </p:cNvPr>
          <p:cNvGrpSpPr/>
          <p:nvPr/>
        </p:nvGrpSpPr>
        <p:grpSpPr>
          <a:xfrm>
            <a:off x="8580917" y="884700"/>
            <a:ext cx="772920" cy="347760"/>
            <a:chOff x="8580917" y="884700"/>
            <a:chExt cx="7729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6657052-00A2-E785-4448-0004C6711F16}"/>
                    </a:ext>
                  </a:extLst>
                </p14:cNvPr>
                <p14:cNvContentPartPr/>
                <p14:nvPr/>
              </p14:nvContentPartPr>
              <p14:xfrm>
                <a:off x="8595677" y="884700"/>
                <a:ext cx="45720" cy="347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6657052-00A2-E785-4448-0004C6711F1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87037" y="875700"/>
                  <a:ext cx="63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B85DA8-063D-267D-6393-526851234496}"/>
                    </a:ext>
                  </a:extLst>
                </p14:cNvPr>
                <p14:cNvContentPartPr/>
                <p14:nvPr/>
              </p14:nvContentPartPr>
              <p14:xfrm>
                <a:off x="8580917" y="885060"/>
                <a:ext cx="108360" cy="140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B85DA8-063D-267D-6393-5268512344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1917" y="876060"/>
                  <a:ext cx="12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18046B2-3C7F-2E5E-0DAC-89D997E8ACB4}"/>
                    </a:ext>
                  </a:extLst>
                </p14:cNvPr>
                <p14:cNvContentPartPr/>
                <p14:nvPr/>
              </p14:nvContentPartPr>
              <p14:xfrm>
                <a:off x="8720957" y="907020"/>
                <a:ext cx="54360" cy="263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18046B2-3C7F-2E5E-0DAC-89D997E8ACB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1957" y="898020"/>
                  <a:ext cx="72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15E0EE6-8A73-2891-91E6-7A3DC42D5BEA}"/>
                    </a:ext>
                  </a:extLst>
                </p14:cNvPr>
                <p14:cNvContentPartPr/>
                <p14:nvPr/>
              </p14:nvContentPartPr>
              <p14:xfrm>
                <a:off x="8847317" y="887940"/>
                <a:ext cx="168480" cy="302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15E0EE6-8A73-2891-91E6-7A3DC42D5B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38677" y="878940"/>
                  <a:ext cx="186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FC93100-94F7-1E25-2EC2-40FD800970EF}"/>
                    </a:ext>
                  </a:extLst>
                </p14:cNvPr>
                <p14:cNvContentPartPr/>
                <p14:nvPr/>
              </p14:nvContentPartPr>
              <p14:xfrm>
                <a:off x="9101477" y="924300"/>
                <a:ext cx="15120" cy="264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FC93100-94F7-1E25-2EC2-40FD800970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92837" y="915660"/>
                  <a:ext cx="32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9FC360B-D16A-037F-6712-1ACB491E12FF}"/>
                    </a:ext>
                  </a:extLst>
                </p14:cNvPr>
                <p14:cNvContentPartPr/>
                <p14:nvPr/>
              </p14:nvContentPartPr>
              <p14:xfrm>
                <a:off x="9093917" y="935460"/>
                <a:ext cx="70920" cy="217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9FC360B-D16A-037F-6712-1ACB491E12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84917" y="926460"/>
                  <a:ext cx="88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C53AA4F-04D8-174D-BFB0-509DAAE6FB32}"/>
                    </a:ext>
                  </a:extLst>
                </p14:cNvPr>
                <p14:cNvContentPartPr/>
                <p14:nvPr/>
              </p14:nvContentPartPr>
              <p14:xfrm>
                <a:off x="9161957" y="901260"/>
                <a:ext cx="189360" cy="269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C53AA4F-04D8-174D-BFB0-509DAAE6FB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53317" y="892260"/>
                  <a:ext cx="207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B7DA370-0529-1FCB-5389-1F762326E734}"/>
                    </a:ext>
                  </a:extLst>
                </p14:cNvPr>
                <p14:cNvContentPartPr/>
                <p14:nvPr/>
              </p14:nvContentPartPr>
              <p14:xfrm>
                <a:off x="9280037" y="1056420"/>
                <a:ext cx="73800" cy="23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B7DA370-0529-1FCB-5389-1F762326E7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71397" y="1047780"/>
                  <a:ext cx="914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40C03F-C408-08F8-566C-D1C3FE70845F}"/>
              </a:ext>
            </a:extLst>
          </p:cNvPr>
          <p:cNvGrpSpPr/>
          <p:nvPr/>
        </p:nvGrpSpPr>
        <p:grpSpPr>
          <a:xfrm>
            <a:off x="9668837" y="658620"/>
            <a:ext cx="883080" cy="754920"/>
            <a:chOff x="9668837" y="658620"/>
            <a:chExt cx="88308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3E5A15D-8808-C90B-F493-74AE2D19F7ED}"/>
                    </a:ext>
                  </a:extLst>
                </p14:cNvPr>
                <p14:cNvContentPartPr/>
                <p14:nvPr/>
              </p14:nvContentPartPr>
              <p14:xfrm>
                <a:off x="9668837" y="1008180"/>
                <a:ext cx="748440" cy="54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3E5A15D-8808-C90B-F493-74AE2D19F7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0197" y="999180"/>
                  <a:ext cx="766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F7F7562-9469-6F76-F649-5AD752FFDEE9}"/>
                    </a:ext>
                  </a:extLst>
                </p14:cNvPr>
                <p14:cNvContentPartPr/>
                <p14:nvPr/>
              </p14:nvContentPartPr>
              <p14:xfrm>
                <a:off x="9885917" y="1101420"/>
                <a:ext cx="121320" cy="312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F7F7562-9469-6F76-F649-5AD752FFDE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77277" y="1092420"/>
                  <a:ext cx="138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FFE30AB-083B-A802-290E-D4F94475770F}"/>
                    </a:ext>
                  </a:extLst>
                </p14:cNvPr>
                <p14:cNvContentPartPr/>
                <p14:nvPr/>
              </p14:nvContentPartPr>
              <p14:xfrm>
                <a:off x="10057637" y="1107540"/>
                <a:ext cx="59040" cy="223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FFE30AB-083B-A802-290E-D4F9447577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48997" y="1098900"/>
                  <a:ext cx="76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635196E-3A0D-1707-037A-2ED1C29E65D0}"/>
                    </a:ext>
                  </a:extLst>
                </p14:cNvPr>
                <p14:cNvContentPartPr/>
                <p14:nvPr/>
              </p14:nvContentPartPr>
              <p14:xfrm>
                <a:off x="10146197" y="1126620"/>
                <a:ext cx="16560" cy="2379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635196E-3A0D-1707-037A-2ED1C29E65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37197" y="1117620"/>
                  <a:ext cx="34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A0F6FDC-229D-D114-D595-E204F9012A0E}"/>
                    </a:ext>
                  </a:extLst>
                </p14:cNvPr>
                <p14:cNvContentPartPr/>
                <p14:nvPr/>
              </p14:nvContentPartPr>
              <p14:xfrm>
                <a:off x="10135397" y="1129500"/>
                <a:ext cx="190440" cy="272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A0F6FDC-229D-D114-D595-E204F9012A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6757" y="1120500"/>
                  <a:ext cx="208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FA132F3-4700-241F-B4CC-406ED3D4ED6E}"/>
                    </a:ext>
                  </a:extLst>
                </p14:cNvPr>
                <p14:cNvContentPartPr/>
                <p14:nvPr/>
              </p14:nvContentPartPr>
              <p14:xfrm>
                <a:off x="9818957" y="658620"/>
                <a:ext cx="25560" cy="3402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FA132F3-4700-241F-B4CC-406ED3D4ED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10317" y="649980"/>
                  <a:ext cx="43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D1288B2-17D4-5483-8E74-DF2E8CEA678C}"/>
                    </a:ext>
                  </a:extLst>
                </p14:cNvPr>
                <p14:cNvContentPartPr/>
                <p14:nvPr/>
              </p14:nvContentPartPr>
              <p14:xfrm>
                <a:off x="9814997" y="698220"/>
                <a:ext cx="181080" cy="182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D1288B2-17D4-5483-8E74-DF2E8CEA67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05997" y="689580"/>
                  <a:ext cx="198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453A16A-8FBA-A594-CBC6-6E0F742579AC}"/>
                    </a:ext>
                  </a:extLst>
                </p14:cNvPr>
                <p14:cNvContentPartPr/>
                <p14:nvPr/>
              </p14:nvContentPartPr>
              <p14:xfrm>
                <a:off x="10036397" y="689220"/>
                <a:ext cx="96120" cy="2667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453A16A-8FBA-A594-CBC6-6E0F742579A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7397" y="680220"/>
                  <a:ext cx="113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EB88275-AA1F-2D70-FD66-A1967A4129E6}"/>
                    </a:ext>
                  </a:extLst>
                </p14:cNvPr>
                <p14:cNvContentPartPr/>
                <p14:nvPr/>
              </p14:nvContentPartPr>
              <p14:xfrm>
                <a:off x="10162397" y="740340"/>
                <a:ext cx="153000" cy="202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EB88275-AA1F-2D70-FD66-A1967A4129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3397" y="731340"/>
                  <a:ext cx="170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715AF24-5941-E4D6-C8D9-B139A1FED11D}"/>
                    </a:ext>
                  </a:extLst>
                </p14:cNvPr>
                <p14:cNvContentPartPr/>
                <p14:nvPr/>
              </p14:nvContentPartPr>
              <p14:xfrm>
                <a:off x="10345637" y="712620"/>
                <a:ext cx="12960" cy="21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715AF24-5941-E4D6-C8D9-B139A1FED1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36997" y="703620"/>
                  <a:ext cx="30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69341C8-8FFF-48F8-6315-71BA089D436A}"/>
                    </a:ext>
                  </a:extLst>
                </p14:cNvPr>
                <p14:cNvContentPartPr/>
                <p14:nvPr/>
              </p14:nvContentPartPr>
              <p14:xfrm>
                <a:off x="10344197" y="708300"/>
                <a:ext cx="97560" cy="220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69341C8-8FFF-48F8-6315-71BA089D43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35197" y="699300"/>
                  <a:ext cx="115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1EE7FF6-A059-DED7-BFE8-F9C1CECA46E6}"/>
                    </a:ext>
                  </a:extLst>
                </p14:cNvPr>
                <p14:cNvContentPartPr/>
                <p14:nvPr/>
              </p14:nvContentPartPr>
              <p14:xfrm>
                <a:off x="10450757" y="673740"/>
                <a:ext cx="101160" cy="3711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1EE7FF6-A059-DED7-BFE8-F9C1CECA46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41757" y="665100"/>
                  <a:ext cx="11880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3AD9B40-4530-C374-6CBA-66362AD88961}"/>
              </a:ext>
            </a:extLst>
          </p:cNvPr>
          <p:cNvGrpSpPr/>
          <p:nvPr/>
        </p:nvGrpSpPr>
        <p:grpSpPr>
          <a:xfrm>
            <a:off x="8627357" y="1701540"/>
            <a:ext cx="718200" cy="338760"/>
            <a:chOff x="8627357" y="1701540"/>
            <a:chExt cx="71820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C52161A-F230-C962-5F33-8066ECD66D08}"/>
                    </a:ext>
                  </a:extLst>
                </p14:cNvPr>
                <p14:cNvContentPartPr/>
                <p14:nvPr/>
              </p14:nvContentPartPr>
              <p14:xfrm>
                <a:off x="8645357" y="1710180"/>
                <a:ext cx="4320" cy="3301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C52161A-F230-C962-5F33-8066ECD66D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36717" y="1701180"/>
                  <a:ext cx="21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988260B-0AD9-48BE-F9DC-8BEC04682937}"/>
                    </a:ext>
                  </a:extLst>
                </p14:cNvPr>
                <p14:cNvContentPartPr/>
                <p14:nvPr/>
              </p14:nvContentPartPr>
              <p14:xfrm>
                <a:off x="8627357" y="1712700"/>
                <a:ext cx="93240" cy="99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988260B-0AD9-48BE-F9DC-8BEC04682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18357" y="1704060"/>
                  <a:ext cx="110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131564E-905F-C407-3E1D-84ACD6E5F66A}"/>
                    </a:ext>
                  </a:extLst>
                </p14:cNvPr>
                <p14:cNvContentPartPr/>
                <p14:nvPr/>
              </p14:nvContentPartPr>
              <p14:xfrm>
                <a:off x="8750477" y="1701540"/>
                <a:ext cx="141840" cy="279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131564E-905F-C407-3E1D-84ACD6E5F66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41837" y="1692540"/>
                  <a:ext cx="1594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8491FC9-BD1E-E3F0-45A9-241D6416F141}"/>
                    </a:ext>
                  </a:extLst>
                </p14:cNvPr>
                <p14:cNvContentPartPr/>
                <p14:nvPr/>
              </p14:nvContentPartPr>
              <p14:xfrm>
                <a:off x="8881877" y="1708020"/>
                <a:ext cx="40680" cy="218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8491FC9-BD1E-E3F0-45A9-241D6416F1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2877" y="1699380"/>
                  <a:ext cx="5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E696C35-DED5-42A5-676B-A1A6E1F7EEDA}"/>
                    </a:ext>
                  </a:extLst>
                </p14:cNvPr>
                <p14:cNvContentPartPr/>
                <p14:nvPr/>
              </p14:nvContentPartPr>
              <p14:xfrm>
                <a:off x="8972237" y="1719180"/>
                <a:ext cx="6120" cy="223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E696C35-DED5-42A5-676B-A1A6E1F7EED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63597" y="1710540"/>
                  <a:ext cx="23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77CE906-5159-FFB3-2938-D48F7A4EE079}"/>
                    </a:ext>
                  </a:extLst>
                </p14:cNvPr>
                <p14:cNvContentPartPr/>
                <p14:nvPr/>
              </p14:nvContentPartPr>
              <p14:xfrm>
                <a:off x="9038477" y="1720620"/>
                <a:ext cx="111600" cy="2818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77CE906-5159-FFB3-2938-D48F7A4EE0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29477" y="1711980"/>
                  <a:ext cx="129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9488520-DE76-81B2-3D4F-3135EBC441A1}"/>
                    </a:ext>
                  </a:extLst>
                </p14:cNvPr>
                <p14:cNvContentPartPr/>
                <p14:nvPr/>
              </p14:nvContentPartPr>
              <p14:xfrm>
                <a:off x="9158717" y="1703700"/>
                <a:ext cx="163440" cy="282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9488520-DE76-81B2-3D4F-3135EBC441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49717" y="1695060"/>
                  <a:ext cx="181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76BCB8E-1FAD-0ECE-4349-58196FD4AB04}"/>
                    </a:ext>
                  </a:extLst>
                </p14:cNvPr>
                <p14:cNvContentPartPr/>
                <p14:nvPr/>
              </p14:nvContentPartPr>
              <p14:xfrm>
                <a:off x="9250157" y="1870020"/>
                <a:ext cx="95400" cy="2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76BCB8E-1FAD-0ECE-4349-58196FD4AB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41517" y="1861020"/>
                  <a:ext cx="1130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D69874-9703-8D0F-C721-7605BA52E8DB}"/>
              </a:ext>
            </a:extLst>
          </p:cNvPr>
          <p:cNvGrpSpPr/>
          <p:nvPr/>
        </p:nvGrpSpPr>
        <p:grpSpPr>
          <a:xfrm>
            <a:off x="9078797" y="2768940"/>
            <a:ext cx="147240" cy="108000"/>
            <a:chOff x="9078797" y="2768940"/>
            <a:chExt cx="14724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59C3FEB-6DA5-A680-5C2E-C2CC81C4E87D}"/>
                    </a:ext>
                  </a:extLst>
                </p14:cNvPr>
                <p14:cNvContentPartPr/>
                <p14:nvPr/>
              </p14:nvContentPartPr>
              <p14:xfrm>
                <a:off x="9131717" y="2768940"/>
                <a:ext cx="22680" cy="8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59C3FEB-6DA5-A680-5C2E-C2CC81C4E8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22717" y="2759940"/>
                  <a:ext cx="40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B571E88-C079-22B0-BBE8-ECA3D3A31DC6}"/>
                    </a:ext>
                  </a:extLst>
                </p14:cNvPr>
                <p14:cNvContentPartPr/>
                <p14:nvPr/>
              </p14:nvContentPartPr>
              <p14:xfrm>
                <a:off x="9078797" y="2842740"/>
                <a:ext cx="147240" cy="34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B571E88-C079-22B0-BBE8-ECA3D3A31D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70157" y="2833740"/>
                  <a:ext cx="1648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7081484-2692-2F35-709B-06D4CC221245}"/>
              </a:ext>
            </a:extLst>
          </p:cNvPr>
          <p:cNvGrpSpPr/>
          <p:nvPr/>
        </p:nvGrpSpPr>
        <p:grpSpPr>
          <a:xfrm>
            <a:off x="9648317" y="1550340"/>
            <a:ext cx="1182600" cy="750600"/>
            <a:chOff x="9648317" y="1550340"/>
            <a:chExt cx="1182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5062448-24A7-E908-949D-B8022B833878}"/>
                    </a:ext>
                  </a:extLst>
                </p14:cNvPr>
                <p14:cNvContentPartPr/>
                <p14:nvPr/>
              </p14:nvContentPartPr>
              <p14:xfrm>
                <a:off x="9648317" y="1870020"/>
                <a:ext cx="652680" cy="22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5062448-24A7-E908-949D-B8022B8338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39317" y="1861020"/>
                  <a:ext cx="670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B54E222-C8D9-4DEC-83FB-3EDD1311D1D6}"/>
                    </a:ext>
                  </a:extLst>
                </p14:cNvPr>
                <p14:cNvContentPartPr/>
                <p14:nvPr/>
              </p14:nvContentPartPr>
              <p14:xfrm>
                <a:off x="9896357" y="1957140"/>
                <a:ext cx="147600" cy="343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B54E222-C8D9-4DEC-83FB-3EDD1311D1D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87717" y="1948140"/>
                  <a:ext cx="165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28A209C-AEF7-A722-D37E-E30E4E8F072C}"/>
                    </a:ext>
                  </a:extLst>
                </p14:cNvPr>
                <p14:cNvContentPartPr/>
                <p14:nvPr/>
              </p14:nvContentPartPr>
              <p14:xfrm>
                <a:off x="10052597" y="1960020"/>
                <a:ext cx="37440" cy="2314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28A209C-AEF7-A722-D37E-E30E4E8F07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43957" y="1951020"/>
                  <a:ext cx="55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7009426-1B6E-00C5-EAD2-E159CFFCD7CC}"/>
                    </a:ext>
                  </a:extLst>
                </p14:cNvPr>
                <p14:cNvContentPartPr/>
                <p14:nvPr/>
              </p14:nvContentPartPr>
              <p14:xfrm>
                <a:off x="10148357" y="1990980"/>
                <a:ext cx="142200" cy="2199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7009426-1B6E-00C5-EAD2-E159CFFCD7C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39717" y="1981980"/>
                  <a:ext cx="159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81DD9DB-2376-0D67-947C-38C8D1A4A446}"/>
                    </a:ext>
                  </a:extLst>
                </p14:cNvPr>
                <p14:cNvContentPartPr/>
                <p14:nvPr/>
              </p14:nvContentPartPr>
              <p14:xfrm>
                <a:off x="10305677" y="1965780"/>
                <a:ext cx="48600" cy="243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81DD9DB-2376-0D67-947C-38C8D1A4A44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96677" y="1956780"/>
                  <a:ext cx="66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1F782BC-F820-28D4-FF5C-1D34CC5DB61B}"/>
                    </a:ext>
                  </a:extLst>
                </p14:cNvPr>
                <p14:cNvContentPartPr/>
                <p14:nvPr/>
              </p14:nvContentPartPr>
              <p14:xfrm>
                <a:off x="9821117" y="1559340"/>
                <a:ext cx="25200" cy="278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1F782BC-F820-28D4-FF5C-1D34CC5DB61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12477" y="1550700"/>
                  <a:ext cx="42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6AD966E-FB3A-C217-2034-E2E1BCCC4210}"/>
                    </a:ext>
                  </a:extLst>
                </p14:cNvPr>
                <p14:cNvContentPartPr/>
                <p14:nvPr/>
              </p14:nvContentPartPr>
              <p14:xfrm>
                <a:off x="9831557" y="1560780"/>
                <a:ext cx="94320" cy="1051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6AD966E-FB3A-C217-2034-E2E1BCCC42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22917" y="1551780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4AEC2E4-1353-26EF-287F-035430325606}"/>
                    </a:ext>
                  </a:extLst>
                </p14:cNvPr>
                <p14:cNvContentPartPr/>
                <p14:nvPr/>
              </p14:nvContentPartPr>
              <p14:xfrm>
                <a:off x="9948917" y="1575540"/>
                <a:ext cx="53280" cy="1756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4AEC2E4-1353-26EF-287F-0354303256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40277" y="1566900"/>
                  <a:ext cx="7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90DA553-11CC-4DFC-2D59-53FD5221F28B}"/>
                    </a:ext>
                  </a:extLst>
                </p14:cNvPr>
                <p14:cNvContentPartPr/>
                <p14:nvPr/>
              </p14:nvContentPartPr>
              <p14:xfrm>
                <a:off x="10091837" y="1550340"/>
                <a:ext cx="75960" cy="2368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90DA553-11CC-4DFC-2D59-53FD5221F2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82837" y="1541700"/>
                  <a:ext cx="93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BE8FD33-8E23-8A2C-5E5E-57322F5E4E86}"/>
                    </a:ext>
                  </a:extLst>
                </p14:cNvPr>
                <p14:cNvContentPartPr/>
                <p14:nvPr/>
              </p14:nvContentPartPr>
              <p14:xfrm>
                <a:off x="10090037" y="1656540"/>
                <a:ext cx="67320" cy="32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BE8FD33-8E23-8A2C-5E5E-57322F5E4E8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81397" y="1647900"/>
                  <a:ext cx="8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4120E9C-B906-F1E9-D36B-39D9BA2509E5}"/>
                    </a:ext>
                  </a:extLst>
                </p14:cNvPr>
                <p14:cNvContentPartPr/>
                <p14:nvPr/>
              </p14:nvContentPartPr>
              <p14:xfrm>
                <a:off x="10279757" y="1563300"/>
                <a:ext cx="150480" cy="2401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4120E9C-B906-F1E9-D36B-39D9BA2509E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71117" y="1554300"/>
                  <a:ext cx="168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67BC0FF-98DF-CFB2-19E4-12C56E64EAB0}"/>
                    </a:ext>
                  </a:extLst>
                </p14:cNvPr>
                <p14:cNvContentPartPr/>
                <p14:nvPr/>
              </p14:nvContentPartPr>
              <p14:xfrm>
                <a:off x="10436357" y="1597860"/>
                <a:ext cx="85680" cy="217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67BC0FF-98DF-CFB2-19E4-12C56E64EA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27717" y="1588860"/>
                  <a:ext cx="103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E582B29-5B0F-409D-8AB3-44892FAC2400}"/>
                    </a:ext>
                  </a:extLst>
                </p14:cNvPr>
                <p14:cNvContentPartPr/>
                <p14:nvPr/>
              </p14:nvContentPartPr>
              <p14:xfrm>
                <a:off x="10520237" y="1593540"/>
                <a:ext cx="106560" cy="3312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E582B29-5B0F-409D-8AB3-44892FAC24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11237" y="1584900"/>
                  <a:ext cx="124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B44D3F5-DDCE-5285-3686-CBE52E8BFAF4}"/>
                    </a:ext>
                  </a:extLst>
                </p14:cNvPr>
                <p14:cNvContentPartPr/>
                <p14:nvPr/>
              </p14:nvContentPartPr>
              <p14:xfrm>
                <a:off x="10627157" y="1757340"/>
                <a:ext cx="203760" cy="335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B44D3F5-DDCE-5285-3686-CBE52E8BFA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18517" y="1748700"/>
                  <a:ext cx="221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E7CBC43-665E-15C9-1AB9-B41A6AC4C6CD}"/>
                    </a:ext>
                  </a:extLst>
                </p14:cNvPr>
                <p14:cNvContentPartPr/>
                <p14:nvPr/>
              </p14:nvContentPartPr>
              <p14:xfrm>
                <a:off x="10589357" y="2023020"/>
                <a:ext cx="73800" cy="885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E7CBC43-665E-15C9-1AB9-B41A6AC4C6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80717" y="2014020"/>
                  <a:ext cx="914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9EB8B83-F1EC-37E2-90E5-30642A9CDD31}"/>
              </a:ext>
            </a:extLst>
          </p:cNvPr>
          <p:cNvGrpSpPr/>
          <p:nvPr/>
        </p:nvGrpSpPr>
        <p:grpSpPr>
          <a:xfrm>
            <a:off x="9605117" y="2583900"/>
            <a:ext cx="2352240" cy="403200"/>
            <a:chOff x="9605117" y="2583900"/>
            <a:chExt cx="2352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B24F6D3-F000-5D0C-CF61-32FD7E98DCB8}"/>
                    </a:ext>
                  </a:extLst>
                </p14:cNvPr>
                <p14:cNvContentPartPr/>
                <p14:nvPr/>
              </p14:nvContentPartPr>
              <p14:xfrm>
                <a:off x="9605117" y="2643660"/>
                <a:ext cx="12240" cy="32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B24F6D3-F000-5D0C-CF61-32FD7E98DC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6477" y="2635020"/>
                  <a:ext cx="29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77E8C5D-66E0-088A-98C9-5D347B5E4CA2}"/>
                    </a:ext>
                  </a:extLst>
                </p14:cNvPr>
                <p14:cNvContentPartPr/>
                <p14:nvPr/>
              </p14:nvContentPartPr>
              <p14:xfrm>
                <a:off x="9609077" y="2649420"/>
                <a:ext cx="234360" cy="212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77E8C5D-66E0-088A-98C9-5D347B5E4C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00437" y="2640780"/>
                  <a:ext cx="252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B5171ABC-FDD5-DAE8-7820-E6DE0E92AEAC}"/>
                    </a:ext>
                  </a:extLst>
                </p14:cNvPr>
                <p14:cNvContentPartPr/>
                <p14:nvPr/>
              </p14:nvContentPartPr>
              <p14:xfrm>
                <a:off x="9864677" y="2634660"/>
                <a:ext cx="113040" cy="297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B5171ABC-FDD5-DAE8-7820-E6DE0E92AEA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56037" y="2625660"/>
                  <a:ext cx="130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00E3AD5-4E3C-9726-B9C9-020BB05D170E}"/>
                    </a:ext>
                  </a:extLst>
                </p14:cNvPr>
                <p14:cNvContentPartPr/>
                <p14:nvPr/>
              </p14:nvContentPartPr>
              <p14:xfrm>
                <a:off x="9897437" y="2782620"/>
                <a:ext cx="101520" cy="29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00E3AD5-4E3C-9726-B9C9-020BB05D17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88437" y="2773980"/>
                  <a:ext cx="11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221C999-3058-0D26-CC6D-3C1C37423C61}"/>
                    </a:ext>
                  </a:extLst>
                </p14:cNvPr>
                <p14:cNvContentPartPr/>
                <p14:nvPr/>
              </p14:nvContentPartPr>
              <p14:xfrm>
                <a:off x="10042157" y="2628900"/>
                <a:ext cx="193320" cy="2739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221C999-3058-0D26-CC6D-3C1C37423C6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33157" y="2620260"/>
                  <a:ext cx="210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37015CF-EAE3-997F-5036-8F48FEB3A67D}"/>
                    </a:ext>
                  </a:extLst>
                </p14:cNvPr>
                <p14:cNvContentPartPr/>
                <p14:nvPr/>
              </p14:nvContentPartPr>
              <p14:xfrm>
                <a:off x="10189757" y="2668500"/>
                <a:ext cx="101880" cy="191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37015CF-EAE3-997F-5036-8F48FEB3A67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81117" y="2659500"/>
                  <a:ext cx="119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FC24712-8176-B521-C903-D13C4193A8EC}"/>
                    </a:ext>
                  </a:extLst>
                </p14:cNvPr>
                <p14:cNvContentPartPr/>
                <p14:nvPr/>
              </p14:nvContentPartPr>
              <p14:xfrm>
                <a:off x="10316117" y="2639340"/>
                <a:ext cx="167040" cy="2984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FC24712-8176-B521-C903-D13C4193A8E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07117" y="2630340"/>
                  <a:ext cx="184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62F037B-DD71-FB62-1E76-0A313B2118A2}"/>
                    </a:ext>
                  </a:extLst>
                </p14:cNvPr>
                <p14:cNvContentPartPr/>
                <p14:nvPr/>
              </p14:nvContentPartPr>
              <p14:xfrm>
                <a:off x="10423037" y="2780820"/>
                <a:ext cx="88200" cy="165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62F037B-DD71-FB62-1E76-0A313B2118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14397" y="2772180"/>
                  <a:ext cx="105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D842809-8967-16C8-70F1-1B52895A6A04}"/>
                    </a:ext>
                  </a:extLst>
                </p14:cNvPr>
                <p14:cNvContentPartPr/>
                <p14:nvPr/>
              </p14:nvContentPartPr>
              <p14:xfrm>
                <a:off x="10602677" y="2626020"/>
                <a:ext cx="16200" cy="3610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D842809-8967-16C8-70F1-1B52895A6A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93677" y="2617380"/>
                  <a:ext cx="33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D28A07C-1FE0-91D5-0D6C-50BFBD02C69F}"/>
                    </a:ext>
                  </a:extLst>
                </p14:cNvPr>
                <p14:cNvContentPartPr/>
                <p14:nvPr/>
              </p14:nvContentPartPr>
              <p14:xfrm>
                <a:off x="10594037" y="2671020"/>
                <a:ext cx="156240" cy="1454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D28A07C-1FE0-91D5-0D6C-50BFBD02C6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585037" y="2662020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D38695F-3D76-D445-A4C9-AB4F26804B3C}"/>
                    </a:ext>
                  </a:extLst>
                </p14:cNvPr>
                <p14:cNvContentPartPr/>
                <p14:nvPr/>
              </p14:nvContentPartPr>
              <p14:xfrm>
                <a:off x="10789877" y="2602620"/>
                <a:ext cx="145440" cy="2962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D38695F-3D76-D445-A4C9-AB4F26804B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81237" y="2593620"/>
                  <a:ext cx="163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8A4A735-DC3F-9882-7FB1-6365CA51623F}"/>
                    </a:ext>
                  </a:extLst>
                </p14:cNvPr>
                <p14:cNvContentPartPr/>
                <p14:nvPr/>
              </p14:nvContentPartPr>
              <p14:xfrm>
                <a:off x="10909757" y="2627100"/>
                <a:ext cx="93240" cy="2293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8A4A735-DC3F-9882-7FB1-6365CA5162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01117" y="2618460"/>
                  <a:ext cx="110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7683905-0171-3BF5-E1FC-37CE7B3FD57C}"/>
                    </a:ext>
                  </a:extLst>
                </p14:cNvPr>
                <p14:cNvContentPartPr/>
                <p14:nvPr/>
              </p14:nvContentPartPr>
              <p14:xfrm>
                <a:off x="11045837" y="2603700"/>
                <a:ext cx="12960" cy="2667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7683905-0171-3BF5-E1FC-37CE7B3FD57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036837" y="2594700"/>
                  <a:ext cx="30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33BD107-B4E7-73DF-DEBF-3C13529437E4}"/>
                    </a:ext>
                  </a:extLst>
                </p14:cNvPr>
                <p14:cNvContentPartPr/>
                <p14:nvPr/>
              </p14:nvContentPartPr>
              <p14:xfrm>
                <a:off x="11084717" y="2637540"/>
                <a:ext cx="156240" cy="2898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33BD107-B4E7-73DF-DEBF-3C13529437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75717" y="2628900"/>
                  <a:ext cx="173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45E195F-31A6-3149-91BB-F8E145950364}"/>
                    </a:ext>
                  </a:extLst>
                </p14:cNvPr>
                <p14:cNvContentPartPr/>
                <p14:nvPr/>
              </p14:nvContentPartPr>
              <p14:xfrm>
                <a:off x="11261837" y="2645460"/>
                <a:ext cx="69120" cy="2930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45E195F-31A6-3149-91BB-F8E14595036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52837" y="2636460"/>
                  <a:ext cx="86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40BC260-48A7-8C94-5E73-77D778E8E342}"/>
                    </a:ext>
                  </a:extLst>
                </p14:cNvPr>
                <p14:cNvContentPartPr/>
                <p14:nvPr/>
              </p14:nvContentPartPr>
              <p14:xfrm>
                <a:off x="11465237" y="2597580"/>
                <a:ext cx="91080" cy="3654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40BC260-48A7-8C94-5E73-77D778E8E3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456597" y="2588940"/>
                  <a:ext cx="108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EF86D9A1-FB48-6BD4-C75F-7F5C07BB9730}"/>
                    </a:ext>
                  </a:extLst>
                </p14:cNvPr>
                <p14:cNvContentPartPr/>
                <p14:nvPr/>
              </p14:nvContentPartPr>
              <p14:xfrm>
                <a:off x="11578277" y="2597940"/>
                <a:ext cx="48960" cy="2498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EF86D9A1-FB48-6BD4-C75F-7F5C07BB973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69637" y="2589300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A4FB7F0-C769-C827-A198-A07FE79245BF}"/>
                    </a:ext>
                  </a:extLst>
                </p14:cNvPr>
                <p14:cNvContentPartPr/>
                <p14:nvPr/>
              </p14:nvContentPartPr>
              <p14:xfrm>
                <a:off x="11663237" y="2595780"/>
                <a:ext cx="123480" cy="289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A4FB7F0-C769-C827-A198-A07FE79245B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654237" y="2586780"/>
                  <a:ext cx="141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D941422-0ED2-31E3-1161-B1DABC6D59B4}"/>
                    </a:ext>
                  </a:extLst>
                </p14:cNvPr>
                <p14:cNvContentPartPr/>
                <p14:nvPr/>
              </p14:nvContentPartPr>
              <p14:xfrm>
                <a:off x="11819117" y="2583900"/>
                <a:ext cx="138240" cy="3708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D941422-0ED2-31E3-1161-B1DABC6D59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810117" y="2575260"/>
                  <a:ext cx="155880" cy="38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2D87CBA3-C37C-57DC-85DE-9C77A8279C60}"/>
                  </a:ext>
                </a:extLst>
              </p14:cNvPr>
              <p14:cNvContentPartPr/>
              <p14:nvPr/>
            </p14:nvContentPartPr>
            <p14:xfrm>
              <a:off x="9458957" y="2476980"/>
              <a:ext cx="2618640" cy="64188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2D87CBA3-C37C-57DC-85DE-9C77A8279C6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440957" y="2440980"/>
                <a:ext cx="265428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9D161A66-E368-9561-7413-719C2157B5CD}"/>
                  </a:ext>
                </a:extLst>
              </p14:cNvPr>
              <p14:cNvContentPartPr/>
              <p14:nvPr/>
            </p14:nvContentPartPr>
            <p14:xfrm>
              <a:off x="10675757" y="1105740"/>
              <a:ext cx="658080" cy="136296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9D161A66-E368-9561-7413-719C2157B5C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658117" y="1070100"/>
                <a:ext cx="69372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3D8027F9-712C-12B7-B5AC-598D8E3DADC2}"/>
                  </a:ext>
                </a:extLst>
              </p14:cNvPr>
              <p14:cNvContentPartPr/>
              <p14:nvPr/>
            </p14:nvContentPartPr>
            <p14:xfrm>
              <a:off x="10572437" y="944820"/>
              <a:ext cx="222840" cy="24444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3D8027F9-712C-12B7-B5AC-598D8E3DADC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554797" y="909180"/>
                <a:ext cx="2584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F9FD12F-1775-515C-A9AD-30BB6C9BD5B2}"/>
              </a:ext>
            </a:extLst>
          </p:cNvPr>
          <p:cNvGrpSpPr/>
          <p:nvPr/>
        </p:nvGrpSpPr>
        <p:grpSpPr>
          <a:xfrm>
            <a:off x="6824837" y="942300"/>
            <a:ext cx="981000" cy="22320"/>
            <a:chOff x="6824837" y="942300"/>
            <a:chExt cx="98100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82CEE17-D3BE-0149-A848-A102C973FD0E}"/>
                    </a:ext>
                  </a:extLst>
                </p14:cNvPr>
                <p14:cNvContentPartPr/>
                <p14:nvPr/>
              </p14:nvContentPartPr>
              <p14:xfrm>
                <a:off x="7048037" y="960300"/>
                <a:ext cx="4320" cy="21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82CEE17-D3BE-0149-A848-A102C973FD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39037" y="95130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2B7BAF8-83C9-0A60-AD1A-FD489097A868}"/>
                    </a:ext>
                  </a:extLst>
                </p14:cNvPr>
                <p14:cNvContentPartPr/>
                <p14:nvPr/>
              </p14:nvContentPartPr>
              <p14:xfrm>
                <a:off x="6824837" y="942300"/>
                <a:ext cx="981000" cy="223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2B7BAF8-83C9-0A60-AD1A-FD489097A8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16197" y="933660"/>
                  <a:ext cx="9986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7D5236E8-45FF-4E18-9986-CAA2F5CD2434}"/>
                  </a:ext>
                </a:extLst>
              </p14:cNvPr>
              <p14:cNvContentPartPr/>
              <p14:nvPr/>
            </p14:nvContentPartPr>
            <p14:xfrm>
              <a:off x="7256117" y="1074780"/>
              <a:ext cx="2160" cy="1188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7D5236E8-45FF-4E18-9986-CAA2F5CD243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247117" y="1066140"/>
                <a:ext cx="198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6381287-91F5-F2A1-6D8D-3F2CF2BA6ABA}"/>
              </a:ext>
            </a:extLst>
          </p:cNvPr>
          <p:cNvGrpSpPr/>
          <p:nvPr/>
        </p:nvGrpSpPr>
        <p:grpSpPr>
          <a:xfrm>
            <a:off x="8715197" y="3831660"/>
            <a:ext cx="3408840" cy="692640"/>
            <a:chOff x="8715197" y="3831660"/>
            <a:chExt cx="340884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150A8272-7807-FA8A-8EC3-353BD8D5C283}"/>
                    </a:ext>
                  </a:extLst>
                </p14:cNvPr>
                <p14:cNvContentPartPr/>
                <p14:nvPr/>
              </p14:nvContentPartPr>
              <p14:xfrm>
                <a:off x="8884037" y="3853980"/>
                <a:ext cx="19440" cy="34164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150A8272-7807-FA8A-8EC3-353BD8D5C28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875037" y="3844980"/>
                  <a:ext cx="37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C66B9A1-EED0-6769-4E28-D5866592F7EF}"/>
                    </a:ext>
                  </a:extLst>
                </p14:cNvPr>
                <p14:cNvContentPartPr/>
                <p14:nvPr/>
              </p14:nvContentPartPr>
              <p14:xfrm>
                <a:off x="8877197" y="3850380"/>
                <a:ext cx="142920" cy="1202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C66B9A1-EED0-6769-4E28-D5866592F7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68197" y="3841380"/>
                  <a:ext cx="160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532CA088-6865-62E2-7182-CA1B86630C55}"/>
                    </a:ext>
                  </a:extLst>
                </p14:cNvPr>
                <p14:cNvContentPartPr/>
                <p14:nvPr/>
              </p14:nvContentPartPr>
              <p14:xfrm>
                <a:off x="9079517" y="3834900"/>
                <a:ext cx="55800" cy="235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532CA088-6865-62E2-7182-CA1B86630C5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70877" y="3826260"/>
                  <a:ext cx="73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D78DED2-9A4B-3487-BC5E-ED20BC99D222}"/>
                    </a:ext>
                  </a:extLst>
                </p14:cNvPr>
                <p14:cNvContentPartPr/>
                <p14:nvPr/>
              </p14:nvContentPartPr>
              <p14:xfrm>
                <a:off x="9160157" y="3831660"/>
                <a:ext cx="130320" cy="2836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D78DED2-9A4B-3487-BC5E-ED20BC99D22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51157" y="3822660"/>
                  <a:ext cx="147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F0908697-ACD8-8069-794F-230071D76CCF}"/>
                    </a:ext>
                  </a:extLst>
                </p14:cNvPr>
                <p14:cNvContentPartPr/>
                <p14:nvPr/>
              </p14:nvContentPartPr>
              <p14:xfrm>
                <a:off x="9402077" y="3834540"/>
                <a:ext cx="18000" cy="2646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F0908697-ACD8-8069-794F-230071D76C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93437" y="3825540"/>
                  <a:ext cx="35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027A967D-1334-0BE3-7729-5C2FD350A9A2}"/>
                    </a:ext>
                  </a:extLst>
                </p14:cNvPr>
                <p14:cNvContentPartPr/>
                <p14:nvPr/>
              </p14:nvContentPartPr>
              <p14:xfrm>
                <a:off x="9516917" y="3862260"/>
                <a:ext cx="45720" cy="26964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027A967D-1334-0BE3-7729-5C2FD350A9A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508277" y="3853620"/>
                  <a:ext cx="63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18BA276C-A733-F530-1FA1-59AC442E025B}"/>
                    </a:ext>
                  </a:extLst>
                </p14:cNvPr>
                <p14:cNvContentPartPr/>
                <p14:nvPr/>
              </p14:nvContentPartPr>
              <p14:xfrm>
                <a:off x="9503237" y="3890340"/>
                <a:ext cx="91440" cy="2102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18BA276C-A733-F530-1FA1-59AC442E02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94237" y="3881700"/>
                  <a:ext cx="109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674BFC01-8930-84D3-5BA6-D63FC83F27AB}"/>
                    </a:ext>
                  </a:extLst>
                </p14:cNvPr>
                <p14:cNvContentPartPr/>
                <p14:nvPr/>
              </p14:nvContentPartPr>
              <p14:xfrm>
                <a:off x="9622397" y="3860820"/>
                <a:ext cx="50400" cy="2383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674BFC01-8930-84D3-5BA6-D63FC83F27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13397" y="3851820"/>
                  <a:ext cx="68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7145090E-8454-DE30-4C28-DA0FC8289206}"/>
                    </a:ext>
                  </a:extLst>
                </p14:cNvPr>
                <p14:cNvContentPartPr/>
                <p14:nvPr/>
              </p14:nvContentPartPr>
              <p14:xfrm>
                <a:off x="9895997" y="3879180"/>
                <a:ext cx="253800" cy="2347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7145090E-8454-DE30-4C28-DA0FC828920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86997" y="3870540"/>
                  <a:ext cx="271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EBE0FCD-9EE6-FB3C-64A9-80581DECD492}"/>
                    </a:ext>
                  </a:extLst>
                </p14:cNvPr>
                <p14:cNvContentPartPr/>
                <p14:nvPr/>
              </p14:nvContentPartPr>
              <p14:xfrm>
                <a:off x="10362557" y="3862980"/>
                <a:ext cx="34200" cy="365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EBE0FCD-9EE6-FB3C-64A9-80581DECD4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353557" y="3854340"/>
                  <a:ext cx="51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B86393D-16ED-9490-8194-FE106BD7AB03}"/>
                    </a:ext>
                  </a:extLst>
                </p14:cNvPr>
                <p14:cNvContentPartPr/>
                <p14:nvPr/>
              </p14:nvContentPartPr>
              <p14:xfrm>
                <a:off x="10334837" y="3892500"/>
                <a:ext cx="177840" cy="1346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B86393D-16ED-9490-8194-FE106BD7AB0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26197" y="3883860"/>
                  <a:ext cx="195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87526C56-310C-015C-747F-0C7B41DA6AE1}"/>
                    </a:ext>
                  </a:extLst>
                </p14:cNvPr>
                <p14:cNvContentPartPr/>
                <p14:nvPr/>
              </p14:nvContentPartPr>
              <p14:xfrm>
                <a:off x="10575677" y="3884940"/>
                <a:ext cx="156240" cy="2577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87526C56-310C-015C-747F-0C7B41DA6AE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66677" y="3875940"/>
                  <a:ext cx="173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9CAD016-5282-5A10-FE6D-5A935BFA2ECA}"/>
                    </a:ext>
                  </a:extLst>
                </p14:cNvPr>
                <p14:cNvContentPartPr/>
                <p14:nvPr/>
              </p14:nvContentPartPr>
              <p14:xfrm>
                <a:off x="10725797" y="3912660"/>
                <a:ext cx="65160" cy="20412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9CAD016-5282-5A10-FE6D-5A935BFA2EC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17157" y="3904020"/>
                  <a:ext cx="82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4842398-9E56-FD96-5C8C-BC72614A6814}"/>
                    </a:ext>
                  </a:extLst>
                </p14:cNvPr>
                <p14:cNvContentPartPr/>
                <p14:nvPr/>
              </p14:nvContentPartPr>
              <p14:xfrm>
                <a:off x="10824437" y="3878460"/>
                <a:ext cx="19440" cy="2181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4842398-9E56-FD96-5C8C-BC72614A681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15797" y="3869820"/>
                  <a:ext cx="3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F3D7AFD1-8B56-4667-A7E6-DC0C889D7E52}"/>
                    </a:ext>
                  </a:extLst>
                </p14:cNvPr>
                <p14:cNvContentPartPr/>
                <p14:nvPr/>
              </p14:nvContentPartPr>
              <p14:xfrm>
                <a:off x="10905797" y="3891060"/>
                <a:ext cx="128160" cy="261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F3D7AFD1-8B56-4667-A7E6-DC0C889D7E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897157" y="3882060"/>
                  <a:ext cx="145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FE74E97C-FD6D-34E5-2DDD-D150DB4316DF}"/>
                    </a:ext>
                  </a:extLst>
                </p14:cNvPr>
                <p14:cNvContentPartPr/>
                <p14:nvPr/>
              </p14:nvContentPartPr>
              <p14:xfrm>
                <a:off x="11045837" y="3887100"/>
                <a:ext cx="195120" cy="2991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FE74E97C-FD6D-34E5-2DDD-D150DB4316D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036837" y="3878100"/>
                  <a:ext cx="212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6742E16-39E0-CF31-4767-2F93C690C0C8}"/>
                    </a:ext>
                  </a:extLst>
                </p14:cNvPr>
                <p14:cNvContentPartPr/>
                <p14:nvPr/>
              </p14:nvContentPartPr>
              <p14:xfrm>
                <a:off x="11370917" y="3856140"/>
                <a:ext cx="50760" cy="4204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6742E16-39E0-CF31-4767-2F93C690C0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361917" y="3847500"/>
                  <a:ext cx="68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B254B5EC-0C51-A153-CA01-4F332BA4D9B8}"/>
                    </a:ext>
                  </a:extLst>
                </p14:cNvPr>
                <p14:cNvContentPartPr/>
                <p14:nvPr/>
              </p14:nvContentPartPr>
              <p14:xfrm>
                <a:off x="11326637" y="3904740"/>
                <a:ext cx="162360" cy="1688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B254B5EC-0C51-A153-CA01-4F332BA4D9B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317637" y="3896100"/>
                  <a:ext cx="180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ACD5B105-20AF-861A-E353-1751BAE485A7}"/>
                    </a:ext>
                  </a:extLst>
                </p14:cNvPr>
                <p14:cNvContentPartPr/>
                <p14:nvPr/>
              </p14:nvContentPartPr>
              <p14:xfrm>
                <a:off x="11519957" y="3892140"/>
                <a:ext cx="156240" cy="27180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ACD5B105-20AF-861A-E353-1751BAE485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10957" y="3883140"/>
                  <a:ext cx="173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5E3D0A50-79B3-2562-997F-E3678A1FFDA6}"/>
                    </a:ext>
                  </a:extLst>
                </p14:cNvPr>
                <p14:cNvContentPartPr/>
                <p14:nvPr/>
              </p14:nvContentPartPr>
              <p14:xfrm>
                <a:off x="11633357" y="3890340"/>
                <a:ext cx="116280" cy="2584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5E3D0A50-79B3-2562-997F-E3678A1FFDA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624357" y="3881340"/>
                  <a:ext cx="133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A243F6D0-885F-5556-2BAA-86B7DF593920}"/>
                    </a:ext>
                  </a:extLst>
                </p14:cNvPr>
                <p14:cNvContentPartPr/>
                <p14:nvPr/>
              </p14:nvContentPartPr>
              <p14:xfrm>
                <a:off x="11645237" y="3966660"/>
                <a:ext cx="141480" cy="4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A243F6D0-885F-5556-2BAA-86B7DF59392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636597" y="3958020"/>
                  <a:ext cx="15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06E30B23-A92B-C736-EEF0-ED111DCA2A79}"/>
                    </a:ext>
                  </a:extLst>
                </p14:cNvPr>
                <p14:cNvContentPartPr/>
                <p14:nvPr/>
              </p14:nvContentPartPr>
              <p14:xfrm>
                <a:off x="11754677" y="3843180"/>
                <a:ext cx="176040" cy="4410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06E30B23-A92B-C736-EEF0-ED111DCA2A7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746037" y="3834540"/>
                  <a:ext cx="1936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B50D192-9226-7EA2-2EFC-1E2D0788A0FE}"/>
                    </a:ext>
                  </a:extLst>
                </p14:cNvPr>
                <p14:cNvContentPartPr/>
                <p14:nvPr/>
              </p14:nvContentPartPr>
              <p14:xfrm>
                <a:off x="8724557" y="4384980"/>
                <a:ext cx="2982960" cy="799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B50D192-9226-7EA2-2EFC-1E2D0788A0F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15917" y="4375980"/>
                  <a:ext cx="3000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438E997B-9762-21A0-E445-85A80630BA69}"/>
                    </a:ext>
                  </a:extLst>
                </p14:cNvPr>
                <p14:cNvContentPartPr/>
                <p14:nvPr/>
              </p14:nvContentPartPr>
              <p14:xfrm>
                <a:off x="8715197" y="4449060"/>
                <a:ext cx="3408840" cy="752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438E997B-9762-21A0-E445-85A80630BA6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706197" y="4440060"/>
                  <a:ext cx="34264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2E67F1EE-FA6D-6D9C-5244-004368BBA26B}"/>
              </a:ext>
            </a:extLst>
          </p:cNvPr>
          <p:cNvGrpSpPr/>
          <p:nvPr/>
        </p:nvGrpSpPr>
        <p:grpSpPr>
          <a:xfrm>
            <a:off x="9083117" y="4274820"/>
            <a:ext cx="133560" cy="492120"/>
            <a:chOff x="9083117" y="4274820"/>
            <a:chExt cx="13356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35C569A9-91F7-77CC-A06A-1ADDB08C2134}"/>
                    </a:ext>
                  </a:extLst>
                </p14:cNvPr>
                <p14:cNvContentPartPr/>
                <p14:nvPr/>
              </p14:nvContentPartPr>
              <p14:xfrm>
                <a:off x="9143237" y="4274820"/>
                <a:ext cx="22320" cy="3992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35C569A9-91F7-77CC-A06A-1ADDB08C21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34237" y="4265820"/>
                  <a:ext cx="39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38163AB6-7DC9-C5A9-E6EB-A88F426FAE05}"/>
                    </a:ext>
                  </a:extLst>
                </p14:cNvPr>
                <p14:cNvContentPartPr/>
                <p14:nvPr/>
              </p14:nvContentPartPr>
              <p14:xfrm>
                <a:off x="9171677" y="4282740"/>
                <a:ext cx="45000" cy="439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38163AB6-7DC9-C5A9-E6EB-A88F426FAE0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63037" y="4273740"/>
                  <a:ext cx="626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D9EFD6A5-9050-9726-8D43-4527676BCD41}"/>
                    </a:ext>
                  </a:extLst>
                </p14:cNvPr>
                <p14:cNvContentPartPr/>
                <p14:nvPr/>
              </p14:nvContentPartPr>
              <p14:xfrm>
                <a:off x="9083117" y="4647420"/>
                <a:ext cx="104760" cy="1195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D9EFD6A5-9050-9726-8D43-4527676BCD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074117" y="4638420"/>
                  <a:ext cx="1224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E4C4163-BAB0-C8FA-B85D-D8BE51417130}"/>
              </a:ext>
            </a:extLst>
          </p:cNvPr>
          <p:cNvGrpSpPr/>
          <p:nvPr/>
        </p:nvGrpSpPr>
        <p:grpSpPr>
          <a:xfrm>
            <a:off x="8881157" y="4909140"/>
            <a:ext cx="1514880" cy="256680"/>
            <a:chOff x="8881157" y="4909140"/>
            <a:chExt cx="151488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79BCE7FD-7FA2-8AB4-A18A-7D3AD409823D}"/>
                    </a:ext>
                  </a:extLst>
                </p14:cNvPr>
                <p14:cNvContentPartPr/>
                <p14:nvPr/>
              </p14:nvContentPartPr>
              <p14:xfrm>
                <a:off x="8881157" y="4978620"/>
                <a:ext cx="187560" cy="14868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79BCE7FD-7FA2-8AB4-A18A-7D3AD409823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72517" y="4969620"/>
                  <a:ext cx="205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EFC913B4-45D7-630F-C4D4-CD074BAC2924}"/>
                    </a:ext>
                  </a:extLst>
                </p14:cNvPr>
                <p14:cNvContentPartPr/>
                <p14:nvPr/>
              </p14:nvContentPartPr>
              <p14:xfrm>
                <a:off x="9094997" y="5027580"/>
                <a:ext cx="82440" cy="9432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EFC913B4-45D7-630F-C4D4-CD074BAC292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085997" y="5018940"/>
                  <a:ext cx="100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80D877EC-6E52-076C-8118-8183C8D92BFD}"/>
                    </a:ext>
                  </a:extLst>
                </p14:cNvPr>
                <p14:cNvContentPartPr/>
                <p14:nvPr/>
              </p14:nvContentPartPr>
              <p14:xfrm>
                <a:off x="9179237" y="5011740"/>
                <a:ext cx="114840" cy="1144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80D877EC-6E52-076C-8118-8183C8D92BF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170597" y="5003100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EE9FFDD-BEDB-9966-99EB-0136669CA345}"/>
                    </a:ext>
                  </a:extLst>
                </p14:cNvPr>
                <p14:cNvContentPartPr/>
                <p14:nvPr/>
              </p14:nvContentPartPr>
              <p14:xfrm>
                <a:off x="9415037" y="5025060"/>
                <a:ext cx="176760" cy="273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EE9FFDD-BEDB-9966-99EB-0136669CA34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406037" y="5016060"/>
                  <a:ext cx="194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C43D9E2-531F-558B-64CD-CAD5E8D91746}"/>
                    </a:ext>
                  </a:extLst>
                </p14:cNvPr>
                <p14:cNvContentPartPr/>
                <p14:nvPr/>
              </p14:nvContentPartPr>
              <p14:xfrm>
                <a:off x="9414677" y="5058900"/>
                <a:ext cx="205560" cy="1908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C43D9E2-531F-558B-64CD-CAD5E8D9174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406037" y="5049900"/>
                  <a:ext cx="223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F125BC3F-8A56-A90A-8FA6-26F341C2E5D3}"/>
                    </a:ext>
                  </a:extLst>
                </p14:cNvPr>
                <p14:cNvContentPartPr/>
                <p14:nvPr/>
              </p14:nvContentPartPr>
              <p14:xfrm>
                <a:off x="9574877" y="4945860"/>
                <a:ext cx="137880" cy="2199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F125BC3F-8A56-A90A-8FA6-26F341C2E5D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565877" y="4937220"/>
                  <a:ext cx="155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81F2128-BDA6-7BC8-2494-969D21268D5F}"/>
                    </a:ext>
                  </a:extLst>
                </p14:cNvPr>
                <p14:cNvContentPartPr/>
                <p14:nvPr/>
              </p14:nvContentPartPr>
              <p14:xfrm>
                <a:off x="9885917" y="4909140"/>
                <a:ext cx="14040" cy="2275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81F2128-BDA6-7BC8-2494-969D21268D5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77277" y="4900500"/>
                  <a:ext cx="3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6BEF9084-2BEA-5A0E-D3C1-5D1BFA535710}"/>
                    </a:ext>
                  </a:extLst>
                </p14:cNvPr>
                <p14:cNvContentPartPr/>
                <p14:nvPr/>
              </p14:nvContentPartPr>
              <p14:xfrm>
                <a:off x="9907877" y="4933260"/>
                <a:ext cx="186840" cy="1803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6BEF9084-2BEA-5A0E-D3C1-5D1BFA53571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98877" y="4924620"/>
                  <a:ext cx="204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DA0E8E15-E547-18AD-A7DD-8E6DE5F2D467}"/>
                    </a:ext>
                  </a:extLst>
                </p14:cNvPr>
                <p14:cNvContentPartPr/>
                <p14:nvPr/>
              </p14:nvContentPartPr>
              <p14:xfrm>
                <a:off x="10131437" y="5041620"/>
                <a:ext cx="118800" cy="856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DA0E8E15-E547-18AD-A7DD-8E6DE5F2D46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22797" y="5032980"/>
                  <a:ext cx="136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F625C3D-8D44-F648-E5DF-615CF309F867}"/>
                    </a:ext>
                  </a:extLst>
                </p14:cNvPr>
                <p14:cNvContentPartPr/>
                <p14:nvPr/>
              </p14:nvContentPartPr>
              <p14:xfrm>
                <a:off x="10266077" y="5049180"/>
                <a:ext cx="60120" cy="1148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F625C3D-8D44-F648-E5DF-615CF309F8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257437" y="5040180"/>
                  <a:ext cx="7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6F8EA5C9-B39E-6522-88F1-C20620142C79}"/>
                    </a:ext>
                  </a:extLst>
                </p14:cNvPr>
                <p14:cNvContentPartPr/>
                <p14:nvPr/>
              </p14:nvContentPartPr>
              <p14:xfrm>
                <a:off x="10391717" y="5141340"/>
                <a:ext cx="4320" cy="72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6F8EA5C9-B39E-6522-88F1-C20620142C7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82717" y="5132700"/>
                  <a:ext cx="219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247BAD6B-483E-CA0C-338F-D339ED848744}"/>
              </a:ext>
            </a:extLst>
          </p:cNvPr>
          <p:cNvGrpSpPr/>
          <p:nvPr/>
        </p:nvGrpSpPr>
        <p:grpSpPr>
          <a:xfrm>
            <a:off x="10658837" y="4819140"/>
            <a:ext cx="242280" cy="301320"/>
            <a:chOff x="10658837" y="4819140"/>
            <a:chExt cx="24228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1716A4F-A779-8982-2FD1-411AD17F5980}"/>
                    </a:ext>
                  </a:extLst>
                </p14:cNvPr>
                <p14:cNvContentPartPr/>
                <p14:nvPr/>
              </p14:nvContentPartPr>
              <p14:xfrm>
                <a:off x="10659917" y="4819140"/>
                <a:ext cx="113400" cy="3013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1716A4F-A779-8982-2FD1-411AD17F598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650917" y="4810500"/>
                  <a:ext cx="131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48E6D7AD-C643-3027-994F-06261DF38F69}"/>
                    </a:ext>
                  </a:extLst>
                </p14:cNvPr>
                <p14:cNvContentPartPr/>
                <p14:nvPr/>
              </p14:nvContentPartPr>
              <p14:xfrm>
                <a:off x="10658837" y="5021460"/>
                <a:ext cx="242280" cy="961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48E6D7AD-C643-3027-994F-06261DF38F6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649837" y="5012460"/>
                  <a:ext cx="2599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D16F210-2A17-8B11-888E-73CB78165E1B}"/>
              </a:ext>
            </a:extLst>
          </p:cNvPr>
          <p:cNvGrpSpPr/>
          <p:nvPr/>
        </p:nvGrpSpPr>
        <p:grpSpPr>
          <a:xfrm>
            <a:off x="11123597" y="4731660"/>
            <a:ext cx="859320" cy="407520"/>
            <a:chOff x="11123597" y="4731660"/>
            <a:chExt cx="8593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8FA8AB1A-A762-8307-330D-5D2219E8CB25}"/>
                    </a:ext>
                  </a:extLst>
                </p14:cNvPr>
                <p14:cNvContentPartPr/>
                <p14:nvPr/>
              </p14:nvContentPartPr>
              <p14:xfrm>
                <a:off x="11142317" y="4865580"/>
                <a:ext cx="42120" cy="27360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8FA8AB1A-A762-8307-330D-5D2219E8CB2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133317" y="4856940"/>
                  <a:ext cx="59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56D84ED9-457D-FE57-4115-28400587C057}"/>
                    </a:ext>
                  </a:extLst>
                </p14:cNvPr>
                <p14:cNvContentPartPr/>
                <p14:nvPr/>
              </p14:nvContentPartPr>
              <p14:xfrm>
                <a:off x="11123597" y="4828140"/>
                <a:ext cx="146880" cy="1987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56D84ED9-457D-FE57-4115-28400587C05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14957" y="4819140"/>
                  <a:ext cx="16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910EA1B3-4121-74EE-1115-C351ED35A06B}"/>
                    </a:ext>
                  </a:extLst>
                </p14:cNvPr>
                <p14:cNvContentPartPr/>
                <p14:nvPr/>
              </p14:nvContentPartPr>
              <p14:xfrm>
                <a:off x="11239157" y="5011020"/>
                <a:ext cx="115560" cy="10908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910EA1B3-4121-74EE-1115-C351ED35A06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30157" y="5002380"/>
                  <a:ext cx="133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47FB38A5-762C-DC9A-8235-F596FE2E949B}"/>
                    </a:ext>
                  </a:extLst>
                </p14:cNvPr>
                <p14:cNvContentPartPr/>
                <p14:nvPr/>
              </p14:nvContentPartPr>
              <p14:xfrm>
                <a:off x="11317997" y="4731660"/>
                <a:ext cx="152280" cy="3722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47FB38A5-762C-DC9A-8235-F596FE2E949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09357" y="4722660"/>
                  <a:ext cx="169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3B9D86EC-EE96-AC3F-64BA-BA6FA5221167}"/>
                    </a:ext>
                  </a:extLst>
                </p14:cNvPr>
                <p14:cNvContentPartPr/>
                <p14:nvPr/>
              </p14:nvContentPartPr>
              <p14:xfrm>
                <a:off x="11488277" y="4967100"/>
                <a:ext cx="78840" cy="13896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3B9D86EC-EE96-AC3F-64BA-BA6FA522116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479637" y="4958460"/>
                  <a:ext cx="9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97FB7D6A-27B4-DB45-400A-E8D0C585F888}"/>
                    </a:ext>
                  </a:extLst>
                </p14:cNvPr>
                <p14:cNvContentPartPr/>
                <p14:nvPr/>
              </p14:nvContentPartPr>
              <p14:xfrm>
                <a:off x="11591597" y="4985460"/>
                <a:ext cx="202320" cy="13212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97FB7D6A-27B4-DB45-400A-E8D0C585F88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582597" y="4976820"/>
                  <a:ext cx="219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986A7B1-35E6-607D-AB88-869275130B20}"/>
                    </a:ext>
                  </a:extLst>
                </p14:cNvPr>
                <p14:cNvContentPartPr/>
                <p14:nvPr/>
              </p14:nvContentPartPr>
              <p14:xfrm>
                <a:off x="11835677" y="4991580"/>
                <a:ext cx="147240" cy="889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986A7B1-35E6-607D-AB88-869275130B2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826677" y="4982940"/>
                  <a:ext cx="1648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54693C6-2609-1075-30EC-776A57C86AA2}"/>
              </a:ext>
            </a:extLst>
          </p:cNvPr>
          <p:cNvGrpSpPr/>
          <p:nvPr/>
        </p:nvGrpSpPr>
        <p:grpSpPr>
          <a:xfrm>
            <a:off x="10662797" y="5265540"/>
            <a:ext cx="758520" cy="381600"/>
            <a:chOff x="10662797" y="5265540"/>
            <a:chExt cx="7585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AD1B4E2-DE8A-0FF9-76F0-44E69687365C}"/>
                    </a:ext>
                  </a:extLst>
                </p14:cNvPr>
                <p14:cNvContentPartPr/>
                <p14:nvPr/>
              </p14:nvContentPartPr>
              <p14:xfrm>
                <a:off x="10662797" y="5339700"/>
                <a:ext cx="199440" cy="2185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AD1B4E2-DE8A-0FF9-76F0-44E69687365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4157" y="5330700"/>
                  <a:ext cx="217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D78BC37-7373-FDC1-9EA3-15EBF262C488}"/>
                    </a:ext>
                  </a:extLst>
                </p14:cNvPr>
                <p14:cNvContentPartPr/>
                <p14:nvPr/>
              </p14:nvContentPartPr>
              <p14:xfrm>
                <a:off x="10855397" y="5322060"/>
                <a:ext cx="179640" cy="1587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D78BC37-7373-FDC1-9EA3-15EBF262C48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846757" y="5313420"/>
                  <a:ext cx="197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86E89064-DDC3-B4AD-B402-BFA143A14ED6}"/>
                    </a:ext>
                  </a:extLst>
                </p14:cNvPr>
                <p14:cNvContentPartPr/>
                <p14:nvPr/>
              </p14:nvContentPartPr>
              <p14:xfrm>
                <a:off x="11049077" y="5290020"/>
                <a:ext cx="132120" cy="23724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86E89064-DDC3-B4AD-B402-BFA143A14E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40437" y="5281020"/>
                  <a:ext cx="149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92BD4106-FF82-F2AF-544E-027CD3401960}"/>
                    </a:ext>
                  </a:extLst>
                </p14:cNvPr>
                <p14:cNvContentPartPr/>
                <p14:nvPr/>
              </p14:nvContentPartPr>
              <p14:xfrm>
                <a:off x="11073917" y="5302260"/>
                <a:ext cx="190080" cy="3056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92BD4106-FF82-F2AF-544E-027CD340196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064917" y="5293260"/>
                  <a:ext cx="207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885C85CE-E496-DC69-9E7D-E7FFBDC70039}"/>
                    </a:ext>
                  </a:extLst>
                </p14:cNvPr>
                <p14:cNvContentPartPr/>
                <p14:nvPr/>
              </p14:nvContentPartPr>
              <p14:xfrm>
                <a:off x="11222237" y="5265540"/>
                <a:ext cx="199080" cy="3816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885C85CE-E496-DC69-9E7D-E7FFBDC7003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213597" y="5256900"/>
                  <a:ext cx="216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99FC620-6B62-2F65-DD37-B32014C9E52C}"/>
              </a:ext>
            </a:extLst>
          </p:cNvPr>
          <p:cNvGrpSpPr/>
          <p:nvPr/>
        </p:nvGrpSpPr>
        <p:grpSpPr>
          <a:xfrm>
            <a:off x="8620877" y="3646620"/>
            <a:ext cx="3178080" cy="3179880"/>
            <a:chOff x="8620877" y="3646620"/>
            <a:chExt cx="3178080" cy="31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5D24F175-3D90-2361-7C59-7C130AF4558C}"/>
                    </a:ext>
                  </a:extLst>
                </p14:cNvPr>
                <p14:cNvContentPartPr/>
                <p14:nvPr/>
              </p14:nvContentPartPr>
              <p14:xfrm>
                <a:off x="10219637" y="3646620"/>
                <a:ext cx="1048680" cy="774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5D24F175-3D90-2361-7C59-7C130AF4558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10997" y="3637620"/>
                  <a:ext cx="106632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2F136A23-0618-79E2-2B44-D9028742F812}"/>
                    </a:ext>
                  </a:extLst>
                </p14:cNvPr>
                <p14:cNvContentPartPr/>
                <p14:nvPr/>
              </p14:nvContentPartPr>
              <p14:xfrm>
                <a:off x="8620877" y="4247100"/>
                <a:ext cx="1881360" cy="154404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2F136A23-0618-79E2-2B44-D9028742F81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612237" y="4238460"/>
                  <a:ext cx="189900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31D52069-BC16-88A1-B7C8-D3CFFDA66CA6}"/>
                    </a:ext>
                  </a:extLst>
                </p14:cNvPr>
                <p14:cNvContentPartPr/>
                <p14:nvPr/>
              </p14:nvContentPartPr>
              <p14:xfrm>
                <a:off x="8794397" y="5750100"/>
                <a:ext cx="102960" cy="15300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31D52069-BC16-88A1-B7C8-D3CFFDA66CA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85397" y="5741460"/>
                  <a:ext cx="120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E75E9196-DB0F-1A67-1460-ACFFCCDF714D}"/>
                    </a:ext>
                  </a:extLst>
                </p14:cNvPr>
                <p14:cNvContentPartPr/>
                <p14:nvPr/>
              </p14:nvContentPartPr>
              <p14:xfrm>
                <a:off x="8894837" y="6037020"/>
                <a:ext cx="194040" cy="22356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E75E9196-DB0F-1A67-1460-ACFFCCDF71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886197" y="6028020"/>
                  <a:ext cx="211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203AED2-E9E0-85A2-C312-0914B3895608}"/>
                    </a:ext>
                  </a:extLst>
                </p14:cNvPr>
                <p14:cNvContentPartPr/>
                <p14:nvPr/>
              </p14:nvContentPartPr>
              <p14:xfrm>
                <a:off x="9085637" y="6169500"/>
                <a:ext cx="148680" cy="1051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203AED2-E9E0-85A2-C312-0914B389560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076997" y="6160500"/>
                  <a:ext cx="166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7E9E8F92-DB3F-D6D2-97F0-AD8BA3B3DF17}"/>
                    </a:ext>
                  </a:extLst>
                </p14:cNvPr>
                <p14:cNvContentPartPr/>
                <p14:nvPr/>
              </p14:nvContentPartPr>
              <p14:xfrm>
                <a:off x="9186077" y="6183180"/>
                <a:ext cx="90360" cy="5508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7E9E8F92-DB3F-D6D2-97F0-AD8BA3B3DF1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77077" y="6174540"/>
                  <a:ext cx="108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5D550EFD-6AE3-C2E2-EC74-5128D5CF5CF9}"/>
                    </a:ext>
                  </a:extLst>
                </p14:cNvPr>
                <p14:cNvContentPartPr/>
                <p14:nvPr/>
              </p14:nvContentPartPr>
              <p14:xfrm>
                <a:off x="9381197" y="6054660"/>
                <a:ext cx="243000" cy="1854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5D550EFD-6AE3-C2E2-EC74-5128D5CF5CF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372197" y="6045660"/>
                  <a:ext cx="260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11F17CD7-A7A9-CE5B-3279-4EA8223B1E0A}"/>
                    </a:ext>
                  </a:extLst>
                </p14:cNvPr>
                <p14:cNvContentPartPr/>
                <p14:nvPr/>
              </p14:nvContentPartPr>
              <p14:xfrm>
                <a:off x="9858917" y="5990940"/>
                <a:ext cx="231120" cy="2433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11F17CD7-A7A9-CE5B-3279-4EA8223B1E0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49917" y="5982300"/>
                  <a:ext cx="248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9BF1748-A20F-38B8-802A-148FF10BECCD}"/>
                    </a:ext>
                  </a:extLst>
                </p14:cNvPr>
                <p14:cNvContentPartPr/>
                <p14:nvPr/>
              </p14:nvContentPartPr>
              <p14:xfrm>
                <a:off x="10064837" y="6128100"/>
                <a:ext cx="119160" cy="11952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9BF1748-A20F-38B8-802A-148FF10BECC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056197" y="6119460"/>
                  <a:ext cx="13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303924A8-77D5-E3A0-8CC3-85C9183D20E1}"/>
                    </a:ext>
                  </a:extLst>
                </p14:cNvPr>
                <p14:cNvContentPartPr/>
                <p14:nvPr/>
              </p14:nvContentPartPr>
              <p14:xfrm>
                <a:off x="10180037" y="6108300"/>
                <a:ext cx="102960" cy="1620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303924A8-77D5-E3A0-8CC3-85C9183D20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71397" y="6099660"/>
                  <a:ext cx="120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B0A61685-93F6-8698-5D25-AD8C3AFD3D35}"/>
                    </a:ext>
                  </a:extLst>
                </p14:cNvPr>
                <p14:cNvContentPartPr/>
                <p14:nvPr/>
              </p14:nvContentPartPr>
              <p14:xfrm>
                <a:off x="10544717" y="5934060"/>
                <a:ext cx="108720" cy="314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B0A61685-93F6-8698-5D25-AD8C3AFD3D3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35717" y="5925420"/>
                  <a:ext cx="126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FFE29ADE-9EB2-082F-AF23-B1A8B08D1D45}"/>
                    </a:ext>
                  </a:extLst>
                </p14:cNvPr>
                <p14:cNvContentPartPr/>
                <p14:nvPr/>
              </p14:nvContentPartPr>
              <p14:xfrm>
                <a:off x="10681157" y="6115140"/>
                <a:ext cx="85680" cy="10188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FFE29ADE-9EB2-082F-AF23-B1A8B08D1D4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72517" y="6106500"/>
                  <a:ext cx="103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6A3D5E33-40A2-D713-00BB-987AB7BD8D34}"/>
                    </a:ext>
                  </a:extLst>
                </p14:cNvPr>
                <p14:cNvContentPartPr/>
                <p14:nvPr/>
              </p14:nvContentPartPr>
              <p14:xfrm>
                <a:off x="10768637" y="5885460"/>
                <a:ext cx="19080" cy="36108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6A3D5E33-40A2-D713-00BB-987AB7BD8D3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759637" y="5876460"/>
                  <a:ext cx="36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9D60B33A-310C-CFCF-5B52-FBF85DC7E893}"/>
                    </a:ext>
                  </a:extLst>
                </p14:cNvPr>
                <p14:cNvContentPartPr/>
                <p14:nvPr/>
              </p14:nvContentPartPr>
              <p14:xfrm>
                <a:off x="10776917" y="6092460"/>
                <a:ext cx="189360" cy="15624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9D60B33A-310C-CFCF-5B52-FBF85DC7E89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68277" y="6083460"/>
                  <a:ext cx="207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718ABADE-834D-AAB2-D4AA-2562E084C1E6}"/>
                    </a:ext>
                  </a:extLst>
                </p14:cNvPr>
                <p14:cNvContentPartPr/>
                <p14:nvPr/>
              </p14:nvContentPartPr>
              <p14:xfrm>
                <a:off x="10987877" y="5855580"/>
                <a:ext cx="39240" cy="37980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718ABADE-834D-AAB2-D4AA-2562E084C1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978877" y="5846940"/>
                  <a:ext cx="56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67E444E0-0003-52D9-C6BD-58E65B715643}"/>
                    </a:ext>
                  </a:extLst>
                </p14:cNvPr>
                <p14:cNvContentPartPr/>
                <p14:nvPr/>
              </p14:nvContentPartPr>
              <p14:xfrm>
                <a:off x="11029997" y="6091740"/>
                <a:ext cx="51480" cy="12024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67E444E0-0003-52D9-C6BD-58E65B71564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021357" y="6083100"/>
                  <a:ext cx="69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68D7CA8B-9E06-E77C-B26F-6C6CE24C821E}"/>
                    </a:ext>
                  </a:extLst>
                </p14:cNvPr>
                <p14:cNvContentPartPr/>
                <p14:nvPr/>
              </p14:nvContentPartPr>
              <p14:xfrm>
                <a:off x="11082917" y="5805900"/>
                <a:ext cx="84600" cy="42516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68D7CA8B-9E06-E77C-B26F-6C6CE24C821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074277" y="5796900"/>
                  <a:ext cx="1022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37634DD-FA9C-EBD2-3CA0-7F745AACE79D}"/>
                    </a:ext>
                  </a:extLst>
                </p14:cNvPr>
                <p14:cNvContentPartPr/>
                <p14:nvPr/>
              </p14:nvContentPartPr>
              <p14:xfrm>
                <a:off x="11198837" y="6114780"/>
                <a:ext cx="79560" cy="972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37634DD-FA9C-EBD2-3CA0-7F745AACE79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90197" y="6105780"/>
                  <a:ext cx="97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6302E388-7F3A-56C8-B1A6-98005A406EE0}"/>
                    </a:ext>
                  </a:extLst>
                </p14:cNvPr>
                <p14:cNvContentPartPr/>
                <p14:nvPr/>
              </p14:nvContentPartPr>
              <p14:xfrm>
                <a:off x="11316917" y="5720220"/>
                <a:ext cx="142560" cy="4928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6302E388-7F3A-56C8-B1A6-98005A406EE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308277" y="5711580"/>
                  <a:ext cx="160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BCA5FE7-025C-5945-2E59-988F3B2EDC9E}"/>
                    </a:ext>
                  </a:extLst>
                </p14:cNvPr>
                <p14:cNvContentPartPr/>
                <p14:nvPr/>
              </p14:nvContentPartPr>
              <p14:xfrm>
                <a:off x="9718157" y="6452820"/>
                <a:ext cx="177840" cy="234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BCA5FE7-025C-5945-2E59-988F3B2EDC9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09517" y="6444180"/>
                  <a:ext cx="195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0931D923-5B56-3A20-42E9-3368D467F6B3}"/>
                    </a:ext>
                  </a:extLst>
                </p14:cNvPr>
                <p14:cNvContentPartPr/>
                <p14:nvPr/>
              </p14:nvContentPartPr>
              <p14:xfrm>
                <a:off x="9738317" y="6600420"/>
                <a:ext cx="156240" cy="180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0931D923-5B56-3A20-42E9-3368D467F6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729317" y="6591420"/>
                  <a:ext cx="173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2CA1D25E-C756-677F-4EE4-60AD51299B6E}"/>
                    </a:ext>
                  </a:extLst>
                </p14:cNvPr>
                <p14:cNvContentPartPr/>
                <p14:nvPr/>
              </p14:nvContentPartPr>
              <p14:xfrm>
                <a:off x="9898517" y="6564420"/>
                <a:ext cx="155880" cy="15588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2CA1D25E-C756-677F-4EE4-60AD51299B6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889877" y="6555420"/>
                  <a:ext cx="173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318AF6F-79CE-617B-16AE-CF6487F13DCA}"/>
                    </a:ext>
                  </a:extLst>
                </p14:cNvPr>
                <p14:cNvContentPartPr/>
                <p14:nvPr/>
              </p14:nvContentPartPr>
              <p14:xfrm>
                <a:off x="10020197" y="6344820"/>
                <a:ext cx="152280" cy="3740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318AF6F-79CE-617B-16AE-CF6487F13DC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011557" y="6335820"/>
                  <a:ext cx="169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CFBC3BAB-309E-4540-9AA8-DE68AC8BA908}"/>
                    </a:ext>
                  </a:extLst>
                </p14:cNvPr>
                <p14:cNvContentPartPr/>
                <p14:nvPr/>
              </p14:nvContentPartPr>
              <p14:xfrm>
                <a:off x="10115957" y="6513660"/>
                <a:ext cx="67320" cy="1800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CFBC3BAB-309E-4540-9AA8-DE68AC8BA90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106957" y="6505020"/>
                  <a:ext cx="84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EE78AD23-4C66-DF93-A80C-F1C31F98E6DB}"/>
                    </a:ext>
                  </a:extLst>
                </p14:cNvPr>
                <p14:cNvContentPartPr/>
                <p14:nvPr/>
              </p14:nvContentPartPr>
              <p14:xfrm>
                <a:off x="10191917" y="6562260"/>
                <a:ext cx="130320" cy="1249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EE78AD23-4C66-DF93-A80C-F1C31F98E6D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82917" y="6553620"/>
                  <a:ext cx="147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DC86A2E3-7376-11BA-14DF-84862068AE48}"/>
                    </a:ext>
                  </a:extLst>
                </p14:cNvPr>
                <p14:cNvContentPartPr/>
                <p14:nvPr/>
              </p14:nvContentPartPr>
              <p14:xfrm>
                <a:off x="10354997" y="6357060"/>
                <a:ext cx="152640" cy="32724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DC86A2E3-7376-11BA-14DF-84862068AE4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46357" y="6348420"/>
                  <a:ext cx="170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F1565B4A-95DD-A54F-B62F-EAE5E944A8D6}"/>
                    </a:ext>
                  </a:extLst>
                </p14:cNvPr>
                <p14:cNvContentPartPr/>
                <p14:nvPr/>
              </p14:nvContentPartPr>
              <p14:xfrm>
                <a:off x="10381277" y="6544260"/>
                <a:ext cx="168120" cy="13608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F1565B4A-95DD-A54F-B62F-EAE5E944A8D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372637" y="6535620"/>
                  <a:ext cx="185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6B6F1080-2E98-3101-9F88-2180CDBE186C}"/>
                    </a:ext>
                  </a:extLst>
                </p14:cNvPr>
                <p14:cNvContentPartPr/>
                <p14:nvPr/>
              </p14:nvContentPartPr>
              <p14:xfrm>
                <a:off x="10519517" y="6544260"/>
                <a:ext cx="71640" cy="12204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6B6F1080-2E98-3101-9F88-2180CDBE186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510517" y="6535260"/>
                  <a:ext cx="89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E66CA56F-2D38-1FE0-507D-55804DE983B5}"/>
                    </a:ext>
                  </a:extLst>
                </p14:cNvPr>
                <p14:cNvContentPartPr/>
                <p14:nvPr/>
              </p14:nvContentPartPr>
              <p14:xfrm>
                <a:off x="10610237" y="6465060"/>
                <a:ext cx="404640" cy="2588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E66CA56F-2D38-1FE0-507D-55804DE983B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601237" y="6456060"/>
                  <a:ext cx="422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E4356FF6-58C1-E9CA-7CC6-481C7A1FA96D}"/>
                    </a:ext>
                  </a:extLst>
                </p14:cNvPr>
                <p14:cNvContentPartPr/>
                <p14:nvPr/>
              </p14:nvContentPartPr>
              <p14:xfrm>
                <a:off x="11065997" y="6475140"/>
                <a:ext cx="28800" cy="2217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E4356FF6-58C1-E9CA-7CC6-481C7A1FA96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57357" y="6466500"/>
                  <a:ext cx="46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C69A2E25-4ECF-9FD8-5345-420E8C0BE7BD}"/>
                    </a:ext>
                  </a:extLst>
                </p14:cNvPr>
                <p14:cNvContentPartPr/>
                <p14:nvPr/>
              </p14:nvContentPartPr>
              <p14:xfrm>
                <a:off x="11117477" y="6494940"/>
                <a:ext cx="153000" cy="17856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C69A2E25-4ECF-9FD8-5345-420E8C0BE7B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08477" y="6485940"/>
                  <a:ext cx="170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3E2B24FF-341E-E892-0B7B-E5BBA3ED2015}"/>
                    </a:ext>
                  </a:extLst>
                </p14:cNvPr>
                <p14:cNvContentPartPr/>
                <p14:nvPr/>
              </p14:nvContentPartPr>
              <p14:xfrm>
                <a:off x="11314397" y="6512580"/>
                <a:ext cx="146880" cy="1994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3E2B24FF-341E-E892-0B7B-E5BBA3ED201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05397" y="6503580"/>
                  <a:ext cx="164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658C609B-79DA-1F38-EC19-C3B522CBFE8B}"/>
                    </a:ext>
                  </a:extLst>
                </p14:cNvPr>
                <p14:cNvContentPartPr/>
                <p14:nvPr/>
              </p14:nvContentPartPr>
              <p14:xfrm>
                <a:off x="11456597" y="6486660"/>
                <a:ext cx="123120" cy="20268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658C609B-79DA-1F38-EC19-C3B522CBFE8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447957" y="6478020"/>
                  <a:ext cx="140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45D290B1-478D-8774-0176-07DE258CD9C2}"/>
                    </a:ext>
                  </a:extLst>
                </p14:cNvPr>
                <p14:cNvContentPartPr/>
                <p14:nvPr/>
              </p14:nvContentPartPr>
              <p14:xfrm>
                <a:off x="11523917" y="6428340"/>
                <a:ext cx="275040" cy="3981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45D290B1-478D-8774-0176-07DE258CD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514917" y="6419340"/>
                  <a:ext cx="292680" cy="4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4445F41E-8FF5-A575-EAF6-18E229F2DA15}"/>
                  </a:ext>
                </a:extLst>
              </p14:cNvPr>
              <p14:cNvContentPartPr/>
              <p14:nvPr/>
            </p14:nvContentPartPr>
            <p14:xfrm>
              <a:off x="9669557" y="4615740"/>
              <a:ext cx="2183760" cy="96876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4445F41E-8FF5-A575-EAF6-18E229F2DA15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660917" y="4606740"/>
                <a:ext cx="2201400" cy="9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1C54D27-3CEA-F4AE-556A-04005ACABBF7}"/>
              </a:ext>
            </a:extLst>
          </p:cNvPr>
          <p:cNvGrpSpPr/>
          <p:nvPr/>
        </p:nvGrpSpPr>
        <p:grpSpPr>
          <a:xfrm>
            <a:off x="5601917" y="4144860"/>
            <a:ext cx="681840" cy="332280"/>
            <a:chOff x="5601917" y="4144860"/>
            <a:chExt cx="6818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72AA1AB-187E-0D11-8BC7-F5AFBB5DA59E}"/>
                    </a:ext>
                  </a:extLst>
                </p14:cNvPr>
                <p14:cNvContentPartPr/>
                <p14:nvPr/>
              </p14:nvContentPartPr>
              <p14:xfrm>
                <a:off x="5601917" y="4163940"/>
                <a:ext cx="21960" cy="31320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72AA1AB-187E-0D11-8BC7-F5AFBB5DA59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92917" y="4155300"/>
                  <a:ext cx="39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5CCEAC34-F300-4AA7-AF75-7777BDE36164}"/>
                    </a:ext>
                  </a:extLst>
                </p14:cNvPr>
                <p14:cNvContentPartPr/>
                <p14:nvPr/>
              </p14:nvContentPartPr>
              <p14:xfrm>
                <a:off x="5604437" y="4144860"/>
                <a:ext cx="173520" cy="21204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5CCEAC34-F300-4AA7-AF75-7777BDE361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595797" y="4135860"/>
                  <a:ext cx="191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CEAE50FD-6673-78DA-771C-3C25359D9583}"/>
                    </a:ext>
                  </a:extLst>
                </p14:cNvPr>
                <p14:cNvContentPartPr/>
                <p14:nvPr/>
              </p14:nvContentPartPr>
              <p14:xfrm>
                <a:off x="5802797" y="4152780"/>
                <a:ext cx="122400" cy="26316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CEAE50FD-6673-78DA-771C-3C25359D958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94157" y="4144140"/>
                  <a:ext cx="140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C022CBF-1DDE-0B52-8645-A22BB366874B}"/>
                    </a:ext>
                  </a:extLst>
                </p14:cNvPr>
                <p14:cNvContentPartPr/>
                <p14:nvPr/>
              </p14:nvContentPartPr>
              <p14:xfrm>
                <a:off x="5973797" y="4149180"/>
                <a:ext cx="85680" cy="23472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BC022CBF-1DDE-0B52-8645-A22BB366874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965157" y="4140180"/>
                  <a:ext cx="103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E49FC064-1AB9-F48C-878F-F99940B14039}"/>
                    </a:ext>
                  </a:extLst>
                </p14:cNvPr>
                <p14:cNvContentPartPr/>
                <p14:nvPr/>
              </p14:nvContentPartPr>
              <p14:xfrm>
                <a:off x="6028157" y="4157460"/>
                <a:ext cx="82080" cy="2314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E49FC064-1AB9-F48C-878F-F99940B1403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019157" y="4148820"/>
                  <a:ext cx="99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58E5F3C2-EFA2-8242-F1D2-8199C472D3CA}"/>
                    </a:ext>
                  </a:extLst>
                </p14:cNvPr>
                <p14:cNvContentPartPr/>
                <p14:nvPr/>
              </p14:nvContentPartPr>
              <p14:xfrm>
                <a:off x="6095837" y="4148460"/>
                <a:ext cx="187920" cy="26172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58E5F3C2-EFA2-8242-F1D2-8199C472D3C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086837" y="4139820"/>
                  <a:ext cx="205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2EA7DD02-ADC8-C28D-2F42-AFE6236B8B89}"/>
                    </a:ext>
                  </a:extLst>
                </p14:cNvPr>
                <p14:cNvContentPartPr/>
                <p14:nvPr/>
              </p14:nvContentPartPr>
              <p14:xfrm>
                <a:off x="5881997" y="4361940"/>
                <a:ext cx="4320" cy="8820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2EA7DD02-ADC8-C28D-2F42-AFE6236B8B8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872997" y="4352940"/>
                  <a:ext cx="21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15F1270-4D74-B427-6FB8-3BB52D649CAA}"/>
                    </a:ext>
                  </a:extLst>
                </p14:cNvPr>
                <p14:cNvContentPartPr/>
                <p14:nvPr/>
              </p14:nvContentPartPr>
              <p14:xfrm>
                <a:off x="5879117" y="4416300"/>
                <a:ext cx="68400" cy="4896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15F1270-4D74-B427-6FB8-3BB52D649CA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870117" y="4407660"/>
                  <a:ext cx="86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03C4E853-2916-6E3E-DA8B-4600DE897D44}"/>
                    </a:ext>
                  </a:extLst>
                </p14:cNvPr>
                <p14:cNvContentPartPr/>
                <p14:nvPr/>
              </p14:nvContentPartPr>
              <p14:xfrm>
                <a:off x="5879837" y="4422420"/>
                <a:ext cx="9000" cy="3600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03C4E853-2916-6E3E-DA8B-4600DE897D4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870837" y="4413780"/>
                  <a:ext cx="266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573094A8-75A9-FF94-CB9E-612992426CE3}"/>
              </a:ext>
            </a:extLst>
          </p:cNvPr>
          <p:cNvGrpSpPr/>
          <p:nvPr/>
        </p:nvGrpSpPr>
        <p:grpSpPr>
          <a:xfrm>
            <a:off x="5817197" y="4633020"/>
            <a:ext cx="723240" cy="165600"/>
            <a:chOff x="5817197" y="4633020"/>
            <a:chExt cx="7232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33942C2C-F32A-992F-AC7A-E5C9A33140CD}"/>
                    </a:ext>
                  </a:extLst>
                </p14:cNvPr>
                <p14:cNvContentPartPr/>
                <p14:nvPr/>
              </p14:nvContentPartPr>
              <p14:xfrm>
                <a:off x="5817197" y="4633020"/>
                <a:ext cx="25920" cy="16560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33942C2C-F32A-992F-AC7A-E5C9A33140C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808557" y="4624020"/>
                  <a:ext cx="4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2EA14461-DB4F-194F-6DE6-06DF9DCD6EA0}"/>
                    </a:ext>
                  </a:extLst>
                </p14:cNvPr>
                <p14:cNvContentPartPr/>
                <p14:nvPr/>
              </p14:nvContentPartPr>
              <p14:xfrm>
                <a:off x="5851757" y="4666140"/>
                <a:ext cx="153360" cy="11376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2EA14461-DB4F-194F-6DE6-06DF9DCD6EA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842757" y="4657500"/>
                  <a:ext cx="171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E22D7059-A6B3-3249-3AF6-801151BA12EB}"/>
                    </a:ext>
                  </a:extLst>
                </p14:cNvPr>
                <p14:cNvContentPartPr/>
                <p14:nvPr/>
              </p14:nvContentPartPr>
              <p14:xfrm>
                <a:off x="5959757" y="4661460"/>
                <a:ext cx="128880" cy="12348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E22D7059-A6B3-3249-3AF6-801151BA12E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51117" y="4652820"/>
                  <a:ext cx="146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54573D96-5DA9-A44D-3659-C62FB861B0A7}"/>
                    </a:ext>
                  </a:extLst>
                </p14:cNvPr>
                <p14:cNvContentPartPr/>
                <p14:nvPr/>
              </p14:nvContentPartPr>
              <p14:xfrm>
                <a:off x="6146957" y="4671180"/>
                <a:ext cx="393480" cy="11664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54573D96-5DA9-A44D-3659-C62FB861B0A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137957" y="4662540"/>
                  <a:ext cx="4111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F8016198-6A43-012A-0E58-38A983DF6E80}"/>
                  </a:ext>
                </a:extLst>
              </p14:cNvPr>
              <p14:cNvContentPartPr/>
              <p14:nvPr/>
            </p14:nvContentPartPr>
            <p14:xfrm>
              <a:off x="575957" y="4325580"/>
              <a:ext cx="2514600" cy="1054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F8016198-6A43-012A-0E58-38A983DF6E8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67317" y="4316940"/>
                <a:ext cx="253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FE6D5193-4F25-8D2B-3808-DBF78144012F}"/>
                  </a:ext>
                </a:extLst>
              </p14:cNvPr>
              <p14:cNvContentPartPr/>
              <p14:nvPr/>
            </p14:nvContentPartPr>
            <p14:xfrm>
              <a:off x="748757" y="4245300"/>
              <a:ext cx="89640" cy="29844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FE6D5193-4F25-8D2B-3808-DBF78144012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39757" y="4236660"/>
                <a:ext cx="107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1C562060-060B-8469-95D0-294B75481FB3}"/>
                  </a:ext>
                </a:extLst>
              </p14:cNvPr>
              <p14:cNvContentPartPr/>
              <p14:nvPr/>
            </p14:nvContentPartPr>
            <p14:xfrm>
              <a:off x="679637" y="4288500"/>
              <a:ext cx="201240" cy="32760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1C562060-060B-8469-95D0-294B75481FB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670637" y="4279500"/>
                <a:ext cx="2188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DBAA2407-3373-791D-A2C0-334BE42744B5}"/>
                  </a:ext>
                </a:extLst>
              </p14:cNvPr>
              <p14:cNvContentPartPr/>
              <p14:nvPr/>
            </p14:nvContentPartPr>
            <p14:xfrm>
              <a:off x="588917" y="4697100"/>
              <a:ext cx="20160" cy="28368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DBAA2407-3373-791D-A2C0-334BE42744B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79917" y="4688460"/>
                <a:ext cx="378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762CE285-AFDF-0460-B102-80467A1F1BE8}"/>
                  </a:ext>
                </a:extLst>
              </p14:cNvPr>
              <p14:cNvContentPartPr/>
              <p14:nvPr/>
            </p14:nvContentPartPr>
            <p14:xfrm>
              <a:off x="661997" y="4788900"/>
              <a:ext cx="9360" cy="14580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762CE285-AFDF-0460-B102-80467A1F1BE8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53357" y="4779900"/>
                <a:ext cx="27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7B0F577E-A204-1A1E-720D-40EA64E6E2E8}"/>
                  </a:ext>
                </a:extLst>
              </p14:cNvPr>
              <p14:cNvContentPartPr/>
              <p14:nvPr/>
            </p14:nvContentPartPr>
            <p14:xfrm>
              <a:off x="678557" y="4765860"/>
              <a:ext cx="208440" cy="2034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7B0F577E-A204-1A1E-720D-40EA64E6E2E8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69917" y="4757220"/>
                <a:ext cx="226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9C493B6A-3DA5-C033-FA47-00BA32E9CF06}"/>
                  </a:ext>
                </a:extLst>
              </p14:cNvPr>
              <p14:cNvContentPartPr/>
              <p14:nvPr/>
            </p14:nvContentPartPr>
            <p14:xfrm>
              <a:off x="3158957" y="4000140"/>
              <a:ext cx="128520" cy="50148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9C493B6A-3DA5-C033-FA47-00BA32E9CF06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149957" y="3991140"/>
                <a:ext cx="1461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88FB88E0-8B9B-49F9-B9FB-4D96A9989DCC}"/>
                  </a:ext>
                </a:extLst>
              </p14:cNvPr>
              <p14:cNvContentPartPr/>
              <p14:nvPr/>
            </p14:nvContentPartPr>
            <p14:xfrm>
              <a:off x="3074357" y="4118580"/>
              <a:ext cx="208800" cy="47232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88FB88E0-8B9B-49F9-B9FB-4D96A9989DCC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065717" y="4109940"/>
                <a:ext cx="2264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78B669BD-8DC9-2983-27B5-1D4FFE3C9D39}"/>
                  </a:ext>
                </a:extLst>
              </p14:cNvPr>
              <p14:cNvContentPartPr/>
              <p14:nvPr/>
            </p14:nvContentPartPr>
            <p14:xfrm>
              <a:off x="3013517" y="4611060"/>
              <a:ext cx="70920" cy="23724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78B669BD-8DC9-2983-27B5-1D4FFE3C9D39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004517" y="4602420"/>
                <a:ext cx="88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A7F67C17-66A9-10CF-99BC-46D2A83EAAA5}"/>
                  </a:ext>
                </a:extLst>
              </p14:cNvPr>
              <p14:cNvContentPartPr/>
              <p14:nvPr/>
            </p14:nvContentPartPr>
            <p14:xfrm>
              <a:off x="3132317" y="4641660"/>
              <a:ext cx="112680" cy="18432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A7F67C17-66A9-10CF-99BC-46D2A83EAAA5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123317" y="4632660"/>
                <a:ext cx="130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70" name="잉크 269">
                <a:extLst>
                  <a:ext uri="{FF2B5EF4-FFF2-40B4-BE49-F238E27FC236}">
                    <a16:creationId xmlns:a16="http://schemas.microsoft.com/office/drawing/2014/main" id="{71BD5844-ABBD-9EB4-CA72-9845ED64D1DF}"/>
                  </a:ext>
                </a:extLst>
              </p14:cNvPr>
              <p14:cNvContentPartPr/>
              <p14:nvPr/>
            </p14:nvContentPartPr>
            <p14:xfrm>
              <a:off x="3240677" y="4647780"/>
              <a:ext cx="142920" cy="165600"/>
            </p14:xfrm>
          </p:contentPart>
        </mc:Choice>
        <mc:Fallback xmlns="">
          <p:pic>
            <p:nvPicPr>
              <p:cNvPr id="270" name="잉크 269">
                <a:extLst>
                  <a:ext uri="{FF2B5EF4-FFF2-40B4-BE49-F238E27FC236}">
                    <a16:creationId xmlns:a16="http://schemas.microsoft.com/office/drawing/2014/main" id="{71BD5844-ABBD-9EB4-CA72-9845ED64D1D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231677" y="4639140"/>
                <a:ext cx="1605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C3366EBA-E828-97A2-3552-3D0E104F4FFD}"/>
                  </a:ext>
                </a:extLst>
              </p14:cNvPr>
              <p14:cNvContentPartPr/>
              <p14:nvPr/>
            </p14:nvContentPartPr>
            <p14:xfrm>
              <a:off x="3291437" y="4827780"/>
              <a:ext cx="144720" cy="32400"/>
            </p14:xfrm>
          </p:contentPart>
        </mc:Choice>
        <mc:Fallback xmlns=""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C3366EBA-E828-97A2-3552-3D0E104F4FFD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282797" y="4819140"/>
                <a:ext cx="162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F9157798-0245-AAD0-CB8A-81BE6C4B1293}"/>
                  </a:ext>
                </a:extLst>
              </p14:cNvPr>
              <p14:cNvContentPartPr/>
              <p14:nvPr/>
            </p14:nvContentPartPr>
            <p14:xfrm>
              <a:off x="331877" y="5286420"/>
              <a:ext cx="24480" cy="415440"/>
            </p14:xfrm>
          </p:contentPart>
        </mc:Choice>
        <mc:Fallback xmlns=""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F9157798-0245-AAD0-CB8A-81BE6C4B1293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22877" y="5277780"/>
                <a:ext cx="421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91" name="잉크 290">
                <a:extLst>
                  <a:ext uri="{FF2B5EF4-FFF2-40B4-BE49-F238E27FC236}">
                    <a16:creationId xmlns:a16="http://schemas.microsoft.com/office/drawing/2014/main" id="{5D34C511-3F41-044E-5043-1D865C50F2A5}"/>
                  </a:ext>
                </a:extLst>
              </p14:cNvPr>
              <p14:cNvContentPartPr/>
              <p14:nvPr/>
            </p14:nvContentPartPr>
            <p14:xfrm>
              <a:off x="315317" y="5285700"/>
              <a:ext cx="114840" cy="168480"/>
            </p14:xfrm>
          </p:contentPart>
        </mc:Choice>
        <mc:Fallback xmlns="">
          <p:pic>
            <p:nvPicPr>
              <p:cNvPr id="291" name="잉크 290">
                <a:extLst>
                  <a:ext uri="{FF2B5EF4-FFF2-40B4-BE49-F238E27FC236}">
                    <a16:creationId xmlns:a16="http://schemas.microsoft.com/office/drawing/2014/main" id="{5D34C511-3F41-044E-5043-1D865C50F2A5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306317" y="5276700"/>
                <a:ext cx="132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0BF2229A-3C5A-4810-6AAD-81CD2DE5E03B}"/>
                  </a:ext>
                </a:extLst>
              </p14:cNvPr>
              <p14:cNvContentPartPr/>
              <p14:nvPr/>
            </p14:nvContentPartPr>
            <p14:xfrm>
              <a:off x="491357" y="5308020"/>
              <a:ext cx="74520" cy="286560"/>
            </p14:xfrm>
          </p:contentPart>
        </mc:Choice>
        <mc:Fallback xmlns=""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0BF2229A-3C5A-4810-6AAD-81CD2DE5E03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82717" y="5299380"/>
                <a:ext cx="92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01EDD3CC-A666-0ECE-DA96-9BF440A638F1}"/>
                  </a:ext>
                </a:extLst>
              </p14:cNvPr>
              <p14:cNvContentPartPr/>
              <p14:nvPr/>
            </p14:nvContentPartPr>
            <p14:xfrm>
              <a:off x="621677" y="5271660"/>
              <a:ext cx="171720" cy="374040"/>
            </p14:xfrm>
          </p:contentPart>
        </mc:Choice>
        <mc:Fallback xmlns=""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01EDD3CC-A666-0ECE-DA96-9BF440A638F1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612677" y="5262660"/>
                <a:ext cx="189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94" name="잉크 293">
                <a:extLst>
                  <a:ext uri="{FF2B5EF4-FFF2-40B4-BE49-F238E27FC236}">
                    <a16:creationId xmlns:a16="http://schemas.microsoft.com/office/drawing/2014/main" id="{DA1C532D-7B6F-5A64-220D-47DAE8EA27F0}"/>
                  </a:ext>
                </a:extLst>
              </p14:cNvPr>
              <p14:cNvContentPartPr/>
              <p14:nvPr/>
            </p14:nvContentPartPr>
            <p14:xfrm>
              <a:off x="813197" y="5471460"/>
              <a:ext cx="78480" cy="119520"/>
            </p14:xfrm>
          </p:contentPart>
        </mc:Choice>
        <mc:Fallback xmlns="">
          <p:pic>
            <p:nvPicPr>
              <p:cNvPr id="294" name="잉크 293">
                <a:extLst>
                  <a:ext uri="{FF2B5EF4-FFF2-40B4-BE49-F238E27FC236}">
                    <a16:creationId xmlns:a16="http://schemas.microsoft.com/office/drawing/2014/main" id="{DA1C532D-7B6F-5A64-220D-47DAE8EA27F0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04557" y="5462820"/>
                <a:ext cx="96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14BF90D1-2FE3-0C27-3F79-AAC49E9503D2}"/>
                  </a:ext>
                </a:extLst>
              </p14:cNvPr>
              <p14:cNvContentPartPr/>
              <p14:nvPr/>
            </p14:nvContentPartPr>
            <p14:xfrm>
              <a:off x="1064477" y="5273100"/>
              <a:ext cx="15480" cy="32652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14BF90D1-2FE3-0C27-3F79-AAC49E9503D2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55477" y="5264100"/>
                <a:ext cx="331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064AF0F1-C772-4D48-AEB5-3C37E4BFA36B}"/>
                  </a:ext>
                </a:extLst>
              </p14:cNvPr>
              <p14:cNvContentPartPr/>
              <p14:nvPr/>
            </p14:nvContentPartPr>
            <p14:xfrm>
              <a:off x="1165277" y="5275980"/>
              <a:ext cx="29160" cy="348480"/>
            </p14:xfrm>
          </p:contentPart>
        </mc:Choice>
        <mc:Fallback xmlns=""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064AF0F1-C772-4D48-AEB5-3C37E4BFA36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156637" y="5267340"/>
                <a:ext cx="468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97" name="잉크 296">
                <a:extLst>
                  <a:ext uri="{FF2B5EF4-FFF2-40B4-BE49-F238E27FC236}">
                    <a16:creationId xmlns:a16="http://schemas.microsoft.com/office/drawing/2014/main" id="{0D601F05-244E-0D64-5BC5-ADE73D00B782}"/>
                  </a:ext>
                </a:extLst>
              </p14:cNvPr>
              <p14:cNvContentPartPr/>
              <p14:nvPr/>
            </p14:nvContentPartPr>
            <p14:xfrm>
              <a:off x="1115597" y="5292180"/>
              <a:ext cx="160920" cy="286920"/>
            </p14:xfrm>
          </p:contentPart>
        </mc:Choice>
        <mc:Fallback xmlns="">
          <p:pic>
            <p:nvPicPr>
              <p:cNvPr id="297" name="잉크 296">
                <a:extLst>
                  <a:ext uri="{FF2B5EF4-FFF2-40B4-BE49-F238E27FC236}">
                    <a16:creationId xmlns:a16="http://schemas.microsoft.com/office/drawing/2014/main" id="{0D601F05-244E-0D64-5BC5-ADE73D00B78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106597" y="5283540"/>
                <a:ext cx="1785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D02DBAD6-908F-B793-C698-7AFA4C67C072}"/>
                  </a:ext>
                </a:extLst>
              </p14:cNvPr>
              <p14:cNvContentPartPr/>
              <p14:nvPr/>
            </p14:nvContentPartPr>
            <p14:xfrm>
              <a:off x="1304237" y="5234580"/>
              <a:ext cx="74160" cy="41364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D02DBAD6-908F-B793-C698-7AFA4C67C07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295237" y="5225580"/>
                <a:ext cx="918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C3447CE6-F607-17F5-44D4-A0EC353D866C}"/>
                  </a:ext>
                </a:extLst>
              </p14:cNvPr>
              <p14:cNvContentPartPr/>
              <p14:nvPr/>
            </p14:nvContentPartPr>
            <p14:xfrm>
              <a:off x="1527437" y="5412780"/>
              <a:ext cx="82440" cy="37800"/>
            </p14:xfrm>
          </p:contentPart>
        </mc:Choice>
        <mc:Fallback xmlns=""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C3447CE6-F607-17F5-44D4-A0EC353D866C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518437" y="5404140"/>
                <a:ext cx="100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00" name="잉크 299">
                <a:extLst>
                  <a:ext uri="{FF2B5EF4-FFF2-40B4-BE49-F238E27FC236}">
                    <a16:creationId xmlns:a16="http://schemas.microsoft.com/office/drawing/2014/main" id="{C12ADA02-01D9-5D22-E45D-92B044A5C0C4}"/>
                  </a:ext>
                </a:extLst>
              </p14:cNvPr>
              <p14:cNvContentPartPr/>
              <p14:nvPr/>
            </p14:nvContentPartPr>
            <p14:xfrm>
              <a:off x="1549397" y="5504220"/>
              <a:ext cx="34200" cy="5400"/>
            </p14:xfrm>
          </p:contentPart>
        </mc:Choice>
        <mc:Fallback xmlns="">
          <p:pic>
            <p:nvPicPr>
              <p:cNvPr id="300" name="잉크 299">
                <a:extLst>
                  <a:ext uri="{FF2B5EF4-FFF2-40B4-BE49-F238E27FC236}">
                    <a16:creationId xmlns:a16="http://schemas.microsoft.com/office/drawing/2014/main" id="{C12ADA02-01D9-5D22-E45D-92B044A5C0C4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540757" y="5495580"/>
                <a:ext cx="518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08" name="잉크 307">
                <a:extLst>
                  <a:ext uri="{FF2B5EF4-FFF2-40B4-BE49-F238E27FC236}">
                    <a16:creationId xmlns:a16="http://schemas.microsoft.com/office/drawing/2014/main" id="{2A0D15E8-1E8F-33AF-8ED0-6E0A8E5F940E}"/>
                  </a:ext>
                </a:extLst>
              </p14:cNvPr>
              <p14:cNvContentPartPr/>
              <p14:nvPr/>
            </p14:nvContentPartPr>
            <p14:xfrm>
              <a:off x="2157797" y="5065380"/>
              <a:ext cx="127800" cy="277560"/>
            </p14:xfrm>
          </p:contentPart>
        </mc:Choice>
        <mc:Fallback xmlns="">
          <p:pic>
            <p:nvPicPr>
              <p:cNvPr id="308" name="잉크 307">
                <a:extLst>
                  <a:ext uri="{FF2B5EF4-FFF2-40B4-BE49-F238E27FC236}">
                    <a16:creationId xmlns:a16="http://schemas.microsoft.com/office/drawing/2014/main" id="{2A0D15E8-1E8F-33AF-8ED0-6E0A8E5F940E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149157" y="5056380"/>
                <a:ext cx="14544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A4ED709E-4669-6F02-5A91-4CD985096BC9}"/>
              </a:ext>
            </a:extLst>
          </p:cNvPr>
          <p:cNvGrpSpPr/>
          <p:nvPr/>
        </p:nvGrpSpPr>
        <p:grpSpPr>
          <a:xfrm>
            <a:off x="1830197" y="5008140"/>
            <a:ext cx="1780560" cy="902160"/>
            <a:chOff x="1830197" y="5008140"/>
            <a:chExt cx="1780560" cy="9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683C712-E8B6-1C46-17EA-A8104BEA4DF9}"/>
                    </a:ext>
                  </a:extLst>
                </p14:cNvPr>
                <p14:cNvContentPartPr/>
                <p14:nvPr/>
              </p14:nvContentPartPr>
              <p14:xfrm>
                <a:off x="1830197" y="5404140"/>
                <a:ext cx="1512360" cy="7632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683C712-E8B6-1C46-17EA-A8104BEA4DF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821557" y="5395140"/>
                  <a:ext cx="1530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F5F70C2E-75E6-135F-28FC-90C4CE257BF8}"/>
                    </a:ext>
                  </a:extLst>
                </p14:cNvPr>
                <p14:cNvContentPartPr/>
                <p14:nvPr/>
              </p14:nvContentPartPr>
              <p14:xfrm>
                <a:off x="2292437" y="5550660"/>
                <a:ext cx="131040" cy="35964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F5F70C2E-75E6-135F-28FC-90C4CE257BF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283437" y="5542020"/>
                  <a:ext cx="1486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AEEB4BB3-009C-E1C8-4AD9-A0AEFE766523}"/>
                    </a:ext>
                  </a:extLst>
                </p14:cNvPr>
                <p14:cNvContentPartPr/>
                <p14:nvPr/>
              </p14:nvContentPartPr>
              <p14:xfrm>
                <a:off x="2469917" y="5554260"/>
                <a:ext cx="133200" cy="27396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AEEB4BB3-009C-E1C8-4AD9-A0AEFE76652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460917" y="5545260"/>
                  <a:ext cx="150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F15191A6-AFD8-1BB2-B43C-F496C02F894A}"/>
                    </a:ext>
                  </a:extLst>
                </p14:cNvPr>
                <p14:cNvContentPartPr/>
                <p14:nvPr/>
              </p14:nvContentPartPr>
              <p14:xfrm>
                <a:off x="2571437" y="5563980"/>
                <a:ext cx="243360" cy="2624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F15191A6-AFD8-1BB2-B43C-F496C02F894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562797" y="5554980"/>
                  <a:ext cx="261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15499DDE-06BB-90A9-F8B4-4256425EDF52}"/>
                    </a:ext>
                  </a:extLst>
                </p14:cNvPr>
                <p14:cNvContentPartPr/>
                <p14:nvPr/>
              </p14:nvContentPartPr>
              <p14:xfrm>
                <a:off x="1993637" y="5043780"/>
                <a:ext cx="24840" cy="37836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15499DDE-06BB-90A9-F8B4-4256425EDF5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984997" y="5035140"/>
                  <a:ext cx="424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BBE6AB5D-5189-EBB7-B077-CE2FAFABBC03}"/>
                    </a:ext>
                  </a:extLst>
                </p14:cNvPr>
                <p14:cNvContentPartPr/>
                <p14:nvPr/>
              </p14:nvContentPartPr>
              <p14:xfrm>
                <a:off x="1968797" y="5040900"/>
                <a:ext cx="134280" cy="15156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BBE6AB5D-5189-EBB7-B077-CE2FAFABBC0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960157" y="5031900"/>
                  <a:ext cx="151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1C77C630-CD67-30F5-A8AF-E98536930961}"/>
                    </a:ext>
                  </a:extLst>
                </p14:cNvPr>
                <p14:cNvContentPartPr/>
                <p14:nvPr/>
              </p14:nvContentPartPr>
              <p14:xfrm>
                <a:off x="2289557" y="5060700"/>
                <a:ext cx="6480" cy="29268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1C77C630-CD67-30F5-A8AF-E9853693096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280917" y="5051700"/>
                  <a:ext cx="24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117525EB-6BA7-B9D8-CC2A-345FCDED06D4}"/>
                    </a:ext>
                  </a:extLst>
                </p14:cNvPr>
                <p14:cNvContentPartPr/>
                <p14:nvPr/>
              </p14:nvContentPartPr>
              <p14:xfrm>
                <a:off x="2279837" y="5102460"/>
                <a:ext cx="110880" cy="25128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117525EB-6BA7-B9D8-CC2A-345FCDED06D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270837" y="5093820"/>
                  <a:ext cx="128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0638E22F-EE10-2B42-C7E9-A54CF261F49F}"/>
                    </a:ext>
                  </a:extLst>
                </p14:cNvPr>
                <p14:cNvContentPartPr/>
                <p14:nvPr/>
              </p14:nvContentPartPr>
              <p14:xfrm>
                <a:off x="2456957" y="5053140"/>
                <a:ext cx="29160" cy="27468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0638E22F-EE10-2B42-C7E9-A54CF261F49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447957" y="5044500"/>
                  <a:ext cx="4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9985E26F-376C-DE15-BF1B-9ED53396FE8E}"/>
                    </a:ext>
                  </a:extLst>
                </p14:cNvPr>
                <p14:cNvContentPartPr/>
                <p14:nvPr/>
              </p14:nvContentPartPr>
              <p14:xfrm>
                <a:off x="2545157" y="5025420"/>
                <a:ext cx="158400" cy="31788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9985E26F-376C-DE15-BF1B-9ED53396FE8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536157" y="5016780"/>
                  <a:ext cx="176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9AB9FEA-09E5-9D12-E0CB-496CC08AF2C5}"/>
                    </a:ext>
                  </a:extLst>
                </p14:cNvPr>
                <p14:cNvContentPartPr/>
                <p14:nvPr/>
              </p14:nvContentPartPr>
              <p14:xfrm>
                <a:off x="2725877" y="5208300"/>
                <a:ext cx="4680" cy="10584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9AB9FEA-09E5-9D12-E0CB-496CC08AF2C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717237" y="5199660"/>
                  <a:ext cx="22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0D72DC91-EB1C-1F2F-FF93-F4A55727BC71}"/>
                    </a:ext>
                  </a:extLst>
                </p14:cNvPr>
                <p14:cNvContentPartPr/>
                <p14:nvPr/>
              </p14:nvContentPartPr>
              <p14:xfrm>
                <a:off x="2743517" y="5063580"/>
                <a:ext cx="155520" cy="3430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0D72DC91-EB1C-1F2F-FF93-F4A55727BC7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734877" y="5054580"/>
                  <a:ext cx="1731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7850B427-0542-B9B8-A14B-B80A6335EB58}"/>
                    </a:ext>
                  </a:extLst>
                </p14:cNvPr>
                <p14:cNvContentPartPr/>
                <p14:nvPr/>
              </p14:nvContentPartPr>
              <p14:xfrm>
                <a:off x="2988677" y="5059260"/>
                <a:ext cx="10440" cy="28404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7850B427-0542-B9B8-A14B-B80A6335EB5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980037" y="5050620"/>
                  <a:ext cx="28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B0EF0FE6-0037-39AD-83D3-40B23FDBE4F3}"/>
                    </a:ext>
                  </a:extLst>
                </p14:cNvPr>
                <p14:cNvContentPartPr/>
                <p14:nvPr/>
              </p14:nvContentPartPr>
              <p14:xfrm>
                <a:off x="2992277" y="5076540"/>
                <a:ext cx="190800" cy="21204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B0EF0FE6-0037-39AD-83D3-40B23FDBE4F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983277" y="5067900"/>
                  <a:ext cx="208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62D46CDA-EF01-88EC-97AF-9C0EDE248130}"/>
                    </a:ext>
                  </a:extLst>
                </p14:cNvPr>
                <p14:cNvContentPartPr/>
                <p14:nvPr/>
              </p14:nvContentPartPr>
              <p14:xfrm>
                <a:off x="3190637" y="5013180"/>
                <a:ext cx="109440" cy="29808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62D46CDA-EF01-88EC-97AF-9C0EDE24813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181637" y="5004180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13DD53A9-F039-5F88-C3E8-D2019C229658}"/>
                    </a:ext>
                  </a:extLst>
                </p14:cNvPr>
                <p14:cNvContentPartPr/>
                <p14:nvPr/>
              </p14:nvContentPartPr>
              <p14:xfrm>
                <a:off x="3209717" y="5203260"/>
                <a:ext cx="55080" cy="4788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13DD53A9-F039-5F88-C3E8-D2019C22965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201077" y="5194620"/>
                  <a:ext cx="72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04A1622A-FF4F-DD50-70C7-9C88713AA20A}"/>
                    </a:ext>
                  </a:extLst>
                </p14:cNvPr>
                <p14:cNvContentPartPr/>
                <p14:nvPr/>
              </p14:nvContentPartPr>
              <p14:xfrm>
                <a:off x="3359477" y="5201100"/>
                <a:ext cx="23400" cy="12240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04A1622A-FF4F-DD50-70C7-9C88713AA20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350837" y="5192460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8759CCC4-8F28-586B-4228-2397D362777B}"/>
                    </a:ext>
                  </a:extLst>
                </p14:cNvPr>
                <p14:cNvContentPartPr/>
                <p14:nvPr/>
              </p14:nvContentPartPr>
              <p14:xfrm>
                <a:off x="3400877" y="5008140"/>
                <a:ext cx="209880" cy="45468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8759CCC4-8F28-586B-4228-2397D362777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391877" y="4999140"/>
                  <a:ext cx="227520" cy="47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C2E4E1AF-EEE8-42B9-77A1-F9D98CF23559}"/>
              </a:ext>
            </a:extLst>
          </p:cNvPr>
          <p:cNvGrpSpPr/>
          <p:nvPr/>
        </p:nvGrpSpPr>
        <p:grpSpPr>
          <a:xfrm>
            <a:off x="640757" y="5104980"/>
            <a:ext cx="730080" cy="923400"/>
            <a:chOff x="640757" y="5104980"/>
            <a:chExt cx="730080" cy="9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8EED5E24-8A83-FDE5-7A6B-A358CA04F553}"/>
                    </a:ext>
                  </a:extLst>
                </p14:cNvPr>
                <p14:cNvContentPartPr/>
                <p14:nvPr/>
              </p14:nvContentPartPr>
              <p14:xfrm>
                <a:off x="1113077" y="5104980"/>
                <a:ext cx="257760" cy="52380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8EED5E24-8A83-FDE5-7A6B-A358CA04F55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04077" y="5095980"/>
                  <a:ext cx="2754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BBC6F5C6-82CB-4ED1-96D7-5A64C1A48AFF}"/>
                    </a:ext>
                  </a:extLst>
                </p14:cNvPr>
                <p14:cNvContentPartPr/>
                <p14:nvPr/>
              </p14:nvContentPartPr>
              <p14:xfrm>
                <a:off x="825437" y="5609700"/>
                <a:ext cx="428040" cy="41868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BBC6F5C6-82CB-4ED1-96D7-5A64C1A48AF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16437" y="5601060"/>
                  <a:ext cx="445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88545E24-C998-4A32-75B1-13B5C314BF46}"/>
                    </a:ext>
                  </a:extLst>
                </p14:cNvPr>
                <p14:cNvContentPartPr/>
                <p14:nvPr/>
              </p14:nvContentPartPr>
              <p14:xfrm>
                <a:off x="640757" y="5655060"/>
                <a:ext cx="600120" cy="3319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88545E24-C998-4A32-75B1-13B5C314BF4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31757" y="5646060"/>
                  <a:ext cx="61776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A37F26ED-1638-9F55-D93B-B7C4916574BA}"/>
              </a:ext>
            </a:extLst>
          </p:cNvPr>
          <p:cNvGrpSpPr/>
          <p:nvPr/>
        </p:nvGrpSpPr>
        <p:grpSpPr>
          <a:xfrm>
            <a:off x="1454357" y="4526820"/>
            <a:ext cx="2051640" cy="2226600"/>
            <a:chOff x="1454357" y="4526820"/>
            <a:chExt cx="2051640" cy="22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509045CC-0696-EFC6-5346-A2307D5937C1}"/>
                    </a:ext>
                  </a:extLst>
                </p14:cNvPr>
                <p14:cNvContentPartPr/>
                <p14:nvPr/>
              </p14:nvContentPartPr>
              <p14:xfrm>
                <a:off x="2512757" y="4947660"/>
                <a:ext cx="270360" cy="42984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509045CC-0696-EFC6-5346-A2307D5937C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504117" y="4939020"/>
                  <a:ext cx="288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F5141386-40D0-07E3-C958-3910B726557C}"/>
                    </a:ext>
                  </a:extLst>
                </p14:cNvPr>
                <p14:cNvContentPartPr/>
                <p14:nvPr/>
              </p14:nvContentPartPr>
              <p14:xfrm>
                <a:off x="2513117" y="4975380"/>
                <a:ext cx="257400" cy="41400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F5141386-40D0-07E3-C958-3910B726557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504117" y="4966740"/>
                  <a:ext cx="2750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DD14D84-A1FF-AAE6-FAA5-3837642B472D}"/>
                    </a:ext>
                  </a:extLst>
                </p14:cNvPr>
                <p14:cNvContentPartPr/>
                <p14:nvPr/>
              </p14:nvContentPartPr>
              <p14:xfrm>
                <a:off x="2275517" y="4599900"/>
                <a:ext cx="375480" cy="38448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DD14D84-A1FF-AAE6-FAA5-3837642B472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266517" y="4591260"/>
                  <a:ext cx="39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C252E77C-CEDC-E487-8C8E-BB32D9FE0B70}"/>
                    </a:ext>
                  </a:extLst>
                </p14:cNvPr>
                <p14:cNvContentPartPr/>
                <p14:nvPr/>
              </p14:nvContentPartPr>
              <p14:xfrm>
                <a:off x="2180477" y="4890420"/>
                <a:ext cx="163800" cy="16308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C252E77C-CEDC-E487-8C8E-BB32D9FE0B7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171837" y="4881420"/>
                  <a:ext cx="181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2AC65D86-EF77-0A21-D0CE-21BF66458C5D}"/>
                    </a:ext>
                  </a:extLst>
                </p14:cNvPr>
                <p14:cNvContentPartPr/>
                <p14:nvPr/>
              </p14:nvContentPartPr>
              <p14:xfrm>
                <a:off x="1805717" y="4526820"/>
                <a:ext cx="1145520" cy="95976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2AC65D86-EF77-0A21-D0CE-21BF66458C5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797077" y="4517820"/>
                  <a:ext cx="11631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A4082D2E-E202-3C8D-2626-7FCFAA86594F}"/>
                    </a:ext>
                  </a:extLst>
                </p14:cNvPr>
                <p14:cNvContentPartPr/>
                <p14:nvPr/>
              </p14:nvContentPartPr>
              <p14:xfrm>
                <a:off x="1728317" y="5374980"/>
                <a:ext cx="345960" cy="64908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A4082D2E-E202-3C8D-2626-7FCFAA86594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719317" y="5365980"/>
                  <a:ext cx="3636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9113C7FE-AE19-0BD7-C875-B2D525238870}"/>
                    </a:ext>
                  </a:extLst>
                </p14:cNvPr>
                <p14:cNvContentPartPr/>
                <p14:nvPr/>
              </p14:nvContentPartPr>
              <p14:xfrm>
                <a:off x="1617437" y="5554260"/>
                <a:ext cx="407520" cy="61704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9113C7FE-AE19-0BD7-C875-B2D52523887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608797" y="5545260"/>
                  <a:ext cx="4251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4994937-15BD-4E17-2A6E-385D6FABFF5B}"/>
                    </a:ext>
                  </a:extLst>
                </p14:cNvPr>
                <p14:cNvContentPartPr/>
                <p14:nvPr/>
              </p14:nvContentPartPr>
              <p14:xfrm>
                <a:off x="1454357" y="6246900"/>
                <a:ext cx="215640" cy="4273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4994937-15BD-4E17-2A6E-385D6FABFF5B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445357" y="6237900"/>
                  <a:ext cx="233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D9099F85-23FB-E577-FED3-E1641820E2D1}"/>
                    </a:ext>
                  </a:extLst>
                </p14:cNvPr>
                <p14:cNvContentPartPr/>
                <p14:nvPr/>
              </p14:nvContentPartPr>
              <p14:xfrm>
                <a:off x="1728677" y="6255900"/>
                <a:ext cx="115200" cy="29376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D9099F85-23FB-E577-FED3-E1641820E2D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719677" y="6246900"/>
                  <a:ext cx="13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7C264A4C-2876-38AA-E914-C7FFDC8899DB}"/>
                    </a:ext>
                  </a:extLst>
                </p14:cNvPr>
                <p14:cNvContentPartPr/>
                <p14:nvPr/>
              </p14:nvContentPartPr>
              <p14:xfrm>
                <a:off x="1947557" y="6276420"/>
                <a:ext cx="64800" cy="27396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7C264A4C-2876-38AA-E914-C7FFDC8899D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38557" y="6267420"/>
                  <a:ext cx="82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16F22136-97B9-D40A-F9A4-C970092FE209}"/>
                    </a:ext>
                  </a:extLst>
                </p14:cNvPr>
                <p14:cNvContentPartPr/>
                <p14:nvPr/>
              </p14:nvContentPartPr>
              <p14:xfrm>
                <a:off x="2013077" y="6226020"/>
                <a:ext cx="248040" cy="3178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16F22136-97B9-D40A-F9A4-C970092FE20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004437" y="6217380"/>
                  <a:ext cx="265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B1C2D5D7-4629-2B04-ADAD-7952F09D1BE5}"/>
                    </a:ext>
                  </a:extLst>
                </p14:cNvPr>
                <p14:cNvContentPartPr/>
                <p14:nvPr/>
              </p14:nvContentPartPr>
              <p14:xfrm>
                <a:off x="2240597" y="6185700"/>
                <a:ext cx="103680" cy="26784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B1C2D5D7-4629-2B04-ADAD-7952F09D1BE5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231957" y="6176700"/>
                  <a:ext cx="121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8B98C811-8324-6642-E84C-2D00799D0F3D}"/>
                    </a:ext>
                  </a:extLst>
                </p14:cNvPr>
                <p14:cNvContentPartPr/>
                <p14:nvPr/>
              </p14:nvContentPartPr>
              <p14:xfrm>
                <a:off x="2354717" y="6214140"/>
                <a:ext cx="101880" cy="14976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8B98C811-8324-6642-E84C-2D00799D0F3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345717" y="6205140"/>
                  <a:ext cx="119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AE1CA0E8-84E3-A58E-9786-2B7351A05D0A}"/>
                    </a:ext>
                  </a:extLst>
                </p14:cNvPr>
                <p14:cNvContentPartPr/>
                <p14:nvPr/>
              </p14:nvContentPartPr>
              <p14:xfrm>
                <a:off x="2436797" y="6127020"/>
                <a:ext cx="238680" cy="27864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AE1CA0E8-84E3-A58E-9786-2B7351A05D0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428157" y="6118380"/>
                  <a:ext cx="256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62F4C632-8FF9-E98B-297B-EA69337DC844}"/>
                    </a:ext>
                  </a:extLst>
                </p14:cNvPr>
                <p14:cNvContentPartPr/>
                <p14:nvPr/>
              </p14:nvContentPartPr>
              <p14:xfrm>
                <a:off x="2440397" y="6451380"/>
                <a:ext cx="254160" cy="28440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62F4C632-8FF9-E98B-297B-EA69337DC844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431397" y="6442380"/>
                  <a:ext cx="271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AF18F2BA-33E7-E661-4BF1-B9749CAA0C80}"/>
                    </a:ext>
                  </a:extLst>
                </p14:cNvPr>
                <p14:cNvContentPartPr/>
                <p14:nvPr/>
              </p14:nvContentPartPr>
              <p14:xfrm>
                <a:off x="2718677" y="6604740"/>
                <a:ext cx="39240" cy="14868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AF18F2BA-33E7-E661-4BF1-B9749CAA0C8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710037" y="6596100"/>
                  <a:ext cx="5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589D8F77-27C2-8723-4C18-1B3D6F9AAE73}"/>
                    </a:ext>
                  </a:extLst>
                </p14:cNvPr>
                <p14:cNvContentPartPr/>
                <p14:nvPr/>
              </p14:nvContentPartPr>
              <p14:xfrm>
                <a:off x="2812277" y="6364980"/>
                <a:ext cx="121320" cy="34848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589D8F77-27C2-8723-4C18-1B3D6F9AAE7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803277" y="6356340"/>
                  <a:ext cx="138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BB5CEA6D-3422-7156-D72E-81EAF9A47D76}"/>
                    </a:ext>
                  </a:extLst>
                </p14:cNvPr>
                <p14:cNvContentPartPr/>
                <p14:nvPr/>
              </p14:nvContentPartPr>
              <p14:xfrm>
                <a:off x="2932877" y="6285060"/>
                <a:ext cx="187560" cy="42300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BB5CEA6D-3422-7156-D72E-81EAF9A47D7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924237" y="6276060"/>
                  <a:ext cx="2052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D2E61E1F-6C0A-FA05-F274-95E212FAD48B}"/>
                    </a:ext>
                  </a:extLst>
                </p14:cNvPr>
                <p14:cNvContentPartPr/>
                <p14:nvPr/>
              </p14:nvContentPartPr>
              <p14:xfrm>
                <a:off x="3187037" y="6252300"/>
                <a:ext cx="64440" cy="42048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D2E61E1F-6C0A-FA05-F274-95E212FAD48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178397" y="6243300"/>
                  <a:ext cx="82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3A6A5C89-EAF4-089C-E8B5-1048B9DC5296}"/>
                    </a:ext>
                  </a:extLst>
                </p14:cNvPr>
                <p14:cNvContentPartPr/>
                <p14:nvPr/>
              </p14:nvContentPartPr>
              <p14:xfrm>
                <a:off x="3307637" y="6542460"/>
                <a:ext cx="104760" cy="6912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3A6A5C89-EAF4-089C-E8B5-1048B9DC529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298637" y="6533460"/>
                  <a:ext cx="122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8C018B57-CA15-E0BF-EC8F-5D2D75FBCB74}"/>
                    </a:ext>
                  </a:extLst>
                </p14:cNvPr>
                <p14:cNvContentPartPr/>
                <p14:nvPr/>
              </p14:nvContentPartPr>
              <p14:xfrm>
                <a:off x="3429677" y="6097140"/>
                <a:ext cx="76320" cy="5871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8C018B57-CA15-E0BF-EC8F-5D2D75FBCB7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421037" y="6088500"/>
                  <a:ext cx="93960" cy="60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0606AE71-F805-142B-639E-71117FCEAC46}"/>
              </a:ext>
            </a:extLst>
          </p:cNvPr>
          <p:cNvGrpSpPr/>
          <p:nvPr/>
        </p:nvGrpSpPr>
        <p:grpSpPr>
          <a:xfrm>
            <a:off x="3892997" y="4179780"/>
            <a:ext cx="1909080" cy="1127880"/>
            <a:chOff x="3892997" y="4179780"/>
            <a:chExt cx="1909080" cy="11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5487B5E0-5244-8C09-D71F-BB2A804E1FE4}"/>
                    </a:ext>
                  </a:extLst>
                </p14:cNvPr>
                <p14:cNvContentPartPr/>
                <p14:nvPr/>
              </p14:nvContentPartPr>
              <p14:xfrm>
                <a:off x="3907757" y="4392540"/>
                <a:ext cx="254880" cy="2808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5487B5E0-5244-8C09-D71F-BB2A804E1FE4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3898757" y="4383900"/>
                  <a:ext cx="272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4AA23E41-10FC-C50A-92AF-4AC845AEF316}"/>
                    </a:ext>
                  </a:extLst>
                </p14:cNvPr>
                <p14:cNvContentPartPr/>
                <p14:nvPr/>
              </p14:nvContentPartPr>
              <p14:xfrm>
                <a:off x="3961037" y="4179780"/>
                <a:ext cx="170280" cy="25236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4AA23E41-10FC-C50A-92AF-4AC845AEF316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952397" y="4171140"/>
                  <a:ext cx="187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6BD70FC0-B902-1219-1DAC-250D8E0EDBB6}"/>
                    </a:ext>
                  </a:extLst>
                </p14:cNvPr>
                <p14:cNvContentPartPr/>
                <p14:nvPr/>
              </p14:nvContentPartPr>
              <p14:xfrm>
                <a:off x="3906677" y="4881060"/>
                <a:ext cx="667800" cy="2664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6BD70FC0-B902-1219-1DAC-250D8E0EDBB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897677" y="4872060"/>
                  <a:ext cx="685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ECD545A-2B6B-2522-7FE0-A6CD5F09B9F3}"/>
                    </a:ext>
                  </a:extLst>
                </p14:cNvPr>
                <p14:cNvContentPartPr/>
                <p14:nvPr/>
              </p14:nvContentPartPr>
              <p14:xfrm>
                <a:off x="3892997" y="4378140"/>
                <a:ext cx="876960" cy="5835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ECD545A-2B6B-2522-7FE0-A6CD5F09B9F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884357" y="4369140"/>
                  <a:ext cx="8946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13CA7727-DEAC-F451-43A5-49A16BFDFD48}"/>
                    </a:ext>
                  </a:extLst>
                </p14:cNvPr>
                <p14:cNvContentPartPr/>
                <p14:nvPr/>
              </p14:nvContentPartPr>
              <p14:xfrm>
                <a:off x="4870757" y="4779540"/>
                <a:ext cx="931320" cy="52812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13CA7727-DEAC-F451-43A5-49A16BFDFD4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861757" y="4770540"/>
                  <a:ext cx="948960" cy="54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2FCEC078-DE14-EE6B-9EE0-BDDFB63CFF49}"/>
              </a:ext>
            </a:extLst>
          </p:cNvPr>
          <p:cNvGrpSpPr/>
          <p:nvPr/>
        </p:nvGrpSpPr>
        <p:grpSpPr>
          <a:xfrm>
            <a:off x="1114877" y="3100860"/>
            <a:ext cx="1850760" cy="1011960"/>
            <a:chOff x="1114877" y="3100860"/>
            <a:chExt cx="185076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9EC5C3B7-2E4A-C30B-AF6F-551ED34C463B}"/>
                    </a:ext>
                  </a:extLst>
                </p14:cNvPr>
                <p14:cNvContentPartPr/>
                <p14:nvPr/>
              </p14:nvContentPartPr>
              <p14:xfrm>
                <a:off x="1159877" y="3100860"/>
                <a:ext cx="1805760" cy="101196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9EC5C3B7-2E4A-C30B-AF6F-551ED34C463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150877" y="3091860"/>
                  <a:ext cx="182340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67FB3D99-96BD-09F1-768F-969E1C28BEE1}"/>
                    </a:ext>
                  </a:extLst>
                </p14:cNvPr>
                <p14:cNvContentPartPr/>
                <p14:nvPr/>
              </p14:nvContentPartPr>
              <p14:xfrm>
                <a:off x="1114877" y="3428100"/>
                <a:ext cx="280080" cy="66024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67FB3D99-96BD-09F1-768F-969E1C28BEE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105877" y="3419100"/>
                  <a:ext cx="297720" cy="6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5473C762-CAD0-0A4C-0B79-0AC34FF17097}"/>
              </a:ext>
            </a:extLst>
          </p:cNvPr>
          <p:cNvGrpSpPr/>
          <p:nvPr/>
        </p:nvGrpSpPr>
        <p:grpSpPr>
          <a:xfrm>
            <a:off x="4012877" y="5737500"/>
            <a:ext cx="3462480" cy="333360"/>
            <a:chOff x="4012877" y="5737500"/>
            <a:chExt cx="34624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472A37D-115E-6799-E4E8-3ED6EEA51D45}"/>
                    </a:ext>
                  </a:extLst>
                </p14:cNvPr>
                <p14:cNvContentPartPr/>
                <p14:nvPr/>
              </p14:nvContentPartPr>
              <p14:xfrm>
                <a:off x="4029437" y="5947380"/>
                <a:ext cx="3445920" cy="565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472A37D-115E-6799-E4E8-3ED6EEA51D4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020797" y="5938380"/>
                  <a:ext cx="3463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1CE103B-58F8-820D-EBE3-976EA638619F}"/>
                    </a:ext>
                  </a:extLst>
                </p14:cNvPr>
                <p14:cNvContentPartPr/>
                <p14:nvPr/>
              </p14:nvContentPartPr>
              <p14:xfrm>
                <a:off x="4176677" y="5981580"/>
                <a:ext cx="360" cy="39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1CE103B-58F8-820D-EBE3-976EA638619F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167677" y="59729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238BBACD-0B98-44C6-9B95-204CA26A72CA}"/>
                    </a:ext>
                  </a:extLst>
                </p14:cNvPr>
                <p14:cNvContentPartPr/>
                <p14:nvPr/>
              </p14:nvContentPartPr>
              <p14:xfrm>
                <a:off x="4544597" y="6034500"/>
                <a:ext cx="24480" cy="79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238BBACD-0B98-44C6-9B95-204CA26A72C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535957" y="6025500"/>
                  <a:ext cx="42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64715F78-B398-B7F1-EAD2-A4F8E5432CD8}"/>
                    </a:ext>
                  </a:extLst>
                </p14:cNvPr>
                <p14:cNvContentPartPr/>
                <p14:nvPr/>
              </p14:nvContentPartPr>
              <p14:xfrm>
                <a:off x="4012877" y="5852340"/>
                <a:ext cx="783720" cy="18396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64715F78-B398-B7F1-EAD2-A4F8E5432CD8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003877" y="5843340"/>
                  <a:ext cx="801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6AF2737B-E7C7-5E5B-0B22-AD64D41AECC4}"/>
                    </a:ext>
                  </a:extLst>
                </p14:cNvPr>
                <p14:cNvContentPartPr/>
                <p14:nvPr/>
              </p14:nvContentPartPr>
              <p14:xfrm>
                <a:off x="5014037" y="5737500"/>
                <a:ext cx="1073160" cy="33336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6AF2737B-E7C7-5E5B-0B22-AD64D41AECC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5005397" y="5728500"/>
                  <a:ext cx="109080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A8260396-1158-9C95-3B06-4D4AE11D1F26}"/>
                  </a:ext>
                </a:extLst>
              </p14:cNvPr>
              <p14:cNvContentPartPr/>
              <p14:nvPr/>
            </p14:nvContentPartPr>
            <p14:xfrm>
              <a:off x="6469877" y="5642460"/>
              <a:ext cx="1180800" cy="516600"/>
            </p14:xfrm>
          </p:contentPart>
        </mc:Choice>
        <mc:Fallback xmlns=""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A8260396-1158-9C95-3B06-4D4AE11D1F26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6460877" y="5633820"/>
                <a:ext cx="11984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065EA3C0-EA1D-AF36-8267-5CB5269BC80E}"/>
                  </a:ext>
                </a:extLst>
              </p14:cNvPr>
              <p14:cNvContentPartPr/>
              <p14:nvPr/>
            </p14:nvContentPartPr>
            <p14:xfrm>
              <a:off x="2512757" y="3087540"/>
              <a:ext cx="435600" cy="617040"/>
            </p14:xfrm>
          </p:contentPart>
        </mc:Choice>
        <mc:Fallback xmlns=""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065EA3C0-EA1D-AF36-8267-5CB5269BC80E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2504117" y="3078540"/>
                <a:ext cx="45324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E739523E-6490-F8AB-BB5A-324577E60B68}"/>
              </a:ext>
            </a:extLst>
          </p:cNvPr>
          <p:cNvSpPr txBox="1">
            <a:spLocks/>
          </p:cNvSpPr>
          <p:nvPr/>
        </p:nvSpPr>
        <p:spPr>
          <a:xfrm>
            <a:off x="-1763463" y="337983"/>
            <a:ext cx="6008679" cy="546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0000CC"/>
                </a:solidFill>
              </a:rPr>
              <a:t>MAP vs. MLE</a:t>
            </a:r>
            <a:endParaRPr lang="ko-KR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8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927648B6-163F-8C67-EA6E-E74F40294F1F}"/>
              </a:ext>
            </a:extLst>
          </p:cNvPr>
          <p:cNvGrpSpPr/>
          <p:nvPr/>
        </p:nvGrpSpPr>
        <p:grpSpPr>
          <a:xfrm>
            <a:off x="356357" y="1814940"/>
            <a:ext cx="281160" cy="290520"/>
            <a:chOff x="356357" y="1814940"/>
            <a:chExt cx="2811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8E632F1-8E66-B379-46C4-F5D57E5B2AEA}"/>
                    </a:ext>
                  </a:extLst>
                </p14:cNvPr>
                <p14:cNvContentPartPr/>
                <p14:nvPr/>
              </p14:nvContentPartPr>
              <p14:xfrm>
                <a:off x="356357" y="1891260"/>
                <a:ext cx="216360" cy="604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8E632F1-8E66-B379-46C4-F5D57E5B2A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717" y="1882620"/>
                  <a:ext cx="234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1003DFC-8ADB-FE45-DB52-2798681620C9}"/>
                    </a:ext>
                  </a:extLst>
                </p14:cNvPr>
                <p14:cNvContentPartPr/>
                <p14:nvPr/>
              </p14:nvContentPartPr>
              <p14:xfrm>
                <a:off x="366797" y="1814940"/>
                <a:ext cx="270720" cy="290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1003DFC-8ADB-FE45-DB52-2798681620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157" y="1806300"/>
                  <a:ext cx="2883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AF99769-DE28-8422-04FB-21E81AE19E38}"/>
              </a:ext>
            </a:extLst>
          </p:cNvPr>
          <p:cNvGrpSpPr/>
          <p:nvPr/>
        </p:nvGrpSpPr>
        <p:grpSpPr>
          <a:xfrm>
            <a:off x="868277" y="1815660"/>
            <a:ext cx="403560" cy="280800"/>
            <a:chOff x="868277" y="1815660"/>
            <a:chExt cx="4035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7649A26-8EFA-9E94-AC2D-7C74D2B6D227}"/>
                    </a:ext>
                  </a:extLst>
                </p14:cNvPr>
                <p14:cNvContentPartPr/>
                <p14:nvPr/>
              </p14:nvContentPartPr>
              <p14:xfrm>
                <a:off x="868277" y="1815660"/>
                <a:ext cx="173880" cy="280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7649A26-8EFA-9E94-AC2D-7C74D2B6D2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277" y="1807020"/>
                  <a:ext cx="191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B053C2A-7214-B5A3-2F13-244BD26CD85E}"/>
                    </a:ext>
                  </a:extLst>
                </p14:cNvPr>
                <p14:cNvContentPartPr/>
                <p14:nvPr/>
              </p14:nvContentPartPr>
              <p14:xfrm>
                <a:off x="1078877" y="1860660"/>
                <a:ext cx="192960" cy="214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B053C2A-7214-B5A3-2F13-244BD26CD8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0237" y="1851660"/>
                  <a:ext cx="2106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1129002-8787-4535-106E-ACBFD3E60759}"/>
                  </a:ext>
                </a:extLst>
              </p14:cNvPr>
              <p14:cNvContentPartPr/>
              <p14:nvPr/>
            </p14:nvContentPartPr>
            <p14:xfrm>
              <a:off x="1646957" y="184374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1129002-8787-4535-106E-ACBFD3E607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7957" y="18347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BFC30C4B-BDC7-3AAE-F819-C1D8F334252A}"/>
              </a:ext>
            </a:extLst>
          </p:cNvPr>
          <p:cNvGrpSpPr/>
          <p:nvPr/>
        </p:nvGrpSpPr>
        <p:grpSpPr>
          <a:xfrm>
            <a:off x="1382717" y="1796580"/>
            <a:ext cx="373320" cy="376200"/>
            <a:chOff x="1382717" y="1796580"/>
            <a:chExt cx="3733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D7A9901-5887-462C-860B-3A8B76E1E130}"/>
                    </a:ext>
                  </a:extLst>
                </p14:cNvPr>
                <p14:cNvContentPartPr/>
                <p14:nvPr/>
              </p14:nvContentPartPr>
              <p14:xfrm>
                <a:off x="1492517" y="1796580"/>
                <a:ext cx="35280" cy="56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D7A9901-5887-462C-860B-3A8B76E1E1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3877" y="1787940"/>
                  <a:ext cx="52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012BB04-14D3-12AE-4451-C7585C43D112}"/>
                    </a:ext>
                  </a:extLst>
                </p14:cNvPr>
                <p14:cNvContentPartPr/>
                <p14:nvPr/>
              </p14:nvContentPartPr>
              <p14:xfrm>
                <a:off x="1403237" y="1865340"/>
                <a:ext cx="136800" cy="105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012BB04-14D3-12AE-4451-C7585C43D1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4237" y="1856700"/>
                  <a:ext cx="154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0D2C8D3-770D-FC27-14A3-5CE1D9192BCD}"/>
                    </a:ext>
                  </a:extLst>
                </p14:cNvPr>
                <p14:cNvContentPartPr/>
                <p14:nvPr/>
              </p14:nvContentPartPr>
              <p14:xfrm>
                <a:off x="1382717" y="2005380"/>
                <a:ext cx="169920" cy="1674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0D2C8D3-770D-FC27-14A3-5CE1D9192B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3717" y="1996740"/>
                  <a:ext cx="187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DAFCE3-3EDD-98D3-B03A-D41D41FD143E}"/>
                    </a:ext>
                  </a:extLst>
                </p14:cNvPr>
                <p14:cNvContentPartPr/>
                <p14:nvPr/>
              </p14:nvContentPartPr>
              <p14:xfrm>
                <a:off x="1569917" y="1822500"/>
                <a:ext cx="42120" cy="255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DAFCE3-3EDD-98D3-B03A-D41D41FD14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61277" y="1813500"/>
                  <a:ext cx="59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E5E5394-BEFF-6394-8FFE-F26F1F541016}"/>
                    </a:ext>
                  </a:extLst>
                </p14:cNvPr>
                <p14:cNvContentPartPr/>
                <p14:nvPr/>
              </p14:nvContentPartPr>
              <p14:xfrm>
                <a:off x="1548677" y="1870380"/>
                <a:ext cx="82800" cy="146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E5E5394-BEFF-6394-8FFE-F26F1F5410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0037" y="1861740"/>
                  <a:ext cx="100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7F683E5-E41B-FE4A-4418-BD4CBFB278C0}"/>
                    </a:ext>
                  </a:extLst>
                </p14:cNvPr>
                <p14:cNvContentPartPr/>
                <p14:nvPr/>
              </p14:nvContentPartPr>
              <p14:xfrm>
                <a:off x="1579997" y="1832940"/>
                <a:ext cx="176040" cy="195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7F683E5-E41B-FE4A-4418-BD4CBFB278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1357" y="1824300"/>
                  <a:ext cx="193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710D621-9B15-0696-F759-54DA950B944D}"/>
                    </a:ext>
                  </a:extLst>
                </p14:cNvPr>
                <p14:cNvContentPartPr/>
                <p14:nvPr/>
              </p14:nvContentPartPr>
              <p14:xfrm>
                <a:off x="1610597" y="2040300"/>
                <a:ext cx="131760" cy="918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710D621-9B15-0696-F759-54DA950B94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1597" y="2031300"/>
                  <a:ext cx="1494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3A6BD9C-F43D-660C-4D91-16D4155EBE2D}"/>
              </a:ext>
            </a:extLst>
          </p:cNvPr>
          <p:cNvGrpSpPr/>
          <p:nvPr/>
        </p:nvGrpSpPr>
        <p:grpSpPr>
          <a:xfrm>
            <a:off x="1952597" y="1848060"/>
            <a:ext cx="374760" cy="248760"/>
            <a:chOff x="1952597" y="1848060"/>
            <a:chExt cx="37476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F86E2D3-CF1C-4481-ADD8-1A17ECFB3594}"/>
                    </a:ext>
                  </a:extLst>
                </p14:cNvPr>
                <p14:cNvContentPartPr/>
                <p14:nvPr/>
              </p14:nvContentPartPr>
              <p14:xfrm>
                <a:off x="1952597" y="1885860"/>
                <a:ext cx="284040" cy="16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F86E2D3-CF1C-4481-ADD8-1A17ECFB35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43597" y="1877220"/>
                  <a:ext cx="301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3616A85-2A92-2466-DACF-0E24A8361B3B}"/>
                    </a:ext>
                  </a:extLst>
                </p14:cNvPr>
                <p14:cNvContentPartPr/>
                <p14:nvPr/>
              </p14:nvContentPartPr>
              <p14:xfrm>
                <a:off x="1977437" y="1944900"/>
                <a:ext cx="302400" cy="414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3616A85-2A92-2466-DACF-0E24A8361B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797" y="1935900"/>
                  <a:ext cx="320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C16579E-9631-0158-57C7-034CEC3818DB}"/>
                    </a:ext>
                  </a:extLst>
                </p14:cNvPr>
                <p14:cNvContentPartPr/>
                <p14:nvPr/>
              </p14:nvContentPartPr>
              <p14:xfrm>
                <a:off x="2206757" y="1848060"/>
                <a:ext cx="120600" cy="248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C16579E-9631-0158-57C7-034CEC3818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8117" y="1839420"/>
                  <a:ext cx="13824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5686B52-D176-BE4F-64C3-6206A2722267}"/>
              </a:ext>
            </a:extLst>
          </p:cNvPr>
          <p:cNvGrpSpPr/>
          <p:nvPr/>
        </p:nvGrpSpPr>
        <p:grpSpPr>
          <a:xfrm>
            <a:off x="2572877" y="1780380"/>
            <a:ext cx="717120" cy="316080"/>
            <a:chOff x="2572877" y="1780380"/>
            <a:chExt cx="71712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3F965D3-E44D-52C0-A6A6-DA10CAE1D52D}"/>
                    </a:ext>
                  </a:extLst>
                </p14:cNvPr>
                <p14:cNvContentPartPr/>
                <p14:nvPr/>
              </p14:nvContentPartPr>
              <p14:xfrm>
                <a:off x="2572877" y="1822500"/>
                <a:ext cx="153720" cy="1137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3F965D3-E44D-52C0-A6A6-DA10CAE1D5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64237" y="1813860"/>
                  <a:ext cx="171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0B7EE6E-326C-61D3-3FD8-5CC85317A526}"/>
                    </a:ext>
                  </a:extLst>
                </p14:cNvPr>
                <p14:cNvContentPartPr/>
                <p14:nvPr/>
              </p14:nvContentPartPr>
              <p14:xfrm>
                <a:off x="2742437" y="1792980"/>
                <a:ext cx="69120" cy="104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0B7EE6E-326C-61D3-3FD8-5CC85317A5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3437" y="1783980"/>
                  <a:ext cx="86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A80FDD6-3911-305D-775F-9578502AB37F}"/>
                    </a:ext>
                  </a:extLst>
                </p14:cNvPr>
                <p14:cNvContentPartPr/>
                <p14:nvPr/>
              </p14:nvContentPartPr>
              <p14:xfrm>
                <a:off x="2680157" y="1789380"/>
                <a:ext cx="235080" cy="284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A80FDD6-3911-305D-775F-9578502AB3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1157" y="1780740"/>
                  <a:ext cx="252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3B8227E-45BC-EF5B-387F-03166833EEEF}"/>
                    </a:ext>
                  </a:extLst>
                </p14:cNvPr>
                <p14:cNvContentPartPr/>
                <p14:nvPr/>
              </p14:nvContentPartPr>
              <p14:xfrm>
                <a:off x="2802917" y="1849140"/>
                <a:ext cx="126000" cy="133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3B8227E-45BC-EF5B-387F-03166833EE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4277" y="1840500"/>
                  <a:ext cx="143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D5BEB42-573B-997C-E32F-85F7D9FE350F}"/>
                    </a:ext>
                  </a:extLst>
                </p14:cNvPr>
                <p14:cNvContentPartPr/>
                <p14:nvPr/>
              </p14:nvContentPartPr>
              <p14:xfrm>
                <a:off x="2902277" y="1780380"/>
                <a:ext cx="105840" cy="155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D5BEB42-573B-997C-E32F-85F7D9FE35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93277" y="1771740"/>
                  <a:ext cx="12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00BC570-C2E4-5ECE-791D-F66BEB9FD734}"/>
                    </a:ext>
                  </a:extLst>
                </p14:cNvPr>
                <p14:cNvContentPartPr/>
                <p14:nvPr/>
              </p14:nvContentPartPr>
              <p14:xfrm>
                <a:off x="2883197" y="2008260"/>
                <a:ext cx="114120" cy="77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00BC570-C2E4-5ECE-791D-F66BEB9FD7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74557" y="1999260"/>
                  <a:ext cx="131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D283B89-A99A-5B0A-5B92-2F8D9E0DEBB1}"/>
                    </a:ext>
                  </a:extLst>
                </p14:cNvPr>
                <p14:cNvContentPartPr/>
                <p14:nvPr/>
              </p14:nvContentPartPr>
              <p14:xfrm>
                <a:off x="2987597" y="1845900"/>
                <a:ext cx="174600" cy="188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D283B89-A99A-5B0A-5B92-2F8D9E0DEB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8957" y="1837260"/>
                  <a:ext cx="192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06116EE-4B5D-0B88-EE62-531EACA03952}"/>
                    </a:ext>
                  </a:extLst>
                </p14:cNvPr>
                <p14:cNvContentPartPr/>
                <p14:nvPr/>
              </p14:nvContentPartPr>
              <p14:xfrm>
                <a:off x="3175157" y="1836180"/>
                <a:ext cx="114840" cy="2602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06116EE-4B5D-0B88-EE62-531EACA039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6157" y="1827180"/>
                  <a:ext cx="1324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428C7F2-B78C-396C-78A0-E41BA73B4A26}"/>
              </a:ext>
            </a:extLst>
          </p:cNvPr>
          <p:cNvGrpSpPr/>
          <p:nvPr/>
        </p:nvGrpSpPr>
        <p:grpSpPr>
          <a:xfrm>
            <a:off x="3514997" y="1754100"/>
            <a:ext cx="461160" cy="352440"/>
            <a:chOff x="3514997" y="1754100"/>
            <a:chExt cx="4611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BFC1BC8-81CB-C2A2-3A29-BCA4EC519F58}"/>
                    </a:ext>
                  </a:extLst>
                </p14:cNvPr>
                <p14:cNvContentPartPr/>
                <p14:nvPr/>
              </p14:nvContentPartPr>
              <p14:xfrm>
                <a:off x="3682397" y="1801260"/>
                <a:ext cx="152640" cy="218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BFC1BC8-81CB-C2A2-3A29-BCA4EC519F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3757" y="1792260"/>
                  <a:ext cx="170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4E1C70C-9250-842C-9C3D-C00C105A28C0}"/>
                    </a:ext>
                  </a:extLst>
                </p14:cNvPr>
                <p14:cNvContentPartPr/>
                <p14:nvPr/>
              </p14:nvContentPartPr>
              <p14:xfrm>
                <a:off x="3514997" y="1754100"/>
                <a:ext cx="461160" cy="3524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4E1C70C-9250-842C-9C3D-C00C105A28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06357" y="1745100"/>
                  <a:ext cx="47880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E5B6354-D56B-FC4B-3D22-AA47CFF827EC}"/>
              </a:ext>
            </a:extLst>
          </p:cNvPr>
          <p:cNvGrpSpPr/>
          <p:nvPr/>
        </p:nvGrpSpPr>
        <p:grpSpPr>
          <a:xfrm>
            <a:off x="4195757" y="1727460"/>
            <a:ext cx="442800" cy="348480"/>
            <a:chOff x="4195757" y="1727460"/>
            <a:chExt cx="44280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FC921CD-4FF8-A8A7-16B1-B6274ADCA50A}"/>
                    </a:ext>
                  </a:extLst>
                </p14:cNvPr>
                <p14:cNvContentPartPr/>
                <p14:nvPr/>
              </p14:nvContentPartPr>
              <p14:xfrm>
                <a:off x="4195757" y="1771380"/>
                <a:ext cx="114840" cy="253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FC921CD-4FF8-A8A7-16B1-B6274ADCA5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6757" y="1762380"/>
                  <a:ext cx="13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589B524-30B8-9D21-4263-DFD5E1FD087C}"/>
                    </a:ext>
                  </a:extLst>
                </p14:cNvPr>
                <p14:cNvContentPartPr/>
                <p14:nvPr/>
              </p14:nvContentPartPr>
              <p14:xfrm>
                <a:off x="4343357" y="1727460"/>
                <a:ext cx="295200" cy="348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589B524-30B8-9D21-4263-DFD5E1FD08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34717" y="1718820"/>
                  <a:ext cx="3128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ED40BAE-2271-5B27-79B0-B6B246A2D5C7}"/>
              </a:ext>
            </a:extLst>
          </p:cNvPr>
          <p:cNvGrpSpPr/>
          <p:nvPr/>
        </p:nvGrpSpPr>
        <p:grpSpPr>
          <a:xfrm>
            <a:off x="1012997" y="2513700"/>
            <a:ext cx="309240" cy="334440"/>
            <a:chOff x="1012997" y="2513700"/>
            <a:chExt cx="3092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78EB014-FCAE-6568-2C78-738AA2B374C7}"/>
                    </a:ext>
                  </a:extLst>
                </p14:cNvPr>
                <p14:cNvContentPartPr/>
                <p14:nvPr/>
              </p14:nvContentPartPr>
              <p14:xfrm>
                <a:off x="1012997" y="2513700"/>
                <a:ext cx="134640" cy="3344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78EB014-FCAE-6568-2C78-738AA2B374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4357" y="2505060"/>
                  <a:ext cx="152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AE1280B-139E-49F6-4656-F1CF6B6B0C87}"/>
                    </a:ext>
                  </a:extLst>
                </p14:cNvPr>
                <p14:cNvContentPartPr/>
                <p14:nvPr/>
              </p14:nvContentPartPr>
              <p14:xfrm>
                <a:off x="1034597" y="2574900"/>
                <a:ext cx="263160" cy="1598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AE1280B-139E-49F6-4656-F1CF6B6B0C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5597" y="2566260"/>
                  <a:ext cx="280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F9A47F9-096D-0BAE-7451-2D3C521F452F}"/>
                    </a:ext>
                  </a:extLst>
                </p14:cNvPr>
                <p14:cNvContentPartPr/>
                <p14:nvPr/>
              </p14:nvContentPartPr>
              <p14:xfrm>
                <a:off x="1299557" y="2732580"/>
                <a:ext cx="22680" cy="56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F9A47F9-096D-0BAE-7451-2D3C521F45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0557" y="2723940"/>
                  <a:ext cx="40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DFDB1B-C456-DB1F-4941-9A01A654A998}"/>
              </a:ext>
            </a:extLst>
          </p:cNvPr>
          <p:cNvGrpSpPr/>
          <p:nvPr/>
        </p:nvGrpSpPr>
        <p:grpSpPr>
          <a:xfrm>
            <a:off x="1612037" y="2449980"/>
            <a:ext cx="656640" cy="387720"/>
            <a:chOff x="1612037" y="2449980"/>
            <a:chExt cx="65664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A2A3397-1F77-A3DF-0A2E-08B28A797D33}"/>
                    </a:ext>
                  </a:extLst>
                </p14:cNvPr>
                <p14:cNvContentPartPr/>
                <p14:nvPr/>
              </p14:nvContentPartPr>
              <p14:xfrm>
                <a:off x="1612037" y="2547180"/>
                <a:ext cx="136080" cy="1346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A2A3397-1F77-A3DF-0A2E-08B28A797D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03397" y="2538180"/>
                  <a:ext cx="153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1B85545-A5BE-3F61-C414-562C4CF9DD64}"/>
                    </a:ext>
                  </a:extLst>
                </p14:cNvPr>
                <p14:cNvContentPartPr/>
                <p14:nvPr/>
              </p14:nvContentPartPr>
              <p14:xfrm>
                <a:off x="1781237" y="2502180"/>
                <a:ext cx="56160" cy="135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1B85545-A5BE-3F61-C414-562C4CF9DD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72237" y="2493540"/>
                  <a:ext cx="73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B5D8224-0105-7BE7-5BAD-46193AAD41A6}"/>
                    </a:ext>
                  </a:extLst>
                </p14:cNvPr>
                <p14:cNvContentPartPr/>
                <p14:nvPr/>
              </p14:nvContentPartPr>
              <p14:xfrm>
                <a:off x="1725797" y="2713140"/>
                <a:ext cx="83880" cy="82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B5D8224-0105-7BE7-5BAD-46193AAD41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7157" y="2704500"/>
                  <a:ext cx="101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DDF425CC-6315-0F3E-8287-12D78A525515}"/>
                    </a:ext>
                  </a:extLst>
                </p14:cNvPr>
                <p14:cNvContentPartPr/>
                <p14:nvPr/>
              </p14:nvContentPartPr>
              <p14:xfrm>
                <a:off x="1845317" y="2487780"/>
                <a:ext cx="95400" cy="187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DDF425CC-6315-0F3E-8287-12D78A5255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36317" y="2478780"/>
                  <a:ext cx="11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FDF301D-6E41-E88C-E50A-478B3CE97919}"/>
                    </a:ext>
                  </a:extLst>
                </p14:cNvPr>
                <p14:cNvContentPartPr/>
                <p14:nvPr/>
              </p14:nvContentPartPr>
              <p14:xfrm>
                <a:off x="1912637" y="2490300"/>
                <a:ext cx="117000" cy="162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FDF301D-6E41-E88C-E50A-478B3CE979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03637" y="2481300"/>
                  <a:ext cx="13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CB021A8-3809-2E3D-014B-522221C93887}"/>
                    </a:ext>
                  </a:extLst>
                </p14:cNvPr>
                <p14:cNvContentPartPr/>
                <p14:nvPr/>
              </p14:nvContentPartPr>
              <p14:xfrm>
                <a:off x="1911557" y="2710260"/>
                <a:ext cx="108720" cy="572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CB021A8-3809-2E3D-014B-522221C938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02917" y="2701620"/>
                  <a:ext cx="126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DEA8905-E80A-B687-961E-4E9CB04C9120}"/>
                    </a:ext>
                  </a:extLst>
                </p14:cNvPr>
                <p14:cNvContentPartPr/>
                <p14:nvPr/>
              </p14:nvContentPartPr>
              <p14:xfrm>
                <a:off x="2089037" y="2499300"/>
                <a:ext cx="115920" cy="1252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DEA8905-E80A-B687-961E-4E9CB04C91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80037" y="2490660"/>
                  <a:ext cx="133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DE66FD8-8685-F515-678D-246911EC1422}"/>
                    </a:ext>
                  </a:extLst>
                </p14:cNvPr>
                <p14:cNvContentPartPr/>
                <p14:nvPr/>
              </p14:nvContentPartPr>
              <p14:xfrm>
                <a:off x="2243117" y="2449980"/>
                <a:ext cx="25560" cy="1684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DE66FD8-8685-F515-678D-246911EC14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34117" y="2441340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C7C42E3-7AFA-CFFB-3B4E-94F30317E033}"/>
                    </a:ext>
                  </a:extLst>
                </p14:cNvPr>
                <p14:cNvContentPartPr/>
                <p14:nvPr/>
              </p14:nvContentPartPr>
              <p14:xfrm>
                <a:off x="2122517" y="2670300"/>
                <a:ext cx="143640" cy="167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C7C42E3-7AFA-CFFB-3B4E-94F30317E0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3877" y="2661660"/>
                  <a:ext cx="1612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E5D9DA2-A75A-3466-CAAF-DB3534612546}"/>
              </a:ext>
            </a:extLst>
          </p:cNvPr>
          <p:cNvGrpSpPr/>
          <p:nvPr/>
        </p:nvGrpSpPr>
        <p:grpSpPr>
          <a:xfrm>
            <a:off x="2649557" y="2475180"/>
            <a:ext cx="928080" cy="363240"/>
            <a:chOff x="2649557" y="2475180"/>
            <a:chExt cx="92808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8CCF7107-38C1-6F00-0B17-03853F2273EA}"/>
                    </a:ext>
                  </a:extLst>
                </p14:cNvPr>
                <p14:cNvContentPartPr/>
                <p14:nvPr/>
              </p14:nvContentPartPr>
              <p14:xfrm>
                <a:off x="2649557" y="2475180"/>
                <a:ext cx="160920" cy="307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8CCF7107-38C1-6F00-0B17-03853F2273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40557" y="2466540"/>
                  <a:ext cx="178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C7A81A8-9983-788B-6289-3C270F598371}"/>
                    </a:ext>
                  </a:extLst>
                </p14:cNvPr>
                <p14:cNvContentPartPr/>
                <p14:nvPr/>
              </p14:nvContentPartPr>
              <p14:xfrm>
                <a:off x="2802917" y="2508660"/>
                <a:ext cx="195120" cy="225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C7A81A8-9983-788B-6289-3C270F5983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93917" y="2500020"/>
                  <a:ext cx="212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B6D92F2-ACC3-3E0E-99BB-118C5B751F52}"/>
                    </a:ext>
                  </a:extLst>
                </p14:cNvPr>
                <p14:cNvContentPartPr/>
                <p14:nvPr/>
              </p14:nvContentPartPr>
              <p14:xfrm>
                <a:off x="3167597" y="2488500"/>
                <a:ext cx="82800" cy="939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B6D92F2-ACC3-3E0E-99BB-118C5B751F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58957" y="2479500"/>
                  <a:ext cx="100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C921A2E-D10B-6850-8008-C2BA117B5418}"/>
                    </a:ext>
                  </a:extLst>
                </p14:cNvPr>
                <p14:cNvContentPartPr/>
                <p14:nvPr/>
              </p14:nvContentPartPr>
              <p14:xfrm>
                <a:off x="3085157" y="2668500"/>
                <a:ext cx="146520" cy="72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C921A2E-D10B-6850-8008-C2BA117B54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76157" y="2659500"/>
                  <a:ext cx="164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F2ACA77-811A-EBD7-05C2-30E50B7A51C5}"/>
                    </a:ext>
                  </a:extLst>
                </p14:cNvPr>
                <p14:cNvContentPartPr/>
                <p14:nvPr/>
              </p14:nvContentPartPr>
              <p14:xfrm>
                <a:off x="3163277" y="2740140"/>
                <a:ext cx="103680" cy="982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F2ACA77-811A-EBD7-05C2-30E50B7A5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54637" y="2731500"/>
                  <a:ext cx="121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2FBF738D-7EC3-8253-C9E4-D68FA6D08D6A}"/>
                    </a:ext>
                  </a:extLst>
                </p14:cNvPr>
                <p14:cNvContentPartPr/>
                <p14:nvPr/>
              </p14:nvContentPartPr>
              <p14:xfrm>
                <a:off x="3265157" y="2560140"/>
                <a:ext cx="150480" cy="190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2FBF738D-7EC3-8253-C9E4-D68FA6D08D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56157" y="2551500"/>
                  <a:ext cx="168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B70E716-74FE-0439-1CE2-C1DA92B50851}"/>
                    </a:ext>
                  </a:extLst>
                </p14:cNvPr>
                <p14:cNvContentPartPr/>
                <p14:nvPr/>
              </p14:nvContentPartPr>
              <p14:xfrm>
                <a:off x="3414917" y="2494980"/>
                <a:ext cx="162720" cy="326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B70E716-74FE-0439-1CE2-C1DA92B508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05917" y="2485980"/>
                  <a:ext cx="1803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B29BE9B-4F14-640A-0FDD-8C6E81B898E6}"/>
              </a:ext>
            </a:extLst>
          </p:cNvPr>
          <p:cNvGrpSpPr/>
          <p:nvPr/>
        </p:nvGrpSpPr>
        <p:grpSpPr>
          <a:xfrm>
            <a:off x="896357" y="3183660"/>
            <a:ext cx="324360" cy="342720"/>
            <a:chOff x="896357" y="3183660"/>
            <a:chExt cx="32436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05F8CD5-8343-EB48-912D-6AF43EA0F6FA}"/>
                    </a:ext>
                  </a:extLst>
                </p14:cNvPr>
                <p14:cNvContentPartPr/>
                <p14:nvPr/>
              </p14:nvContentPartPr>
              <p14:xfrm>
                <a:off x="945317" y="3183660"/>
                <a:ext cx="20880" cy="342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05F8CD5-8343-EB48-912D-6AF43EA0F6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6317" y="3175020"/>
                  <a:ext cx="38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48F7F8E-F006-3385-3F4E-580FC3E4459A}"/>
                    </a:ext>
                  </a:extLst>
                </p14:cNvPr>
                <p14:cNvContentPartPr/>
                <p14:nvPr/>
              </p14:nvContentPartPr>
              <p14:xfrm>
                <a:off x="896357" y="3218220"/>
                <a:ext cx="312120" cy="2995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48F7F8E-F006-3385-3F4E-580FC3E445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7717" y="3209580"/>
                  <a:ext cx="329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CB9865BB-04B2-4DBD-0EB4-427416E4942B}"/>
                    </a:ext>
                  </a:extLst>
                </p14:cNvPr>
                <p14:cNvContentPartPr/>
                <p14:nvPr/>
              </p14:nvContentPartPr>
              <p14:xfrm>
                <a:off x="1202717" y="3374100"/>
                <a:ext cx="18000" cy="55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CB9865BB-04B2-4DBD-0EB4-427416E494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3717" y="3365460"/>
                  <a:ext cx="356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CBEB0B3-28F2-1FD2-508F-38ED1A4B9BCF}"/>
              </a:ext>
            </a:extLst>
          </p:cNvPr>
          <p:cNvGrpSpPr/>
          <p:nvPr/>
        </p:nvGrpSpPr>
        <p:grpSpPr>
          <a:xfrm>
            <a:off x="1663517" y="3079980"/>
            <a:ext cx="1647720" cy="582480"/>
            <a:chOff x="1663517" y="3079980"/>
            <a:chExt cx="16477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9490457-6143-2AE9-F00B-A1ACCB133939}"/>
                    </a:ext>
                  </a:extLst>
                </p14:cNvPr>
                <p14:cNvContentPartPr/>
                <p14:nvPr/>
              </p14:nvContentPartPr>
              <p14:xfrm>
                <a:off x="1663517" y="3219660"/>
                <a:ext cx="160560" cy="2944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9490457-6143-2AE9-F00B-A1ACCB1339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54517" y="3211020"/>
                  <a:ext cx="17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47242D41-8B8D-CBFF-62FF-3FEF763B10F1}"/>
                    </a:ext>
                  </a:extLst>
                </p14:cNvPr>
                <p14:cNvContentPartPr/>
                <p14:nvPr/>
              </p14:nvContentPartPr>
              <p14:xfrm>
                <a:off x="1825157" y="3254220"/>
                <a:ext cx="199440" cy="2268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47242D41-8B8D-CBFF-62FF-3FEF763B10F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16157" y="3245580"/>
                  <a:ext cx="217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CE66F40-C711-6AE6-4CBB-43A3A2CBD88F}"/>
                    </a:ext>
                  </a:extLst>
                </p14:cNvPr>
                <p14:cNvContentPartPr/>
                <p14:nvPr/>
              </p14:nvContentPartPr>
              <p14:xfrm>
                <a:off x="2265797" y="3181860"/>
                <a:ext cx="38160" cy="10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CE66F40-C711-6AE6-4CBB-43A3A2CBD8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57157" y="3172860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DA9B0DB-9215-8E18-2F05-B27121B91A4F}"/>
                    </a:ext>
                  </a:extLst>
                </p14:cNvPr>
                <p14:cNvContentPartPr/>
                <p14:nvPr/>
              </p14:nvContentPartPr>
              <p14:xfrm>
                <a:off x="2205317" y="3257460"/>
                <a:ext cx="126720" cy="766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DA9B0DB-9215-8E18-2F05-B27121B91A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96317" y="3248820"/>
                  <a:ext cx="14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059E7F4-CA39-29AE-807E-EC7AA197D2F8}"/>
                    </a:ext>
                  </a:extLst>
                </p14:cNvPr>
                <p14:cNvContentPartPr/>
                <p14:nvPr/>
              </p14:nvContentPartPr>
              <p14:xfrm>
                <a:off x="2186597" y="3382740"/>
                <a:ext cx="139680" cy="1404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059E7F4-CA39-29AE-807E-EC7AA197D2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7957" y="3373740"/>
                  <a:ext cx="15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D6EA475-C1D2-2DFC-7F85-F7D021B76609}"/>
                    </a:ext>
                  </a:extLst>
                </p14:cNvPr>
                <p14:cNvContentPartPr/>
                <p14:nvPr/>
              </p14:nvContentPartPr>
              <p14:xfrm>
                <a:off x="2345717" y="3210300"/>
                <a:ext cx="124560" cy="1933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D6EA475-C1D2-2DFC-7F85-F7D021B766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36717" y="3201660"/>
                  <a:ext cx="142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8702591-C396-D97C-EB61-51E88CF0B65C}"/>
                    </a:ext>
                  </a:extLst>
                </p14:cNvPr>
                <p14:cNvContentPartPr/>
                <p14:nvPr/>
              </p14:nvContentPartPr>
              <p14:xfrm>
                <a:off x="2403677" y="3199140"/>
                <a:ext cx="134640" cy="315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8702591-C396-D97C-EB61-51E88CF0B6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94677" y="3190140"/>
                  <a:ext cx="152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7271A189-6A17-12D0-2B80-397B021072F9}"/>
                    </a:ext>
                  </a:extLst>
                </p14:cNvPr>
                <p14:cNvContentPartPr/>
                <p14:nvPr/>
              </p14:nvContentPartPr>
              <p14:xfrm>
                <a:off x="2377037" y="3079980"/>
                <a:ext cx="70200" cy="150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7271A189-6A17-12D0-2B80-397B021072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68397" y="3071340"/>
                  <a:ext cx="87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3FF88B4C-16C3-9B03-75A5-0DC6D4751BB8}"/>
                    </a:ext>
                  </a:extLst>
                </p14:cNvPr>
                <p14:cNvContentPartPr/>
                <p14:nvPr/>
              </p14:nvContentPartPr>
              <p14:xfrm>
                <a:off x="2717237" y="3235140"/>
                <a:ext cx="39600" cy="21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3FF88B4C-16C3-9B03-75A5-0DC6D4751B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08597" y="3226140"/>
                  <a:ext cx="57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ECB5C8E-ED18-3D69-C6F0-7CFFF1B66EF4}"/>
                    </a:ext>
                  </a:extLst>
                </p14:cNvPr>
                <p14:cNvContentPartPr/>
                <p14:nvPr/>
              </p14:nvContentPartPr>
              <p14:xfrm>
                <a:off x="2644877" y="3292380"/>
                <a:ext cx="81720" cy="1051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ECB5C8E-ED18-3D69-C6F0-7CFFF1B66E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6237" y="3283380"/>
                  <a:ext cx="99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1FDA969-C73B-F4FA-4739-9256E5C92F77}"/>
                    </a:ext>
                  </a:extLst>
                </p14:cNvPr>
                <p14:cNvContentPartPr/>
                <p14:nvPr/>
              </p14:nvContentPartPr>
              <p14:xfrm>
                <a:off x="2760077" y="3256020"/>
                <a:ext cx="77040" cy="1242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1FDA969-C73B-F4FA-4739-9256E5C92F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51437" y="3247380"/>
                  <a:ext cx="94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5767750-BEF6-97E6-B4D6-C6AC3EA3D22C}"/>
                    </a:ext>
                  </a:extLst>
                </p14:cNvPr>
                <p14:cNvContentPartPr/>
                <p14:nvPr/>
              </p14:nvContentPartPr>
              <p14:xfrm>
                <a:off x="2671157" y="3409740"/>
                <a:ext cx="255960" cy="1170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5767750-BEF6-97E6-B4D6-C6AC3EA3D2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2517" y="3400740"/>
                  <a:ext cx="273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8D056F8A-D2D1-D278-ABA9-8C098AC88CC7}"/>
                    </a:ext>
                  </a:extLst>
                </p14:cNvPr>
                <p14:cNvContentPartPr/>
                <p14:nvPr/>
              </p14:nvContentPartPr>
              <p14:xfrm>
                <a:off x="2837477" y="3261060"/>
                <a:ext cx="158400" cy="73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8D056F8A-D2D1-D278-ABA9-8C098AC88C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28837" y="3252060"/>
                  <a:ext cx="176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6DF3D78-F146-CCEA-6654-2E0996505583}"/>
                    </a:ext>
                  </a:extLst>
                </p14:cNvPr>
                <p14:cNvContentPartPr/>
                <p14:nvPr/>
              </p14:nvContentPartPr>
              <p14:xfrm>
                <a:off x="2888597" y="3387420"/>
                <a:ext cx="123480" cy="106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6DF3D78-F146-CCEA-6654-2E09965055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9597" y="3378420"/>
                  <a:ext cx="141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DB4F9B59-FE12-1225-D386-11CB18B91685}"/>
                    </a:ext>
                  </a:extLst>
                </p14:cNvPr>
                <p14:cNvContentPartPr/>
                <p14:nvPr/>
              </p14:nvContentPartPr>
              <p14:xfrm>
                <a:off x="3012437" y="3189060"/>
                <a:ext cx="298800" cy="473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DB4F9B59-FE12-1225-D386-11CB18B916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03437" y="3180060"/>
                  <a:ext cx="31644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99C5472-5A7A-580D-E320-EF412742EAE2}"/>
              </a:ext>
            </a:extLst>
          </p:cNvPr>
          <p:cNvGrpSpPr/>
          <p:nvPr/>
        </p:nvGrpSpPr>
        <p:grpSpPr>
          <a:xfrm>
            <a:off x="3683117" y="3130380"/>
            <a:ext cx="953280" cy="342720"/>
            <a:chOff x="3683117" y="3130380"/>
            <a:chExt cx="9532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DC7376F-0DA5-FD87-94D6-FFB7D6B4E84B}"/>
                    </a:ext>
                  </a:extLst>
                </p14:cNvPr>
                <p14:cNvContentPartPr/>
                <p14:nvPr/>
              </p14:nvContentPartPr>
              <p14:xfrm>
                <a:off x="3683117" y="3204180"/>
                <a:ext cx="237960" cy="1702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DC7376F-0DA5-FD87-94D6-FFB7D6B4E8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4117" y="3195180"/>
                  <a:ext cx="255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BC9776E-7B53-24D0-491B-62779DD7381F}"/>
                    </a:ext>
                  </a:extLst>
                </p14:cNvPr>
                <p14:cNvContentPartPr/>
                <p14:nvPr/>
              </p14:nvContentPartPr>
              <p14:xfrm>
                <a:off x="3791477" y="3351780"/>
                <a:ext cx="88920" cy="112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BC9776E-7B53-24D0-491B-62779DD738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82837" y="3342780"/>
                  <a:ext cx="106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9A7CD613-42F5-32C5-38A1-8C3FDC179AC8}"/>
                    </a:ext>
                  </a:extLst>
                </p14:cNvPr>
                <p14:cNvContentPartPr/>
                <p14:nvPr/>
              </p14:nvContentPartPr>
              <p14:xfrm>
                <a:off x="3926477" y="3147660"/>
                <a:ext cx="105120" cy="2221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9A7CD613-42F5-32C5-38A1-8C3FDC179A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17837" y="3139020"/>
                  <a:ext cx="122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AA3564B-D38F-9D0B-4284-57287F1693BD}"/>
                    </a:ext>
                  </a:extLst>
                </p14:cNvPr>
                <p14:cNvContentPartPr/>
                <p14:nvPr/>
              </p14:nvContentPartPr>
              <p14:xfrm>
                <a:off x="4000997" y="3184380"/>
                <a:ext cx="130320" cy="1688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AA3564B-D38F-9D0B-4284-57287F1693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1997" y="3175380"/>
                  <a:ext cx="14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784A728-9569-954C-3D8B-519856A4B30D}"/>
                    </a:ext>
                  </a:extLst>
                </p14:cNvPr>
                <p14:cNvContentPartPr/>
                <p14:nvPr/>
              </p14:nvContentPartPr>
              <p14:xfrm>
                <a:off x="4004237" y="3394620"/>
                <a:ext cx="89640" cy="784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784A728-9569-954C-3D8B-519856A4B3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95237" y="3385980"/>
                  <a:ext cx="107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1063D493-1B4A-C05E-9413-8A00114EE504}"/>
                    </a:ext>
                  </a:extLst>
                </p14:cNvPr>
                <p14:cNvContentPartPr/>
                <p14:nvPr/>
              </p14:nvContentPartPr>
              <p14:xfrm>
                <a:off x="4150037" y="3242700"/>
                <a:ext cx="81360" cy="126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1063D493-1B4A-C05E-9413-8A00114EE5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41397" y="3234060"/>
                  <a:ext cx="99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FBDCA00-7B5F-032C-4294-6C5813518399}"/>
                    </a:ext>
                  </a:extLst>
                </p14:cNvPr>
                <p14:cNvContentPartPr/>
                <p14:nvPr/>
              </p14:nvContentPartPr>
              <p14:xfrm>
                <a:off x="4238597" y="3189060"/>
                <a:ext cx="200880" cy="2386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FBDCA00-7B5F-032C-4294-6C58135183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29597" y="3180060"/>
                  <a:ext cx="218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A651652-F53B-B9AC-4989-41AB7F76C21D}"/>
                    </a:ext>
                  </a:extLst>
                </p14:cNvPr>
                <p14:cNvContentPartPr/>
                <p14:nvPr/>
              </p14:nvContentPartPr>
              <p14:xfrm>
                <a:off x="4456757" y="3130380"/>
                <a:ext cx="179640" cy="3420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A651652-F53B-B9AC-4989-41AB7F76C21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48117" y="3121740"/>
                  <a:ext cx="19728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90078D4-4F06-90A5-CFD3-95B675A42262}"/>
              </a:ext>
            </a:extLst>
          </p:cNvPr>
          <p:cNvGrpSpPr/>
          <p:nvPr/>
        </p:nvGrpSpPr>
        <p:grpSpPr>
          <a:xfrm>
            <a:off x="4843757" y="3099060"/>
            <a:ext cx="966600" cy="381600"/>
            <a:chOff x="4843757" y="3099060"/>
            <a:chExt cx="96660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091C543-6642-F770-0780-C92D78328F69}"/>
                    </a:ext>
                  </a:extLst>
                </p14:cNvPr>
                <p14:cNvContentPartPr/>
                <p14:nvPr/>
              </p14:nvContentPartPr>
              <p14:xfrm>
                <a:off x="4843757" y="3160620"/>
                <a:ext cx="280080" cy="2689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091C543-6642-F770-0780-C92D78328F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35117" y="3151620"/>
                  <a:ext cx="297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07F26EE-CF84-CA60-04D4-AA69A6691352}"/>
                    </a:ext>
                  </a:extLst>
                </p14:cNvPr>
                <p14:cNvContentPartPr/>
                <p14:nvPr/>
              </p14:nvContentPartPr>
              <p14:xfrm>
                <a:off x="5092157" y="3150900"/>
                <a:ext cx="98280" cy="154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07F26EE-CF84-CA60-04D4-AA69A66913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83157" y="3142260"/>
                  <a:ext cx="115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6A884F9-811F-EE84-D0D2-43F11E9273F2}"/>
                    </a:ext>
                  </a:extLst>
                </p14:cNvPr>
                <p14:cNvContentPartPr/>
                <p14:nvPr/>
              </p14:nvContentPartPr>
              <p14:xfrm>
                <a:off x="5078837" y="3339180"/>
                <a:ext cx="85320" cy="334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6A884F9-811F-EE84-D0D2-43F11E9273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70197" y="3330540"/>
                  <a:ext cx="102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FC0253A-CEB6-132E-335A-86C0DEFCBA00}"/>
                    </a:ext>
                  </a:extLst>
                </p14:cNvPr>
                <p14:cNvContentPartPr/>
                <p14:nvPr/>
              </p14:nvContentPartPr>
              <p14:xfrm>
                <a:off x="5072717" y="3393180"/>
                <a:ext cx="181440" cy="795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FC0253A-CEB6-132E-335A-86C0DEFCBA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63717" y="3384180"/>
                  <a:ext cx="199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A53492A-537C-5B4D-38C0-7D5E15833AF8}"/>
                    </a:ext>
                  </a:extLst>
                </p14:cNvPr>
                <p14:cNvContentPartPr/>
                <p14:nvPr/>
              </p14:nvContentPartPr>
              <p14:xfrm>
                <a:off x="5405717" y="3099060"/>
                <a:ext cx="90360" cy="208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A53492A-537C-5B4D-38C0-7D5E15833A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96717" y="3090060"/>
                  <a:ext cx="10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AFD89F1-1FD5-D9E1-28D8-EEB85C744D0E}"/>
                    </a:ext>
                  </a:extLst>
                </p14:cNvPr>
                <p14:cNvContentPartPr/>
                <p14:nvPr/>
              </p14:nvContentPartPr>
              <p14:xfrm>
                <a:off x="5354597" y="3113460"/>
                <a:ext cx="259560" cy="1738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AFD89F1-1FD5-D9E1-28D8-EEB85C744D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5597" y="3104460"/>
                  <a:ext cx="277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FC12DC5-C761-8C6A-D0D8-8510FADC8CE3}"/>
                    </a:ext>
                  </a:extLst>
                </p14:cNvPr>
                <p14:cNvContentPartPr/>
                <p14:nvPr/>
              </p14:nvContentPartPr>
              <p14:xfrm>
                <a:off x="5452517" y="3358260"/>
                <a:ext cx="115920" cy="122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FC12DC5-C761-8C6A-D0D8-8510FADC8C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43877" y="3349620"/>
                  <a:ext cx="13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E8C8C39-A6ED-40B1-BA70-C04968F37420}"/>
                    </a:ext>
                  </a:extLst>
                </p14:cNvPr>
                <p14:cNvContentPartPr/>
                <p14:nvPr/>
              </p14:nvContentPartPr>
              <p14:xfrm>
                <a:off x="5622437" y="3101580"/>
                <a:ext cx="142560" cy="1112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E8C8C39-A6ED-40B1-BA70-C04968F374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3437" y="3092940"/>
                  <a:ext cx="160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939A471-508D-ED41-87A2-7E0D4B3C671A}"/>
                    </a:ext>
                  </a:extLst>
                </p14:cNvPr>
                <p14:cNvContentPartPr/>
                <p14:nvPr/>
              </p14:nvContentPartPr>
              <p14:xfrm>
                <a:off x="5601197" y="3233700"/>
                <a:ext cx="209160" cy="222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939A471-508D-ED41-87A2-7E0D4B3C67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92197" y="3224700"/>
                  <a:ext cx="2268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41CF583F-D80B-33F4-B769-A99C9BB4AE9F}"/>
                  </a:ext>
                </a:extLst>
              </p14:cNvPr>
              <p14:cNvContentPartPr/>
              <p14:nvPr/>
            </p14:nvContentPartPr>
            <p14:xfrm>
              <a:off x="6235877" y="2931300"/>
              <a:ext cx="374400" cy="27972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41CF583F-D80B-33F4-B769-A99C9BB4AE9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27237" y="2922300"/>
                <a:ext cx="39204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290AE60-C468-7931-8F65-0DDA1FC5329F}"/>
              </a:ext>
            </a:extLst>
          </p:cNvPr>
          <p:cNvGrpSpPr/>
          <p:nvPr/>
        </p:nvGrpSpPr>
        <p:grpSpPr>
          <a:xfrm>
            <a:off x="6991877" y="2537460"/>
            <a:ext cx="943200" cy="462600"/>
            <a:chOff x="6991877" y="2537460"/>
            <a:chExt cx="9432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B4D645E-4A2E-1DB6-DDBD-4AC71247D5FD}"/>
                    </a:ext>
                  </a:extLst>
                </p14:cNvPr>
                <p14:cNvContentPartPr/>
                <p14:nvPr/>
              </p14:nvContentPartPr>
              <p14:xfrm>
                <a:off x="6991877" y="2556180"/>
                <a:ext cx="131040" cy="3189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B4D645E-4A2E-1DB6-DDBD-4AC71247D5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82877" y="2547540"/>
                  <a:ext cx="148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A913F0E9-1FE8-E12B-B2F3-E2D1CABEF722}"/>
                    </a:ext>
                  </a:extLst>
                </p14:cNvPr>
                <p14:cNvContentPartPr/>
                <p14:nvPr/>
              </p14:nvContentPartPr>
              <p14:xfrm>
                <a:off x="7196357" y="2575620"/>
                <a:ext cx="228960" cy="2440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A913F0E9-1FE8-E12B-B2F3-E2D1CABEF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87717" y="2566980"/>
                  <a:ext cx="246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E08D270-4DBF-DC30-2512-A8C6AC8F22C5}"/>
                    </a:ext>
                  </a:extLst>
                </p14:cNvPr>
                <p14:cNvContentPartPr/>
                <p14:nvPr/>
              </p14:nvContentPartPr>
              <p14:xfrm>
                <a:off x="7648877" y="2537460"/>
                <a:ext cx="47880" cy="2052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E08D270-4DBF-DC30-2512-A8C6AC8F22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40237" y="2528820"/>
                  <a:ext cx="65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AFC77FF-7D7E-D7CC-D04D-EB9D448CD07E}"/>
                    </a:ext>
                  </a:extLst>
                </p14:cNvPr>
                <p14:cNvContentPartPr/>
                <p14:nvPr/>
              </p14:nvContentPartPr>
              <p14:xfrm>
                <a:off x="7541237" y="2622060"/>
                <a:ext cx="148680" cy="1040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AFC77FF-7D7E-D7CC-D04D-EB9D448CD0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32597" y="2613420"/>
                  <a:ext cx="166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5B37A43F-E341-069A-80ED-5170E6689E77}"/>
                    </a:ext>
                  </a:extLst>
                </p14:cNvPr>
                <p14:cNvContentPartPr/>
                <p14:nvPr/>
              </p14:nvContentPartPr>
              <p14:xfrm>
                <a:off x="7500197" y="2773980"/>
                <a:ext cx="173880" cy="2260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B37A43F-E341-069A-80ED-5170E6689E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91557" y="2764980"/>
                  <a:ext cx="191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65C663C-E5C3-0191-48F2-F0366A4F36C9}"/>
                    </a:ext>
                  </a:extLst>
                </p14:cNvPr>
                <p14:cNvContentPartPr/>
                <p14:nvPr/>
              </p14:nvContentPartPr>
              <p14:xfrm>
                <a:off x="7719797" y="2568060"/>
                <a:ext cx="215280" cy="2077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65C663C-E5C3-0191-48F2-F0366A4F36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10797" y="2559420"/>
                  <a:ext cx="232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EC4EF536-ECDA-622A-F284-17FABE672FD0}"/>
                    </a:ext>
                  </a:extLst>
                </p14:cNvPr>
                <p14:cNvContentPartPr/>
                <p14:nvPr/>
              </p14:nvContentPartPr>
              <p14:xfrm>
                <a:off x="7786037" y="2802060"/>
                <a:ext cx="123120" cy="1306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EC4EF536-ECDA-622A-F284-17FABE672F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77397" y="2793060"/>
                  <a:ext cx="1407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3D30436-64F8-7261-04C5-EAE7A0AE4376}"/>
              </a:ext>
            </a:extLst>
          </p:cNvPr>
          <p:cNvGrpSpPr/>
          <p:nvPr/>
        </p:nvGrpSpPr>
        <p:grpSpPr>
          <a:xfrm>
            <a:off x="8525117" y="2583180"/>
            <a:ext cx="829080" cy="312120"/>
            <a:chOff x="8525117" y="2583180"/>
            <a:chExt cx="8290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9B13ECC-EDA9-83A9-DA9B-7D0946BE2442}"/>
                    </a:ext>
                  </a:extLst>
                </p14:cNvPr>
                <p14:cNvContentPartPr/>
                <p14:nvPr/>
              </p14:nvContentPartPr>
              <p14:xfrm>
                <a:off x="8525117" y="2583180"/>
                <a:ext cx="65520" cy="31212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9B13ECC-EDA9-83A9-DA9B-7D0946BE24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16117" y="2574180"/>
                  <a:ext cx="83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4367F8E-E8BD-6786-B889-B159F887CA9E}"/>
                    </a:ext>
                  </a:extLst>
                </p14:cNvPr>
                <p14:cNvContentPartPr/>
                <p14:nvPr/>
              </p14:nvContentPartPr>
              <p14:xfrm>
                <a:off x="8660837" y="2684700"/>
                <a:ext cx="6876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4367F8E-E8BD-6786-B889-B159F887CA9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52197" y="2676060"/>
                  <a:ext cx="86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379F882C-5DBC-1647-B0B3-FC8A227BBE70}"/>
                    </a:ext>
                  </a:extLst>
                </p14:cNvPr>
                <p14:cNvContentPartPr/>
                <p14:nvPr/>
              </p14:nvContentPartPr>
              <p14:xfrm>
                <a:off x="8806637" y="2602980"/>
                <a:ext cx="279000" cy="1843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379F882C-5DBC-1647-B0B3-FC8A227BBE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97637" y="2593980"/>
                  <a:ext cx="29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C40723CF-EC5D-DFEC-0E46-9513DE09E941}"/>
                    </a:ext>
                  </a:extLst>
                </p14:cNvPr>
                <p14:cNvContentPartPr/>
                <p14:nvPr/>
              </p14:nvContentPartPr>
              <p14:xfrm>
                <a:off x="9088157" y="2601900"/>
                <a:ext cx="203040" cy="2044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C40723CF-EC5D-DFEC-0E46-9513DE09E9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79157" y="2593260"/>
                  <a:ext cx="220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1DDFD91D-C108-81B0-7257-6F9BD93F1160}"/>
                    </a:ext>
                  </a:extLst>
                </p14:cNvPr>
                <p14:cNvContentPartPr/>
                <p14:nvPr/>
              </p14:nvContentPartPr>
              <p14:xfrm>
                <a:off x="9208397" y="2818260"/>
                <a:ext cx="145800" cy="334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1DDFD91D-C108-81B0-7257-6F9BD93F11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99397" y="2809260"/>
                  <a:ext cx="1634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161152EA-58D8-769E-CDDE-D31A42F1E9D0}"/>
                  </a:ext>
                </a:extLst>
              </p14:cNvPr>
              <p14:cNvContentPartPr/>
              <p14:nvPr/>
            </p14:nvContentPartPr>
            <p14:xfrm>
              <a:off x="8147117" y="2910060"/>
              <a:ext cx="153720" cy="78660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161152EA-58D8-769E-CDDE-D31A42F1E9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138477" y="2901060"/>
                <a:ext cx="171360" cy="80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DEDFC7D-57D9-34F6-552B-549868225976}"/>
              </a:ext>
            </a:extLst>
          </p:cNvPr>
          <p:cNvGrpSpPr/>
          <p:nvPr/>
        </p:nvGrpSpPr>
        <p:grpSpPr>
          <a:xfrm>
            <a:off x="8513957" y="3397140"/>
            <a:ext cx="230760" cy="321480"/>
            <a:chOff x="8513957" y="3397140"/>
            <a:chExt cx="2307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8B4F6A1-76C3-A495-7D14-B8AA0D00A461}"/>
                    </a:ext>
                  </a:extLst>
                </p14:cNvPr>
                <p14:cNvContentPartPr/>
                <p14:nvPr/>
              </p14:nvContentPartPr>
              <p14:xfrm>
                <a:off x="8513957" y="3397140"/>
                <a:ext cx="131400" cy="3214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8B4F6A1-76C3-A495-7D14-B8AA0D00A4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04957" y="3388500"/>
                  <a:ext cx="149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9575BEBC-CD26-1A5F-F98D-530BD7CD6CCB}"/>
                    </a:ext>
                  </a:extLst>
                </p14:cNvPr>
                <p14:cNvContentPartPr/>
                <p14:nvPr/>
              </p14:nvContentPartPr>
              <p14:xfrm>
                <a:off x="8680637" y="3545460"/>
                <a:ext cx="64080" cy="1198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9575BEBC-CD26-1A5F-F98D-530BD7CD6C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71637" y="3536460"/>
                  <a:ext cx="817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ED4DD57-1D30-9403-1FC5-525D41BB4384}"/>
              </a:ext>
            </a:extLst>
          </p:cNvPr>
          <p:cNvGrpSpPr/>
          <p:nvPr/>
        </p:nvGrpSpPr>
        <p:grpSpPr>
          <a:xfrm>
            <a:off x="9022997" y="3425940"/>
            <a:ext cx="208800" cy="262440"/>
            <a:chOff x="9022997" y="3425940"/>
            <a:chExt cx="2088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7039E30-358C-3078-EA1D-13CA257DBDE4}"/>
                    </a:ext>
                  </a:extLst>
                </p14:cNvPr>
                <p14:cNvContentPartPr/>
                <p14:nvPr/>
              </p14:nvContentPartPr>
              <p14:xfrm>
                <a:off x="9022997" y="3425940"/>
                <a:ext cx="63720" cy="1555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7039E30-358C-3078-EA1D-13CA257DBDE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14357" y="3416940"/>
                  <a:ext cx="81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5EEB73A3-B58D-40E1-ECE9-618FE3468DF9}"/>
                    </a:ext>
                  </a:extLst>
                </p14:cNvPr>
                <p14:cNvContentPartPr/>
                <p14:nvPr/>
              </p14:nvContentPartPr>
              <p14:xfrm>
                <a:off x="9061517" y="3441060"/>
                <a:ext cx="170280" cy="2473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5EEB73A3-B58D-40E1-ECE9-618FE3468DF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52877" y="3432420"/>
                  <a:ext cx="18792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7378F35-85FF-F189-6E40-158109457944}"/>
              </a:ext>
            </a:extLst>
          </p:cNvPr>
          <p:cNvGrpSpPr/>
          <p:nvPr/>
        </p:nvGrpSpPr>
        <p:grpSpPr>
          <a:xfrm>
            <a:off x="9739037" y="3321900"/>
            <a:ext cx="1522080" cy="433080"/>
            <a:chOff x="9739037" y="3321900"/>
            <a:chExt cx="15220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32F1C138-B25C-6459-1678-6A901F8486C2}"/>
                    </a:ext>
                  </a:extLst>
                </p14:cNvPr>
                <p14:cNvContentPartPr/>
                <p14:nvPr/>
              </p14:nvContentPartPr>
              <p14:xfrm>
                <a:off x="9739037" y="3441780"/>
                <a:ext cx="105480" cy="2505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32F1C138-B25C-6459-1678-6A901F8486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30397" y="3432780"/>
                  <a:ext cx="123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21C56DD7-69A0-1933-4FEA-B0E858187045}"/>
                    </a:ext>
                  </a:extLst>
                </p14:cNvPr>
                <p14:cNvContentPartPr/>
                <p14:nvPr/>
              </p14:nvContentPartPr>
              <p14:xfrm>
                <a:off x="9857117" y="3432420"/>
                <a:ext cx="244080" cy="2210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21C56DD7-69A0-1933-4FEA-B0E85818704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48477" y="3423420"/>
                  <a:ext cx="261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677614F1-51D5-4C20-8985-EB6F8CCFFD57}"/>
                    </a:ext>
                  </a:extLst>
                </p14:cNvPr>
                <p14:cNvContentPartPr/>
                <p14:nvPr/>
              </p14:nvContentPartPr>
              <p14:xfrm>
                <a:off x="10193357" y="3365100"/>
                <a:ext cx="22680" cy="4500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677614F1-51D5-4C20-8985-EB6F8CCFFD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84357" y="3356100"/>
                  <a:ext cx="4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BF795DBA-C8EA-ACB6-F3E1-B3FD01ABF7BC}"/>
                    </a:ext>
                  </a:extLst>
                </p14:cNvPr>
                <p14:cNvContentPartPr/>
                <p14:nvPr/>
              </p14:nvContentPartPr>
              <p14:xfrm>
                <a:off x="10115237" y="3450060"/>
                <a:ext cx="96840" cy="12708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BF795DBA-C8EA-ACB6-F3E1-B3FD01ABF7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06597" y="3441420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70CECC0-4D2A-F78D-DD1D-37F418EE46FA}"/>
                    </a:ext>
                  </a:extLst>
                </p14:cNvPr>
                <p14:cNvContentPartPr/>
                <p14:nvPr/>
              </p14:nvContentPartPr>
              <p14:xfrm>
                <a:off x="10176797" y="3357900"/>
                <a:ext cx="162360" cy="30492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70CECC0-4D2A-F78D-DD1D-37F418EE46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67797" y="3349260"/>
                  <a:ext cx="180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8C2D7FB5-06F0-0182-FA5F-F1F71DD77B58}"/>
                    </a:ext>
                  </a:extLst>
                </p14:cNvPr>
                <p14:cNvContentPartPr/>
                <p14:nvPr/>
              </p14:nvContentPartPr>
              <p14:xfrm>
                <a:off x="10327997" y="3422340"/>
                <a:ext cx="120240" cy="1515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8C2D7FB5-06F0-0182-FA5F-F1F71DD77B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18997" y="3413700"/>
                  <a:ext cx="13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82AB28B-E011-25C5-8637-8E59B28A2065}"/>
                    </a:ext>
                  </a:extLst>
                </p14:cNvPr>
                <p14:cNvContentPartPr/>
                <p14:nvPr/>
              </p14:nvContentPartPr>
              <p14:xfrm>
                <a:off x="10452917" y="3404340"/>
                <a:ext cx="356760" cy="26712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82AB28B-E011-25C5-8637-8E59B28A206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44277" y="3395340"/>
                  <a:ext cx="374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E573E833-4070-F567-7D55-6896E6E001FA}"/>
                    </a:ext>
                  </a:extLst>
                </p14:cNvPr>
                <p14:cNvContentPartPr/>
                <p14:nvPr/>
              </p14:nvContentPartPr>
              <p14:xfrm>
                <a:off x="10819397" y="3491100"/>
                <a:ext cx="64800" cy="7056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E573E833-4070-F567-7D55-6896E6E001F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10757" y="3482100"/>
                  <a:ext cx="82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8F5DEC6-862A-E50E-F1C5-27C7EFD94BE1}"/>
                    </a:ext>
                  </a:extLst>
                </p14:cNvPr>
                <p14:cNvContentPartPr/>
                <p14:nvPr/>
              </p14:nvContentPartPr>
              <p14:xfrm>
                <a:off x="10934957" y="3321900"/>
                <a:ext cx="326160" cy="43308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8F5DEC6-862A-E50E-F1C5-27C7EFD94BE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26317" y="3313260"/>
                  <a:ext cx="343800" cy="45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3DB1845E-30C7-C463-32C5-EC15151BFD70}"/>
                  </a:ext>
                </a:extLst>
              </p14:cNvPr>
              <p14:cNvContentPartPr/>
              <p14:nvPr/>
            </p14:nvContentPartPr>
            <p14:xfrm>
              <a:off x="8329637" y="3827340"/>
              <a:ext cx="1121760" cy="3492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3DB1845E-30C7-C463-32C5-EC15151BFD7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20997" y="3818700"/>
                <a:ext cx="1139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A5B8D0CA-F020-CBBF-481F-73354DEF5B8A}"/>
                  </a:ext>
                </a:extLst>
              </p14:cNvPr>
              <p14:cNvContentPartPr/>
              <p14:nvPr/>
            </p14:nvContentPartPr>
            <p14:xfrm>
              <a:off x="892037" y="3623580"/>
              <a:ext cx="5128560" cy="835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A5B8D0CA-F020-CBBF-481F-73354DEF5B8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83037" y="3614940"/>
                <a:ext cx="514620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AE50752-28BD-6E3B-E6B8-D93E909D37C8}"/>
              </a:ext>
            </a:extLst>
          </p:cNvPr>
          <p:cNvGrpSpPr/>
          <p:nvPr/>
        </p:nvGrpSpPr>
        <p:grpSpPr>
          <a:xfrm>
            <a:off x="7301477" y="3965580"/>
            <a:ext cx="197640" cy="165600"/>
            <a:chOff x="7301477" y="3965580"/>
            <a:chExt cx="1976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772DA058-C90A-FFC1-BA95-0E2E4A3EB0AC}"/>
                    </a:ext>
                  </a:extLst>
                </p14:cNvPr>
                <p14:cNvContentPartPr/>
                <p14:nvPr/>
              </p14:nvContentPartPr>
              <p14:xfrm>
                <a:off x="7410917" y="3965580"/>
                <a:ext cx="31320" cy="23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772DA058-C90A-FFC1-BA95-0E2E4A3EB0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01917" y="3956940"/>
                  <a:ext cx="48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92C85891-0B9C-1D9B-E2CD-75014BCFA2ED}"/>
                    </a:ext>
                  </a:extLst>
                </p14:cNvPr>
                <p14:cNvContentPartPr/>
                <p14:nvPr/>
              </p14:nvContentPartPr>
              <p14:xfrm>
                <a:off x="7301477" y="4085460"/>
                <a:ext cx="197640" cy="457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92C85891-0B9C-1D9B-E2CD-75014BCFA2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92477" y="4076820"/>
                  <a:ext cx="2152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C6540E7-F226-2454-37C7-D16CC44F0AC3}"/>
              </a:ext>
            </a:extLst>
          </p:cNvPr>
          <p:cNvGrpSpPr/>
          <p:nvPr/>
        </p:nvGrpSpPr>
        <p:grpSpPr>
          <a:xfrm>
            <a:off x="7696757" y="4040820"/>
            <a:ext cx="682560" cy="480960"/>
            <a:chOff x="7696757" y="4040820"/>
            <a:chExt cx="682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A060F914-BB93-1FCE-06CF-567A2BC23B8D}"/>
                    </a:ext>
                  </a:extLst>
                </p14:cNvPr>
                <p14:cNvContentPartPr/>
                <p14:nvPr/>
              </p14:nvContentPartPr>
              <p14:xfrm>
                <a:off x="7696757" y="4040820"/>
                <a:ext cx="146520" cy="4809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A060F914-BB93-1FCE-06CF-567A2BC23B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8117" y="4031820"/>
                  <a:ext cx="1641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494C8FBF-B070-6933-3092-1E84216A2680}"/>
                    </a:ext>
                  </a:extLst>
                </p14:cNvPr>
                <p14:cNvContentPartPr/>
                <p14:nvPr/>
              </p14:nvContentPartPr>
              <p14:xfrm>
                <a:off x="7894757" y="4069620"/>
                <a:ext cx="108000" cy="3164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494C8FBF-B070-6933-3092-1E84216A26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86117" y="4060620"/>
                  <a:ext cx="125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EF077BB8-E2B3-2FC5-27D0-9A9E0787740A}"/>
                    </a:ext>
                  </a:extLst>
                </p14:cNvPr>
                <p14:cNvContentPartPr/>
                <p14:nvPr/>
              </p14:nvContentPartPr>
              <p14:xfrm>
                <a:off x="8010677" y="4130460"/>
                <a:ext cx="31680" cy="2689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EF077BB8-E2B3-2FC5-27D0-9A9E078774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01677" y="4121460"/>
                  <a:ext cx="49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B8ADACD5-B42D-6D30-5A03-9495678F450A}"/>
                    </a:ext>
                  </a:extLst>
                </p14:cNvPr>
                <p14:cNvContentPartPr/>
                <p14:nvPr/>
              </p14:nvContentPartPr>
              <p14:xfrm>
                <a:off x="8023637" y="4069620"/>
                <a:ext cx="214200" cy="3355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B8ADACD5-B42D-6D30-5A03-9495678F450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14637" y="4060620"/>
                  <a:ext cx="231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D4EFADB-F218-4FD4-B2E6-F858993B57C3}"/>
                    </a:ext>
                  </a:extLst>
                </p14:cNvPr>
                <p14:cNvContentPartPr/>
                <p14:nvPr/>
              </p14:nvContentPartPr>
              <p14:xfrm>
                <a:off x="8237837" y="4181220"/>
                <a:ext cx="141480" cy="594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D4EFADB-F218-4FD4-B2E6-F858993B57C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29197" y="4172220"/>
                  <a:ext cx="1591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816244E3-729B-C39A-DB93-4C3941213A6D}"/>
              </a:ext>
            </a:extLst>
          </p:cNvPr>
          <p:cNvGrpSpPr/>
          <p:nvPr/>
        </p:nvGrpSpPr>
        <p:grpSpPr>
          <a:xfrm>
            <a:off x="8598557" y="3981780"/>
            <a:ext cx="397440" cy="577800"/>
            <a:chOff x="8598557" y="3981780"/>
            <a:chExt cx="39744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4DB60578-1C66-33EE-9B6F-00D0F593B6C2}"/>
                    </a:ext>
                  </a:extLst>
                </p14:cNvPr>
                <p14:cNvContentPartPr/>
                <p14:nvPr/>
              </p14:nvContentPartPr>
              <p14:xfrm>
                <a:off x="8598557" y="4271940"/>
                <a:ext cx="397440" cy="259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4DB60578-1C66-33EE-9B6F-00D0F593B6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89557" y="4263300"/>
                  <a:ext cx="415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2CE30B42-0C98-B422-67D1-276CE3D3F68E}"/>
                    </a:ext>
                  </a:extLst>
                </p14:cNvPr>
                <p14:cNvContentPartPr/>
                <p14:nvPr/>
              </p14:nvContentPartPr>
              <p14:xfrm>
                <a:off x="8623037" y="4364820"/>
                <a:ext cx="47520" cy="1947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2CE30B42-0C98-B422-67D1-276CE3D3F68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4397" y="4355820"/>
                  <a:ext cx="65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EFCC9A3-D79A-734B-64EB-E0C3FE9755D3}"/>
                    </a:ext>
                  </a:extLst>
                </p14:cNvPr>
                <p14:cNvContentPartPr/>
                <p14:nvPr/>
              </p14:nvContentPartPr>
              <p14:xfrm>
                <a:off x="8686757" y="4365180"/>
                <a:ext cx="227880" cy="1501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EFCC9A3-D79A-734B-64EB-E0C3FE9755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8117" y="4356540"/>
                  <a:ext cx="245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14B0F59-5830-6DD2-4AC4-1716DAB0E754}"/>
                    </a:ext>
                  </a:extLst>
                </p14:cNvPr>
                <p14:cNvContentPartPr/>
                <p14:nvPr/>
              </p14:nvContentPartPr>
              <p14:xfrm>
                <a:off x="8644277" y="3981780"/>
                <a:ext cx="127800" cy="2091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14B0F59-5830-6DD2-4AC4-1716DAB0E7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35277" y="3972780"/>
                  <a:ext cx="14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C5F1C723-BED3-DEC9-09ED-82470C7C3CB7}"/>
                    </a:ext>
                  </a:extLst>
                </p14:cNvPr>
                <p14:cNvContentPartPr/>
                <p14:nvPr/>
              </p14:nvContentPartPr>
              <p14:xfrm>
                <a:off x="8752637" y="4066380"/>
                <a:ext cx="140760" cy="1022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C5F1C723-BED3-DEC9-09ED-82470C7C3CB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43997" y="4057380"/>
                  <a:ext cx="1584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169489F9-DAE0-0C8C-2C17-05C1D163AA49}"/>
                  </a:ext>
                </a:extLst>
              </p14:cNvPr>
              <p14:cNvContentPartPr/>
              <p14:nvPr/>
            </p14:nvContentPartPr>
            <p14:xfrm>
              <a:off x="705197" y="200340"/>
              <a:ext cx="1248480" cy="89568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169489F9-DAE0-0C8C-2C17-05C1D163AA4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69197" y="128340"/>
                <a:ext cx="1320120" cy="10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7A2C316-A4FC-F9C7-41CF-F1E90BEF7DF0}"/>
              </a:ext>
            </a:extLst>
          </p:cNvPr>
          <p:cNvGrpSpPr/>
          <p:nvPr/>
        </p:nvGrpSpPr>
        <p:grpSpPr>
          <a:xfrm>
            <a:off x="1202717" y="437220"/>
            <a:ext cx="528480" cy="868680"/>
            <a:chOff x="1202717" y="437220"/>
            <a:chExt cx="52848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A3444405-0B31-A6FF-9F8A-B172A6C89E14}"/>
                    </a:ext>
                  </a:extLst>
                </p14:cNvPr>
                <p14:cNvContentPartPr/>
                <p14:nvPr/>
              </p14:nvContentPartPr>
              <p14:xfrm>
                <a:off x="1473437" y="437220"/>
                <a:ext cx="257760" cy="4532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A3444405-0B31-A6FF-9F8A-B172A6C89E1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64437" y="428220"/>
                  <a:ext cx="275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017E8CF0-0927-30CA-2534-C71F50951FEE}"/>
                    </a:ext>
                  </a:extLst>
                </p14:cNvPr>
                <p14:cNvContentPartPr/>
                <p14:nvPr/>
              </p14:nvContentPartPr>
              <p14:xfrm>
                <a:off x="1202717" y="890820"/>
                <a:ext cx="360720" cy="41508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017E8CF0-0927-30CA-2534-C71F50951F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93717" y="882180"/>
                  <a:ext cx="37836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AACDD7AE-47F5-AD29-AF42-306D169B6F61}"/>
              </a:ext>
            </a:extLst>
          </p:cNvPr>
          <p:cNvGrpSpPr/>
          <p:nvPr/>
        </p:nvGrpSpPr>
        <p:grpSpPr>
          <a:xfrm>
            <a:off x="872237" y="140580"/>
            <a:ext cx="3624480" cy="1134720"/>
            <a:chOff x="872237" y="140580"/>
            <a:chExt cx="362448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395F89A-E89D-33CF-53D8-601ED5BE656E}"/>
                    </a:ext>
                  </a:extLst>
                </p14:cNvPr>
                <p14:cNvContentPartPr/>
                <p14:nvPr/>
              </p14:nvContentPartPr>
              <p14:xfrm>
                <a:off x="908957" y="454500"/>
                <a:ext cx="11520" cy="455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395F89A-E89D-33CF-53D8-601ED5BE6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9957" y="445860"/>
                  <a:ext cx="291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8A4DB91-F139-77BD-0C75-1D70CB77D894}"/>
                    </a:ext>
                  </a:extLst>
                </p14:cNvPr>
                <p14:cNvContentPartPr/>
                <p14:nvPr/>
              </p14:nvContentPartPr>
              <p14:xfrm>
                <a:off x="872237" y="470340"/>
                <a:ext cx="155880" cy="170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8A4DB91-F139-77BD-0C75-1D70CB77D89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3597" y="461700"/>
                  <a:ext cx="173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C2EA76C-A5CC-1767-425F-0D332155A7F8}"/>
                    </a:ext>
                  </a:extLst>
                </p14:cNvPr>
                <p14:cNvContentPartPr/>
                <p14:nvPr/>
              </p14:nvContentPartPr>
              <p14:xfrm>
                <a:off x="1072757" y="469620"/>
                <a:ext cx="47160" cy="346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C2EA76C-A5CC-1767-425F-0D332155A7F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4117" y="460620"/>
                  <a:ext cx="64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0127546-68A6-261B-6780-3E6F4545B5EF}"/>
                    </a:ext>
                  </a:extLst>
                </p14:cNvPr>
                <p14:cNvContentPartPr/>
                <p14:nvPr/>
              </p14:nvContentPartPr>
              <p14:xfrm>
                <a:off x="1205597" y="475380"/>
                <a:ext cx="189360" cy="390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0127546-68A6-261B-6780-3E6F4545B5E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96597" y="466380"/>
                  <a:ext cx="207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4E50BFE-3B49-57A2-DF0E-BAB8895B957D}"/>
                    </a:ext>
                  </a:extLst>
                </p14:cNvPr>
                <p14:cNvContentPartPr/>
                <p14:nvPr/>
              </p14:nvContentPartPr>
              <p14:xfrm>
                <a:off x="1437437" y="510300"/>
                <a:ext cx="118800" cy="343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4E50BFE-3B49-57A2-DF0E-BAB8895B957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28437" y="501300"/>
                  <a:ext cx="136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25CA586-B193-97A0-1CFE-0DB95DD657DC}"/>
                    </a:ext>
                  </a:extLst>
                </p14:cNvPr>
                <p14:cNvContentPartPr/>
                <p14:nvPr/>
              </p14:nvContentPartPr>
              <p14:xfrm>
                <a:off x="1522397" y="503460"/>
                <a:ext cx="111600" cy="319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25CA586-B193-97A0-1CFE-0DB95DD657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13757" y="494460"/>
                  <a:ext cx="129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BAB8BB4-F252-E44C-12F3-DE49E539C60F}"/>
                    </a:ext>
                  </a:extLst>
                </p14:cNvPr>
                <p14:cNvContentPartPr/>
                <p14:nvPr/>
              </p14:nvContentPartPr>
              <p14:xfrm>
                <a:off x="1618877" y="473940"/>
                <a:ext cx="338040" cy="423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BAB8BB4-F252-E44C-12F3-DE49E539C6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09877" y="465300"/>
                  <a:ext cx="355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C25F81A-0599-0F04-053A-7C818FA5A4E3}"/>
                    </a:ext>
                  </a:extLst>
                </p14:cNvPr>
                <p14:cNvContentPartPr/>
                <p14:nvPr/>
              </p14:nvContentPartPr>
              <p14:xfrm>
                <a:off x="1833077" y="689220"/>
                <a:ext cx="781560" cy="144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C25F81A-0599-0F04-053A-7C818FA5A4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4437" y="680220"/>
                  <a:ext cx="799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19648A0-3EA7-1F75-86BA-E919A5A200CE}"/>
                    </a:ext>
                  </a:extLst>
                </p14:cNvPr>
                <p14:cNvContentPartPr/>
                <p14:nvPr/>
              </p14:nvContentPartPr>
              <p14:xfrm>
                <a:off x="2259317" y="660060"/>
                <a:ext cx="2237400" cy="56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19648A0-3EA7-1F75-86BA-E919A5A200C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50317" y="651060"/>
                  <a:ext cx="2255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A7EE6A4-F98B-01B4-B97E-3B83CC58CE08}"/>
                    </a:ext>
                  </a:extLst>
                </p14:cNvPr>
                <p14:cNvContentPartPr/>
                <p14:nvPr/>
              </p14:nvContentPartPr>
              <p14:xfrm>
                <a:off x="2989037" y="818820"/>
                <a:ext cx="199800" cy="456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A7EE6A4-F98B-01B4-B97E-3B83CC58CE0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80397" y="809820"/>
                  <a:ext cx="2174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6D68FBF-96A4-0DA1-3570-94DE7084FFA2}"/>
                    </a:ext>
                  </a:extLst>
                </p14:cNvPr>
                <p14:cNvContentPartPr/>
                <p14:nvPr/>
              </p14:nvContentPartPr>
              <p14:xfrm>
                <a:off x="3215117" y="874980"/>
                <a:ext cx="109440" cy="272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6D68FBF-96A4-0DA1-3570-94DE7084FFA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06117" y="865980"/>
                  <a:ext cx="127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3753486-C9FF-7627-4883-FED349F2F453}"/>
                    </a:ext>
                  </a:extLst>
                </p14:cNvPr>
                <p14:cNvContentPartPr/>
                <p14:nvPr/>
              </p14:nvContentPartPr>
              <p14:xfrm>
                <a:off x="3346517" y="895140"/>
                <a:ext cx="42120" cy="306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3753486-C9FF-7627-4883-FED349F2F45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37877" y="886500"/>
                  <a:ext cx="59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7B74A01-3867-8649-B432-C94E71F22959}"/>
                    </a:ext>
                  </a:extLst>
                </p14:cNvPr>
                <p14:cNvContentPartPr/>
                <p14:nvPr/>
              </p14:nvContentPartPr>
              <p14:xfrm>
                <a:off x="3342917" y="883620"/>
                <a:ext cx="272160" cy="37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7B74A01-3867-8649-B432-C94E71F2295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34277" y="874980"/>
                  <a:ext cx="289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68947EE-EB4E-68CC-E14C-EA3A6F87651E}"/>
                    </a:ext>
                  </a:extLst>
                </p14:cNvPr>
                <p14:cNvContentPartPr/>
                <p14:nvPr/>
              </p14:nvContentPartPr>
              <p14:xfrm>
                <a:off x="2583677" y="140580"/>
                <a:ext cx="23400" cy="459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68947EE-EB4E-68CC-E14C-EA3A6F87651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74677" y="131580"/>
                  <a:ext cx="41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61E2309-30FF-B8F4-2955-90CB31194C22}"/>
                    </a:ext>
                  </a:extLst>
                </p14:cNvPr>
                <p14:cNvContentPartPr/>
                <p14:nvPr/>
              </p14:nvContentPartPr>
              <p14:xfrm>
                <a:off x="2534717" y="180540"/>
                <a:ext cx="181440" cy="217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61E2309-30FF-B8F4-2955-90CB31194C2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26077" y="171900"/>
                  <a:ext cx="199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37F957B-BBAE-B4E4-02BF-1E883B68802E}"/>
                    </a:ext>
                  </a:extLst>
                </p14:cNvPr>
                <p14:cNvContentPartPr/>
                <p14:nvPr/>
              </p14:nvContentPartPr>
              <p14:xfrm>
                <a:off x="2716517" y="217260"/>
                <a:ext cx="190800" cy="364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37F957B-BBAE-B4E4-02BF-1E883B68802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07517" y="208620"/>
                  <a:ext cx="208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C595817-7E3C-1890-46AB-E3BC0E7CE5F9}"/>
                    </a:ext>
                  </a:extLst>
                </p14:cNvPr>
                <p14:cNvContentPartPr/>
                <p14:nvPr/>
              </p14:nvContentPartPr>
              <p14:xfrm>
                <a:off x="2841077" y="244260"/>
                <a:ext cx="184680" cy="304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C595817-7E3C-1890-46AB-E3BC0E7CE5F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32437" y="235260"/>
                  <a:ext cx="202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5B8DC59-8DD3-3618-0EA8-C22A0E7FC5E7}"/>
                    </a:ext>
                  </a:extLst>
                </p14:cNvPr>
                <p14:cNvContentPartPr/>
                <p14:nvPr/>
              </p14:nvContentPartPr>
              <p14:xfrm>
                <a:off x="3155357" y="266580"/>
                <a:ext cx="92520" cy="35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5B8DC59-8DD3-3618-0EA8-C22A0E7FC5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46717" y="257940"/>
                  <a:ext cx="110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D2A236D-A68F-B620-4BD1-394DBD752DF5}"/>
                    </a:ext>
                  </a:extLst>
                </p14:cNvPr>
                <p14:cNvContentPartPr/>
                <p14:nvPr/>
              </p14:nvContentPartPr>
              <p14:xfrm>
                <a:off x="3178397" y="252180"/>
                <a:ext cx="359280" cy="397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D2A236D-A68F-B620-4BD1-394DBD752DF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69757" y="243540"/>
                  <a:ext cx="376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7BFEDA0-DB9F-B9FC-5A44-ABF513BF3842}"/>
                    </a:ext>
                  </a:extLst>
                </p14:cNvPr>
                <p14:cNvContentPartPr/>
                <p14:nvPr/>
              </p14:nvContentPartPr>
              <p14:xfrm>
                <a:off x="3757637" y="179100"/>
                <a:ext cx="54720" cy="401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7BFEDA0-DB9F-B9FC-5A44-ABF513BF38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48637" y="170100"/>
                  <a:ext cx="723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2B321EE-8061-7EC8-3B0C-2DE879EE3E34}"/>
                    </a:ext>
                  </a:extLst>
                </p14:cNvPr>
                <p14:cNvContentPartPr/>
                <p14:nvPr/>
              </p14:nvContentPartPr>
              <p14:xfrm>
                <a:off x="3731717" y="202500"/>
                <a:ext cx="162360" cy="205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2B321EE-8061-7EC8-3B0C-2DE879EE3E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23077" y="193860"/>
                  <a:ext cx="18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F41006C-1731-48AB-A82F-60B3E789D98D}"/>
                    </a:ext>
                  </a:extLst>
                </p14:cNvPr>
                <p14:cNvContentPartPr/>
                <p14:nvPr/>
              </p14:nvContentPartPr>
              <p14:xfrm>
                <a:off x="3922157" y="183780"/>
                <a:ext cx="257760" cy="384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F41006C-1731-48AB-A82F-60B3E789D9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913157" y="174780"/>
                  <a:ext cx="2754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B47A44E-E127-8253-3A81-20D512331220}"/>
                    </a:ext>
                  </a:extLst>
                </p14:cNvPr>
                <p14:cNvContentPartPr/>
                <p14:nvPr/>
              </p14:nvContentPartPr>
              <p14:xfrm>
                <a:off x="4103597" y="206100"/>
                <a:ext cx="250200" cy="468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B47A44E-E127-8253-3A81-20D5123312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94957" y="197100"/>
                  <a:ext cx="2678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F358509-E077-1E1F-6F1B-2C122149659E}"/>
                    </a:ext>
                  </a:extLst>
                </p14:cNvPr>
                <p14:cNvContentPartPr/>
                <p14:nvPr/>
              </p14:nvContentPartPr>
              <p14:xfrm>
                <a:off x="1477757" y="459900"/>
                <a:ext cx="220320" cy="4060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F358509-E077-1E1F-6F1B-2C122149659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69117" y="451260"/>
                  <a:ext cx="2379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C522E872-2296-DEA9-A498-627D75ADD43D}"/>
                    </a:ext>
                  </a:extLst>
                </p14:cNvPr>
                <p14:cNvContentPartPr/>
                <p14:nvPr/>
              </p14:nvContentPartPr>
              <p14:xfrm>
                <a:off x="1154837" y="448020"/>
                <a:ext cx="229680" cy="5047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C522E872-2296-DEA9-A498-627D75ADD43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45837" y="439020"/>
                  <a:ext cx="247320" cy="5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09D5E0EB-7F2F-C8A9-FA18-B2D4F6E6F9E2}"/>
              </a:ext>
            </a:extLst>
          </p:cNvPr>
          <p:cNvGrpSpPr/>
          <p:nvPr/>
        </p:nvGrpSpPr>
        <p:grpSpPr>
          <a:xfrm>
            <a:off x="989597" y="4333500"/>
            <a:ext cx="755280" cy="469440"/>
            <a:chOff x="989597" y="4333500"/>
            <a:chExt cx="7552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0EE436F-9120-37E3-987D-2DBA1C41287B}"/>
                    </a:ext>
                  </a:extLst>
                </p14:cNvPr>
                <p14:cNvContentPartPr/>
                <p14:nvPr/>
              </p14:nvContentPartPr>
              <p14:xfrm>
                <a:off x="1084277" y="4418460"/>
                <a:ext cx="10800" cy="2383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E0EE436F-9120-37E3-987D-2DBA1C41287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5637" y="4409820"/>
                  <a:ext cx="28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8E5D9855-128B-4BE6-2FF3-AE37E5C97250}"/>
                    </a:ext>
                  </a:extLst>
                </p14:cNvPr>
                <p14:cNvContentPartPr/>
                <p14:nvPr/>
              </p14:nvContentPartPr>
              <p14:xfrm>
                <a:off x="1200917" y="4536540"/>
                <a:ext cx="302040" cy="1198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8E5D9855-128B-4BE6-2FF3-AE37E5C9725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91917" y="4527540"/>
                  <a:ext cx="319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D69C0E7A-138F-903B-3A49-D03B727E2462}"/>
                    </a:ext>
                  </a:extLst>
                </p14:cNvPr>
                <p14:cNvContentPartPr/>
                <p14:nvPr/>
              </p14:nvContentPartPr>
              <p14:xfrm>
                <a:off x="1566317" y="4495500"/>
                <a:ext cx="21960" cy="1508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D69C0E7A-138F-903B-3A49-D03B727E24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57317" y="4486500"/>
                  <a:ext cx="3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72F60502-41A8-4B9E-5775-8778635A653F}"/>
                    </a:ext>
                  </a:extLst>
                </p14:cNvPr>
                <p14:cNvContentPartPr/>
                <p14:nvPr/>
              </p14:nvContentPartPr>
              <p14:xfrm>
                <a:off x="1630397" y="4562460"/>
                <a:ext cx="114480" cy="640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72F60502-41A8-4B9E-5775-8778635A653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21397" y="4553820"/>
                  <a:ext cx="132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84DE38D9-3F5C-0897-424F-725FEB091525}"/>
                    </a:ext>
                  </a:extLst>
                </p14:cNvPr>
                <p14:cNvContentPartPr/>
                <p14:nvPr/>
              </p14:nvContentPartPr>
              <p14:xfrm>
                <a:off x="989597" y="4333500"/>
                <a:ext cx="217440" cy="469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84DE38D9-3F5C-0897-424F-725FEB09152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0597" y="4324500"/>
                  <a:ext cx="23508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AB1C4683-6347-AF3E-EB08-699E462D77B4}"/>
              </a:ext>
            </a:extLst>
          </p:cNvPr>
          <p:cNvGrpSpPr/>
          <p:nvPr/>
        </p:nvGrpSpPr>
        <p:grpSpPr>
          <a:xfrm>
            <a:off x="2069957" y="4427100"/>
            <a:ext cx="267480" cy="137880"/>
            <a:chOff x="2069957" y="4427100"/>
            <a:chExt cx="2674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9BBF6562-6548-3374-8C41-252562E15EA9}"/>
                    </a:ext>
                  </a:extLst>
                </p14:cNvPr>
                <p14:cNvContentPartPr/>
                <p14:nvPr/>
              </p14:nvContentPartPr>
              <p14:xfrm>
                <a:off x="2069957" y="4456260"/>
                <a:ext cx="252000" cy="1368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9BBF6562-6548-3374-8C41-252562E15EA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60957" y="4447260"/>
                  <a:ext cx="269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814FCD1-7327-3095-7E05-68B04581A8E1}"/>
                    </a:ext>
                  </a:extLst>
                </p14:cNvPr>
                <p14:cNvContentPartPr/>
                <p14:nvPr/>
              </p14:nvContentPartPr>
              <p14:xfrm>
                <a:off x="2136917" y="4427100"/>
                <a:ext cx="200520" cy="13788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814FCD1-7327-3095-7E05-68B04581A8E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28277" y="4418460"/>
                  <a:ext cx="21816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97AA547-F8E7-C6A3-EB6A-051801F75CCC}"/>
              </a:ext>
            </a:extLst>
          </p:cNvPr>
          <p:cNvGrpSpPr/>
          <p:nvPr/>
        </p:nvGrpSpPr>
        <p:grpSpPr>
          <a:xfrm>
            <a:off x="2587637" y="4072140"/>
            <a:ext cx="1215360" cy="378360"/>
            <a:chOff x="2587637" y="4072140"/>
            <a:chExt cx="121536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AE798E0B-E766-3999-96F1-BAD95611CB49}"/>
                    </a:ext>
                  </a:extLst>
                </p14:cNvPr>
                <p14:cNvContentPartPr/>
                <p14:nvPr/>
              </p14:nvContentPartPr>
              <p14:xfrm>
                <a:off x="2627237" y="4126140"/>
                <a:ext cx="158040" cy="2818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AE798E0B-E766-3999-96F1-BAD95611CB4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18237" y="4117500"/>
                  <a:ext cx="175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3968BBA1-0F1D-03F1-69AC-96A76C3D2BAB}"/>
                    </a:ext>
                  </a:extLst>
                </p14:cNvPr>
                <p14:cNvContentPartPr/>
                <p14:nvPr/>
              </p14:nvContentPartPr>
              <p14:xfrm>
                <a:off x="2587637" y="4193820"/>
                <a:ext cx="135360" cy="1602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3968BBA1-0F1D-03F1-69AC-96A76C3D2BA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578637" y="4184820"/>
                  <a:ext cx="153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72DAC082-519E-688D-AD92-5CCF511766BE}"/>
                    </a:ext>
                  </a:extLst>
                </p14:cNvPr>
                <p14:cNvContentPartPr/>
                <p14:nvPr/>
              </p14:nvContentPartPr>
              <p14:xfrm>
                <a:off x="2958077" y="4074660"/>
                <a:ext cx="45000" cy="3758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72DAC082-519E-688D-AD92-5CCF511766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9077" y="4065660"/>
                  <a:ext cx="62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7B2352FC-508B-4D7D-23FB-50A70C72A7B7}"/>
                    </a:ext>
                  </a:extLst>
                </p14:cNvPr>
                <p14:cNvContentPartPr/>
                <p14:nvPr/>
              </p14:nvContentPartPr>
              <p14:xfrm>
                <a:off x="2947637" y="4094100"/>
                <a:ext cx="267840" cy="2484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7B2352FC-508B-4D7D-23FB-50A70C72A7B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38637" y="4085100"/>
                  <a:ext cx="285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311730C-03A7-4D2D-3818-ED1E03D04106}"/>
                    </a:ext>
                  </a:extLst>
                </p14:cNvPr>
                <p14:cNvContentPartPr/>
                <p14:nvPr/>
              </p14:nvContentPartPr>
              <p14:xfrm>
                <a:off x="3284957" y="4115340"/>
                <a:ext cx="2880" cy="2163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311730C-03A7-4D2D-3818-ED1E03D041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75957" y="4106340"/>
                  <a:ext cx="20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2959A877-9F01-3D3C-066F-378F538A1A65}"/>
                    </a:ext>
                  </a:extLst>
                </p14:cNvPr>
                <p14:cNvContentPartPr/>
                <p14:nvPr/>
              </p14:nvContentPartPr>
              <p14:xfrm>
                <a:off x="3408797" y="4087620"/>
                <a:ext cx="21600" cy="2491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2959A877-9F01-3D3C-066F-378F538A1A6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00157" y="4078980"/>
                  <a:ext cx="3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48294963-5F24-F55D-D3E8-1B6A4DDF4A41}"/>
                    </a:ext>
                  </a:extLst>
                </p14:cNvPr>
                <p14:cNvContentPartPr/>
                <p14:nvPr/>
              </p14:nvContentPartPr>
              <p14:xfrm>
                <a:off x="3570077" y="4072140"/>
                <a:ext cx="22320" cy="2718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48294963-5F24-F55D-D3E8-1B6A4DDF4A4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561077" y="4063500"/>
                  <a:ext cx="39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92C8450B-B3F5-1EA8-F780-6D7CCC727F5D}"/>
                    </a:ext>
                  </a:extLst>
                </p14:cNvPr>
                <p14:cNvContentPartPr/>
                <p14:nvPr/>
              </p14:nvContentPartPr>
              <p14:xfrm>
                <a:off x="3566117" y="4077900"/>
                <a:ext cx="106920" cy="26748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92C8450B-B3F5-1EA8-F780-6D7CCC727F5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557117" y="4068900"/>
                  <a:ext cx="124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57EF762-1CDB-32AA-385D-99FC4A106330}"/>
                    </a:ext>
                  </a:extLst>
                </p14:cNvPr>
                <p14:cNvContentPartPr/>
                <p14:nvPr/>
              </p14:nvContentPartPr>
              <p14:xfrm>
                <a:off x="3713357" y="4086900"/>
                <a:ext cx="89640" cy="3204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57EF762-1CDB-32AA-385D-99FC4A1063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04717" y="4078260"/>
                  <a:ext cx="10728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AF73D213-5AAB-374D-C6DE-302654F1081A}"/>
                  </a:ext>
                </a:extLst>
              </p14:cNvPr>
              <p14:cNvContentPartPr/>
              <p14:nvPr/>
            </p14:nvContentPartPr>
            <p14:xfrm>
              <a:off x="3154637" y="4598460"/>
              <a:ext cx="20520" cy="393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AF73D213-5AAB-374D-C6DE-302654F1081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145637" y="4589820"/>
                <a:ext cx="3816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57BC43D-D069-A09C-0758-0F869C999E1C}"/>
              </a:ext>
            </a:extLst>
          </p:cNvPr>
          <p:cNvGrpSpPr/>
          <p:nvPr/>
        </p:nvGrpSpPr>
        <p:grpSpPr>
          <a:xfrm>
            <a:off x="2799677" y="5354100"/>
            <a:ext cx="1089720" cy="564480"/>
            <a:chOff x="2799677" y="5354100"/>
            <a:chExt cx="108972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44BC7830-815B-6BCB-4A6F-0C7904CC3D82}"/>
                    </a:ext>
                  </a:extLst>
                </p14:cNvPr>
                <p14:cNvContentPartPr/>
                <p14:nvPr/>
              </p14:nvContentPartPr>
              <p14:xfrm>
                <a:off x="2800397" y="5354100"/>
                <a:ext cx="49680" cy="42660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44BC7830-815B-6BCB-4A6F-0C7904CC3D8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91397" y="5345100"/>
                  <a:ext cx="673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DD29A473-C23F-DE36-E1D5-53A4CFBF9EC7}"/>
                    </a:ext>
                  </a:extLst>
                </p14:cNvPr>
                <p14:cNvContentPartPr/>
                <p14:nvPr/>
              </p14:nvContentPartPr>
              <p14:xfrm>
                <a:off x="2799677" y="5392980"/>
                <a:ext cx="325800" cy="33912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DD29A473-C23F-DE36-E1D5-53A4CFBF9EC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90677" y="5384340"/>
                  <a:ext cx="343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34912D06-11CD-C6C3-ED31-C23CD5A19489}"/>
                    </a:ext>
                  </a:extLst>
                </p14:cNvPr>
                <p14:cNvContentPartPr/>
                <p14:nvPr/>
              </p14:nvContentPartPr>
              <p14:xfrm>
                <a:off x="3118997" y="5543820"/>
                <a:ext cx="33120" cy="12996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34912D06-11CD-C6C3-ED31-C23CD5A1948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09997" y="5534820"/>
                  <a:ext cx="50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F3377305-EA6F-259D-1318-2B3646D83D88}"/>
                    </a:ext>
                  </a:extLst>
                </p14:cNvPr>
                <p14:cNvContentPartPr/>
                <p14:nvPr/>
              </p14:nvContentPartPr>
              <p14:xfrm>
                <a:off x="3186317" y="5492700"/>
                <a:ext cx="156960" cy="2599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F3377305-EA6F-259D-1318-2B3646D83D8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77677" y="5484060"/>
                  <a:ext cx="174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C8104A5-E3B6-C540-AD80-6207410BA681}"/>
                    </a:ext>
                  </a:extLst>
                </p14:cNvPr>
                <p14:cNvContentPartPr/>
                <p14:nvPr/>
              </p14:nvContentPartPr>
              <p14:xfrm>
                <a:off x="3541277" y="5560740"/>
                <a:ext cx="14400" cy="210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C8104A5-E3B6-C540-AD80-6207410BA68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32637" y="5552100"/>
                  <a:ext cx="32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39A8EA4E-C48A-17AC-2697-62EA80EB770E}"/>
                    </a:ext>
                  </a:extLst>
                </p14:cNvPr>
                <p14:cNvContentPartPr/>
                <p14:nvPr/>
              </p14:nvContentPartPr>
              <p14:xfrm>
                <a:off x="3532277" y="5527260"/>
                <a:ext cx="121680" cy="22536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39A8EA4E-C48A-17AC-2697-62EA80EB770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523277" y="5518260"/>
                  <a:ext cx="139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8B9C6EB-D219-FC28-A6C3-B44E26F40F6F}"/>
                    </a:ext>
                  </a:extLst>
                </p14:cNvPr>
                <p14:cNvContentPartPr/>
                <p14:nvPr/>
              </p14:nvContentPartPr>
              <p14:xfrm>
                <a:off x="3700037" y="5483700"/>
                <a:ext cx="189360" cy="4348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8B9C6EB-D219-FC28-A6C3-B44E26F40F6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691397" y="5475060"/>
                  <a:ext cx="20700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D6F3748-7AAD-F8F3-4902-E9BE44F1B9A4}"/>
              </a:ext>
            </a:extLst>
          </p:cNvPr>
          <p:cNvGrpSpPr/>
          <p:nvPr/>
        </p:nvGrpSpPr>
        <p:grpSpPr>
          <a:xfrm>
            <a:off x="4153277" y="4201020"/>
            <a:ext cx="763200" cy="1406880"/>
            <a:chOff x="4153277" y="4201020"/>
            <a:chExt cx="763200" cy="14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35498643-C8BE-3240-1149-7541BDE7058E}"/>
                    </a:ext>
                  </a:extLst>
                </p14:cNvPr>
                <p14:cNvContentPartPr/>
                <p14:nvPr/>
              </p14:nvContentPartPr>
              <p14:xfrm>
                <a:off x="4153277" y="4201020"/>
                <a:ext cx="512280" cy="140688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35498643-C8BE-3240-1149-7541BDE7058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44637" y="4192380"/>
                  <a:ext cx="529920" cy="14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E79AF959-EF75-B10F-4A21-214904C089A6}"/>
                    </a:ext>
                  </a:extLst>
                </p14:cNvPr>
                <p14:cNvContentPartPr/>
                <p14:nvPr/>
              </p14:nvContentPartPr>
              <p14:xfrm>
                <a:off x="4586357" y="4864500"/>
                <a:ext cx="264600" cy="414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E79AF959-EF75-B10F-4A21-214904C089A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77717" y="4855500"/>
                  <a:ext cx="282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9E0FFA5E-6934-4244-1F69-79ADAB72ECEC}"/>
                    </a:ext>
                  </a:extLst>
                </p14:cNvPr>
                <p14:cNvContentPartPr/>
                <p14:nvPr/>
              </p14:nvContentPartPr>
              <p14:xfrm>
                <a:off x="4656917" y="4764420"/>
                <a:ext cx="259560" cy="3099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9E0FFA5E-6934-4244-1F69-79ADAB72ECE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48277" y="4755420"/>
                  <a:ext cx="27720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8851BCE0-1E43-8DB1-A5F3-398B92968860}"/>
                  </a:ext>
                </a:extLst>
              </p14:cNvPr>
              <p14:cNvContentPartPr/>
              <p14:nvPr/>
            </p14:nvContentPartPr>
            <p14:xfrm>
              <a:off x="5263157" y="4700700"/>
              <a:ext cx="36360" cy="25560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8851BCE0-1E43-8DB1-A5F3-398B9296886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245157" y="4664700"/>
                <a:ext cx="720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E6850F92-01F3-8CE8-145A-CAC9E2AAC9A2}"/>
                  </a:ext>
                </a:extLst>
              </p14:cNvPr>
              <p14:cNvContentPartPr/>
              <p14:nvPr/>
            </p14:nvContentPartPr>
            <p14:xfrm>
              <a:off x="5317877" y="4706820"/>
              <a:ext cx="250200" cy="17928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E6850F92-01F3-8CE8-145A-CAC9E2AAC9A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300237" y="4671180"/>
                <a:ext cx="2858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1B0421A9-FEC3-9C0E-8A30-5C946DD7324D}"/>
                  </a:ext>
                </a:extLst>
              </p14:cNvPr>
              <p14:cNvContentPartPr/>
              <p14:nvPr/>
            </p14:nvContentPartPr>
            <p14:xfrm>
              <a:off x="5664197" y="4640220"/>
              <a:ext cx="186840" cy="38304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1B0421A9-FEC3-9C0E-8A30-5C946DD7324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646197" y="4604220"/>
                <a:ext cx="2224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B98A40CF-6A99-1D8C-D674-E4C7AF31FBD8}"/>
                  </a:ext>
                </a:extLst>
              </p14:cNvPr>
              <p14:cNvContentPartPr/>
              <p14:nvPr/>
            </p14:nvContentPartPr>
            <p14:xfrm>
              <a:off x="5699837" y="4852980"/>
              <a:ext cx="145440" cy="936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B98A40CF-6A99-1D8C-D674-E4C7AF31FBD8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681837" y="4817340"/>
                <a:ext cx="181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B37B953C-7337-92AD-98B5-1A4AED8953DD}"/>
                  </a:ext>
                </a:extLst>
              </p14:cNvPr>
              <p14:cNvContentPartPr/>
              <p14:nvPr/>
            </p14:nvContentPartPr>
            <p14:xfrm>
              <a:off x="6023117" y="4592340"/>
              <a:ext cx="205920" cy="54180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B37B953C-7337-92AD-98B5-1A4AED8953D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005117" y="4556340"/>
                <a:ext cx="241560" cy="61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12D547C-41AE-98B9-E9AD-D9610D5210DB}"/>
              </a:ext>
            </a:extLst>
          </p:cNvPr>
          <p:cNvGrpSpPr/>
          <p:nvPr/>
        </p:nvGrpSpPr>
        <p:grpSpPr>
          <a:xfrm>
            <a:off x="2877797" y="4766580"/>
            <a:ext cx="1312920" cy="446760"/>
            <a:chOff x="2877797" y="4766580"/>
            <a:chExt cx="13129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EC76A92-90F1-A103-118C-AA957A09D137}"/>
                    </a:ext>
                  </a:extLst>
                </p14:cNvPr>
                <p14:cNvContentPartPr/>
                <p14:nvPr/>
              </p14:nvContentPartPr>
              <p14:xfrm>
                <a:off x="2913437" y="4819860"/>
                <a:ext cx="23040" cy="34200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EC76A92-90F1-A103-118C-AA957A09D13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04437" y="4810860"/>
                  <a:ext cx="40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B251C281-9E63-4D9E-0FFE-6340777A15D2}"/>
                    </a:ext>
                  </a:extLst>
                </p14:cNvPr>
                <p14:cNvContentPartPr/>
                <p14:nvPr/>
              </p14:nvContentPartPr>
              <p14:xfrm>
                <a:off x="2877797" y="4812660"/>
                <a:ext cx="167400" cy="1886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B251C281-9E63-4D9E-0FFE-6340777A15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69157" y="4804020"/>
                  <a:ext cx="185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C8A9E5D2-F63D-4794-69EC-D326F87276D2}"/>
                    </a:ext>
                  </a:extLst>
                </p14:cNvPr>
                <p14:cNvContentPartPr/>
                <p14:nvPr/>
              </p14:nvContentPartPr>
              <p14:xfrm>
                <a:off x="3077597" y="4790700"/>
                <a:ext cx="96120" cy="24984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C8A9E5D2-F63D-4794-69EC-D326F87276D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068597" y="4781700"/>
                  <a:ext cx="113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6F000547-0496-DAAD-7023-8B7F499B520D}"/>
                    </a:ext>
                  </a:extLst>
                </p14:cNvPr>
                <p14:cNvContentPartPr/>
                <p14:nvPr/>
              </p14:nvContentPartPr>
              <p14:xfrm>
                <a:off x="3184157" y="4864500"/>
                <a:ext cx="73080" cy="17640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6F000547-0496-DAAD-7023-8B7F499B520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75517" y="4855860"/>
                  <a:ext cx="90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B9051D48-7E4A-9380-E6C2-406121A37112}"/>
                    </a:ext>
                  </a:extLst>
                </p14:cNvPr>
                <p14:cNvContentPartPr/>
                <p14:nvPr/>
              </p14:nvContentPartPr>
              <p14:xfrm>
                <a:off x="3390437" y="4766580"/>
                <a:ext cx="38520" cy="31608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B9051D48-7E4A-9380-E6C2-406121A3711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81797" y="4757580"/>
                  <a:ext cx="56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50F65BAF-D072-F606-D8A6-E01D3974E034}"/>
                    </a:ext>
                  </a:extLst>
                </p14:cNvPr>
                <p14:cNvContentPartPr/>
                <p14:nvPr/>
              </p14:nvContentPartPr>
              <p14:xfrm>
                <a:off x="3504197" y="4823100"/>
                <a:ext cx="10440" cy="24192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50F65BAF-D072-F606-D8A6-E01D3974E0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495197" y="4814460"/>
                  <a:ext cx="28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6628B91A-3840-D3CB-7781-DCD0E0848654}"/>
                    </a:ext>
                  </a:extLst>
                </p14:cNvPr>
                <p14:cNvContentPartPr/>
                <p14:nvPr/>
              </p14:nvContentPartPr>
              <p14:xfrm>
                <a:off x="3523637" y="4830300"/>
                <a:ext cx="109080" cy="23508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6628B91A-3840-D3CB-7781-DCD0E084865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14997" y="4821660"/>
                  <a:ext cx="126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FB64DF6E-CC14-90C0-F39A-35CE31C485ED}"/>
                    </a:ext>
                  </a:extLst>
                </p14:cNvPr>
                <p14:cNvContentPartPr/>
                <p14:nvPr/>
              </p14:nvContentPartPr>
              <p14:xfrm>
                <a:off x="3657917" y="4792500"/>
                <a:ext cx="121320" cy="42084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FB64DF6E-CC14-90C0-F39A-35CE31C485E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648917" y="4783860"/>
                  <a:ext cx="138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ABDCC37-E701-535E-49D5-9AEA51C43AE0}"/>
                    </a:ext>
                  </a:extLst>
                </p14:cNvPr>
                <p14:cNvContentPartPr/>
                <p14:nvPr/>
              </p14:nvContentPartPr>
              <p14:xfrm>
                <a:off x="3897317" y="4915620"/>
                <a:ext cx="272160" cy="2736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ABDCC37-E701-535E-49D5-9AEA51C43AE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888677" y="4906620"/>
                  <a:ext cx="289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6E127A9E-9EEC-0293-B4AE-CB8AEF5E5D7D}"/>
                    </a:ext>
                  </a:extLst>
                </p14:cNvPr>
                <p14:cNvContentPartPr/>
                <p14:nvPr/>
              </p14:nvContentPartPr>
              <p14:xfrm>
                <a:off x="3987317" y="4845060"/>
                <a:ext cx="203400" cy="2919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6E127A9E-9EEC-0293-B4AE-CB8AEF5E5D7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78677" y="4836060"/>
                  <a:ext cx="22104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8E1819C-26E6-91CD-8568-F7654BD76BD0}"/>
              </a:ext>
            </a:extLst>
          </p:cNvPr>
          <p:cNvGrpSpPr/>
          <p:nvPr/>
        </p:nvGrpSpPr>
        <p:grpSpPr>
          <a:xfrm>
            <a:off x="5524877" y="5350500"/>
            <a:ext cx="225000" cy="688680"/>
            <a:chOff x="5524877" y="5350500"/>
            <a:chExt cx="22500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57B33D91-68D9-312F-71EA-A9EC7DC91080}"/>
                    </a:ext>
                  </a:extLst>
                </p14:cNvPr>
                <p14:cNvContentPartPr/>
                <p14:nvPr/>
              </p14:nvContentPartPr>
              <p14:xfrm>
                <a:off x="5592197" y="5350500"/>
                <a:ext cx="73080" cy="63252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57B33D91-68D9-312F-71EA-A9EC7DC9108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583197" y="5341860"/>
                  <a:ext cx="907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AC62F5C6-4D34-FD5B-4C1B-42153F269E92}"/>
                    </a:ext>
                  </a:extLst>
                </p14:cNvPr>
                <p14:cNvContentPartPr/>
                <p14:nvPr/>
              </p14:nvContentPartPr>
              <p14:xfrm>
                <a:off x="5524877" y="5397660"/>
                <a:ext cx="225000" cy="6415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AC62F5C6-4D34-FD5B-4C1B-42153F269E9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16237" y="5388660"/>
                  <a:ext cx="242640" cy="65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278C1231-18EC-3172-E9BF-78B73A98F0E4}"/>
              </a:ext>
            </a:extLst>
          </p:cNvPr>
          <p:cNvGrpSpPr/>
          <p:nvPr/>
        </p:nvGrpSpPr>
        <p:grpSpPr>
          <a:xfrm>
            <a:off x="6283037" y="5757660"/>
            <a:ext cx="1089000" cy="438480"/>
            <a:chOff x="6283037" y="5757660"/>
            <a:chExt cx="108900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9332BC2E-24BD-573C-7D63-2125C0B00079}"/>
                    </a:ext>
                  </a:extLst>
                </p14:cNvPr>
                <p14:cNvContentPartPr/>
                <p14:nvPr/>
              </p14:nvContentPartPr>
              <p14:xfrm>
                <a:off x="6283037" y="5757660"/>
                <a:ext cx="187560" cy="4384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9332BC2E-24BD-573C-7D63-2125C0B00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274037" y="5748660"/>
                  <a:ext cx="2052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BB618E6-F241-269C-33EF-A4422D3661A7}"/>
                    </a:ext>
                  </a:extLst>
                </p14:cNvPr>
                <p14:cNvContentPartPr/>
                <p14:nvPr/>
              </p14:nvContentPartPr>
              <p14:xfrm>
                <a:off x="6517757" y="5850900"/>
                <a:ext cx="34920" cy="1706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BB618E6-F241-269C-33EF-A4422D3661A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08757" y="5842260"/>
                  <a:ext cx="52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D535C76A-074A-24A7-7933-93FB87CF07BD}"/>
                    </a:ext>
                  </a:extLst>
                </p14:cNvPr>
                <p14:cNvContentPartPr/>
                <p14:nvPr/>
              </p14:nvContentPartPr>
              <p14:xfrm>
                <a:off x="6529637" y="5816700"/>
                <a:ext cx="258120" cy="33876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D535C76A-074A-24A7-7933-93FB87CF07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520997" y="5808060"/>
                  <a:ext cx="275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613A8CC4-503A-F1EC-94C5-5F1490E4A835}"/>
                    </a:ext>
                  </a:extLst>
                </p14:cNvPr>
                <p14:cNvContentPartPr/>
                <p14:nvPr/>
              </p14:nvContentPartPr>
              <p14:xfrm>
                <a:off x="6943637" y="5799420"/>
                <a:ext cx="171360" cy="3380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613A8CC4-503A-F1EC-94C5-5F1490E4A83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934637" y="5790420"/>
                  <a:ext cx="189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41B985FA-7124-4A58-BF77-148094BC9CD8}"/>
                    </a:ext>
                  </a:extLst>
                </p14:cNvPr>
                <p14:cNvContentPartPr/>
                <p14:nvPr/>
              </p14:nvContentPartPr>
              <p14:xfrm>
                <a:off x="7152437" y="5831820"/>
                <a:ext cx="219600" cy="31536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41B985FA-7124-4A58-BF77-148094BC9CD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143437" y="5822820"/>
                  <a:ext cx="23724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5E925888-5451-C225-CCCD-239F03D7A3D6}"/>
              </a:ext>
            </a:extLst>
          </p:cNvPr>
          <p:cNvGrpSpPr/>
          <p:nvPr/>
        </p:nvGrpSpPr>
        <p:grpSpPr>
          <a:xfrm>
            <a:off x="5819357" y="6354900"/>
            <a:ext cx="1894320" cy="166680"/>
            <a:chOff x="5819357" y="6354900"/>
            <a:chExt cx="189432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3F8527E0-971F-020C-1B85-54BDE686B903}"/>
                    </a:ext>
                  </a:extLst>
                </p14:cNvPr>
                <p14:cNvContentPartPr/>
                <p14:nvPr/>
              </p14:nvContentPartPr>
              <p14:xfrm>
                <a:off x="5837357" y="6354900"/>
                <a:ext cx="1876320" cy="5796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3F8527E0-971F-020C-1B85-54BDE686B90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828357" y="6346260"/>
                  <a:ext cx="1893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C2C47175-07CD-DA58-B85F-514E37A421CC}"/>
                    </a:ext>
                  </a:extLst>
                </p14:cNvPr>
                <p14:cNvContentPartPr/>
                <p14:nvPr/>
              </p14:nvContentPartPr>
              <p14:xfrm>
                <a:off x="5819357" y="6423300"/>
                <a:ext cx="1830240" cy="9828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C2C47175-07CD-DA58-B85F-514E37A421C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10717" y="6414300"/>
                  <a:ext cx="184788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70" name="잉크 269">
                <a:extLst>
                  <a:ext uri="{FF2B5EF4-FFF2-40B4-BE49-F238E27FC236}">
                    <a16:creationId xmlns:a16="http://schemas.microsoft.com/office/drawing/2014/main" id="{26CA7925-1A4A-274B-91AB-279169E9335D}"/>
                  </a:ext>
                </a:extLst>
              </p14:cNvPr>
              <p14:cNvContentPartPr/>
              <p14:nvPr/>
            </p14:nvContentPartPr>
            <p14:xfrm>
              <a:off x="1048997" y="2871180"/>
              <a:ext cx="2309400" cy="136800"/>
            </p14:xfrm>
          </p:contentPart>
        </mc:Choice>
        <mc:Fallback xmlns="">
          <p:pic>
            <p:nvPicPr>
              <p:cNvPr id="270" name="잉크 269">
                <a:extLst>
                  <a:ext uri="{FF2B5EF4-FFF2-40B4-BE49-F238E27FC236}">
                    <a16:creationId xmlns:a16="http://schemas.microsoft.com/office/drawing/2014/main" id="{26CA7925-1A4A-274B-91AB-279169E9335D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39997" y="2862180"/>
                <a:ext cx="232704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98FA91C-EF7E-D82C-8B01-66C6D579CABF}"/>
              </a:ext>
            </a:extLst>
          </p:cNvPr>
          <p:cNvGrpSpPr/>
          <p:nvPr/>
        </p:nvGrpSpPr>
        <p:grpSpPr>
          <a:xfrm>
            <a:off x="252317" y="1052460"/>
            <a:ext cx="9096840" cy="5212440"/>
            <a:chOff x="252317" y="1052460"/>
            <a:chExt cx="9096840" cy="521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04449F5E-2118-3EED-23B1-74B24869B6E4}"/>
                    </a:ext>
                  </a:extLst>
                </p14:cNvPr>
                <p14:cNvContentPartPr/>
                <p14:nvPr/>
              </p14:nvContentPartPr>
              <p14:xfrm>
                <a:off x="2441117" y="3741300"/>
                <a:ext cx="1809000" cy="24282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04449F5E-2118-3EED-23B1-74B24869B6E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32477" y="3732300"/>
                  <a:ext cx="1826640" cy="24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7C517A03-1666-11E8-74C0-765756FA1C21}"/>
                    </a:ext>
                  </a:extLst>
                </p14:cNvPr>
                <p14:cNvContentPartPr/>
                <p14:nvPr/>
              </p14:nvContentPartPr>
              <p14:xfrm>
                <a:off x="252317" y="4593420"/>
                <a:ext cx="245160" cy="165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7C517A03-1666-11E8-74C0-765756FA1C2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3317" y="4584420"/>
                  <a:ext cx="262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D93D85CD-AEE8-2533-CB56-47EEA80521DF}"/>
                    </a:ext>
                  </a:extLst>
                </p14:cNvPr>
                <p14:cNvContentPartPr/>
                <p14:nvPr/>
              </p14:nvContentPartPr>
              <p14:xfrm>
                <a:off x="266357" y="4649580"/>
                <a:ext cx="247320" cy="118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D93D85CD-AEE8-2533-CB56-47EEA80521D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57357" y="4640580"/>
                  <a:ext cx="264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5F3AB9C-8ED3-D011-7DCD-C670B0CAC5B1}"/>
                    </a:ext>
                  </a:extLst>
                </p14:cNvPr>
                <p14:cNvContentPartPr/>
                <p14:nvPr/>
              </p14:nvContentPartPr>
              <p14:xfrm>
                <a:off x="419717" y="4527900"/>
                <a:ext cx="186480" cy="2592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5F3AB9C-8ED3-D011-7DCD-C670B0CAC5B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0717" y="4518900"/>
                  <a:ext cx="204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69263DE4-60BF-E271-447D-0DA6F750F06B}"/>
                    </a:ext>
                  </a:extLst>
                </p14:cNvPr>
                <p14:cNvContentPartPr/>
                <p14:nvPr/>
              </p14:nvContentPartPr>
              <p14:xfrm>
                <a:off x="641477" y="1052460"/>
                <a:ext cx="1433880" cy="42832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69263DE4-60BF-E271-447D-0DA6F750F06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2477" y="1043460"/>
                  <a:ext cx="1451520" cy="43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7C681685-419F-C450-C42B-F4384D5E2705}"/>
                    </a:ext>
                  </a:extLst>
                </p14:cNvPr>
                <p14:cNvContentPartPr/>
                <p14:nvPr/>
              </p14:nvContentPartPr>
              <p14:xfrm>
                <a:off x="1096157" y="5794380"/>
                <a:ext cx="15840" cy="47052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7C681685-419F-C450-C42B-F4384D5E270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87157" y="5785380"/>
                  <a:ext cx="334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AF55F36F-DEDF-7CE3-278F-D659D902D3E8}"/>
                    </a:ext>
                  </a:extLst>
                </p14:cNvPr>
                <p14:cNvContentPartPr/>
                <p14:nvPr/>
              </p14:nvContentPartPr>
              <p14:xfrm>
                <a:off x="1034597" y="5794380"/>
                <a:ext cx="311400" cy="236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AF55F36F-DEDF-7CE3-278F-D659D902D3E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5597" y="5785740"/>
                  <a:ext cx="329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A46069C3-00A3-4394-E7DE-1BBF75156996}"/>
                    </a:ext>
                  </a:extLst>
                </p14:cNvPr>
                <p14:cNvContentPartPr/>
                <p14:nvPr/>
              </p14:nvContentPartPr>
              <p14:xfrm>
                <a:off x="1407197" y="5805540"/>
                <a:ext cx="128160" cy="1918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A46069C3-00A3-4394-E7DE-1BBF7515699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398557" y="5796900"/>
                  <a:ext cx="14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0168C081-17CE-4DEC-892A-04A007945597}"/>
                    </a:ext>
                  </a:extLst>
                </p14:cNvPr>
                <p14:cNvContentPartPr/>
                <p14:nvPr/>
              </p14:nvContentPartPr>
              <p14:xfrm>
                <a:off x="1479557" y="5596020"/>
                <a:ext cx="126360" cy="40212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0168C081-17CE-4DEC-892A-04A00794559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470557" y="5587020"/>
                  <a:ext cx="1440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EE44B7A6-4D0E-AFA5-0EC7-950290C515CC}"/>
                    </a:ext>
                  </a:extLst>
                </p14:cNvPr>
                <p14:cNvContentPartPr/>
                <p14:nvPr/>
              </p14:nvContentPartPr>
              <p14:xfrm>
                <a:off x="1658477" y="5811660"/>
                <a:ext cx="116640" cy="1537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EE44B7A6-4D0E-AFA5-0EC7-950290C515C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649477" y="5803020"/>
                  <a:ext cx="134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DD4F58D2-AC3C-7DD4-1A08-16CFC39D46E4}"/>
                    </a:ext>
                  </a:extLst>
                </p14:cNvPr>
                <p14:cNvContentPartPr/>
                <p14:nvPr/>
              </p14:nvContentPartPr>
              <p14:xfrm>
                <a:off x="1812197" y="5832540"/>
                <a:ext cx="208800" cy="12816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DD4F58D2-AC3C-7DD4-1A08-16CFC39D46E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03197" y="5823900"/>
                  <a:ext cx="226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1C06F42A-45B2-7DB5-BC9E-1FD44EBD32D4}"/>
                    </a:ext>
                  </a:extLst>
                </p14:cNvPr>
                <p14:cNvContentPartPr/>
                <p14:nvPr/>
              </p14:nvContentPartPr>
              <p14:xfrm>
                <a:off x="2039357" y="5821740"/>
                <a:ext cx="106560" cy="6768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1C06F42A-45B2-7DB5-BC9E-1FD44EBD32D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030717" y="5813100"/>
                  <a:ext cx="124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7D6965C-E487-74A0-A4E3-511F4AFC18D8}"/>
                    </a:ext>
                  </a:extLst>
                </p14:cNvPr>
                <p14:cNvContentPartPr/>
                <p14:nvPr/>
              </p14:nvContentPartPr>
              <p14:xfrm>
                <a:off x="5196197" y="5129460"/>
                <a:ext cx="1037520" cy="3204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7D6965C-E487-74A0-A4E3-511F4AFC18D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187557" y="5120460"/>
                  <a:ext cx="1055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FB5CFC5A-FF42-8E6B-4BBB-DD552F37E070}"/>
                    </a:ext>
                  </a:extLst>
                </p14:cNvPr>
                <p14:cNvContentPartPr/>
                <p14:nvPr/>
              </p14:nvContentPartPr>
              <p14:xfrm>
                <a:off x="5105837" y="5209740"/>
                <a:ext cx="1079640" cy="7488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FB5CFC5A-FF42-8E6B-4BBB-DD552F37E07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96837" y="5200740"/>
                  <a:ext cx="1097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2924D8F9-C8D1-B4B7-0E8F-47D82839FFA1}"/>
                    </a:ext>
                  </a:extLst>
                </p14:cNvPr>
                <p14:cNvContentPartPr/>
                <p14:nvPr/>
              </p14:nvContentPartPr>
              <p14:xfrm>
                <a:off x="7482917" y="4703580"/>
                <a:ext cx="1721880" cy="12348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2924D8F9-C8D1-B4B7-0E8F-47D82839FFA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74277" y="4694580"/>
                  <a:ext cx="173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18A6C21-F36C-4083-4E35-64DD3AF164B9}"/>
                    </a:ext>
                  </a:extLst>
                </p14:cNvPr>
                <p14:cNvContentPartPr/>
                <p14:nvPr/>
              </p14:nvContentPartPr>
              <p14:xfrm>
                <a:off x="8338277" y="4793940"/>
                <a:ext cx="108720" cy="4968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18A6C21-F36C-4083-4E35-64DD3AF164B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29637" y="4785300"/>
                  <a:ext cx="126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37125F85-0F73-D04C-E921-AAFE77374C82}"/>
                    </a:ext>
                  </a:extLst>
                </p14:cNvPr>
                <p14:cNvContentPartPr/>
                <p14:nvPr/>
              </p14:nvContentPartPr>
              <p14:xfrm>
                <a:off x="8419277" y="4802580"/>
                <a:ext cx="58320" cy="3312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37125F85-0F73-D04C-E921-AAFE77374C8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410277" y="4793940"/>
                  <a:ext cx="75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6A4B9FE1-D5EC-3300-F6A3-9A88C8A3819B}"/>
                    </a:ext>
                  </a:extLst>
                </p14:cNvPr>
                <p14:cNvContentPartPr/>
                <p14:nvPr/>
              </p14:nvContentPartPr>
              <p14:xfrm>
                <a:off x="7373837" y="3712500"/>
                <a:ext cx="1975320" cy="134496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6A4B9FE1-D5EC-3300-F6A3-9A88C8A3819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365197" y="3703860"/>
                  <a:ext cx="1992960" cy="13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D2D814A5-D703-FA58-3C13-320F714D1CAD}"/>
                    </a:ext>
                  </a:extLst>
                </p14:cNvPr>
                <p14:cNvContentPartPr/>
                <p14:nvPr/>
              </p14:nvContentPartPr>
              <p14:xfrm>
                <a:off x="3896237" y="1154700"/>
                <a:ext cx="3582000" cy="31773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D2D814A5-D703-FA58-3C13-320F714D1CA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887597" y="1145700"/>
                  <a:ext cx="3599640" cy="31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84D8B0E6-264F-1EED-8FA1-2B19ADC7E005}"/>
                    </a:ext>
                  </a:extLst>
                </p14:cNvPr>
                <p14:cNvContentPartPr/>
                <p14:nvPr/>
              </p14:nvContentPartPr>
              <p14:xfrm>
                <a:off x="3680237" y="1062180"/>
                <a:ext cx="312120" cy="2635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84D8B0E6-264F-1EED-8FA1-2B19ADC7E00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671237" y="1053540"/>
                  <a:ext cx="329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DC998EB7-2243-F680-73C1-D72CE6A2A59E}"/>
                    </a:ext>
                  </a:extLst>
                </p14:cNvPr>
                <p14:cNvContentPartPr/>
                <p14:nvPr/>
              </p14:nvContentPartPr>
              <p14:xfrm>
                <a:off x="1700237" y="2635380"/>
                <a:ext cx="1667520" cy="6912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DC998EB7-2243-F680-73C1-D72CE6A2A59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691237" y="2626380"/>
                  <a:ext cx="1685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722CE41C-7169-3A9E-5A18-39DDD428E50C}"/>
                    </a:ext>
                  </a:extLst>
                </p14:cNvPr>
                <p14:cNvContentPartPr/>
                <p14:nvPr/>
              </p14:nvContentPartPr>
              <p14:xfrm>
                <a:off x="1568837" y="2708100"/>
                <a:ext cx="1640880" cy="3744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722CE41C-7169-3A9E-5A18-39DDD428E50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60197" y="2699460"/>
                  <a:ext cx="1658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D8323483-52E9-979E-518A-67BE33F37239}"/>
                    </a:ext>
                  </a:extLst>
                </p14:cNvPr>
                <p14:cNvContentPartPr/>
                <p14:nvPr/>
              </p14:nvContentPartPr>
              <p14:xfrm>
                <a:off x="3646397" y="2460420"/>
                <a:ext cx="150840" cy="26244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D8323483-52E9-979E-518A-67BE33F3723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637397" y="2451420"/>
                  <a:ext cx="168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C3CB0BE0-B38C-8A12-E3C3-27D9CA896FA0}"/>
                    </a:ext>
                  </a:extLst>
                </p14:cNvPr>
                <p14:cNvContentPartPr/>
                <p14:nvPr/>
              </p14:nvContentPartPr>
              <p14:xfrm>
                <a:off x="3783917" y="2502180"/>
                <a:ext cx="122400" cy="1512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C3CB0BE0-B38C-8A12-E3C3-27D9CA896FA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774917" y="2493540"/>
                  <a:ext cx="140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1BCEB9F9-2E9D-78B4-D54F-84E86AF67496}"/>
                    </a:ext>
                  </a:extLst>
                </p14:cNvPr>
                <p14:cNvContentPartPr/>
                <p14:nvPr/>
              </p14:nvContentPartPr>
              <p14:xfrm>
                <a:off x="3782837" y="2520180"/>
                <a:ext cx="186120" cy="22068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1BCEB9F9-2E9D-78B4-D54F-84E86AF6749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73837" y="2511180"/>
                  <a:ext cx="203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A05903B4-2C26-3B22-4A3F-C54AD90E8CE0}"/>
                    </a:ext>
                  </a:extLst>
                </p14:cNvPr>
                <p14:cNvContentPartPr/>
                <p14:nvPr/>
              </p14:nvContentPartPr>
              <p14:xfrm>
                <a:off x="3974357" y="2502900"/>
                <a:ext cx="149400" cy="15012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A05903B4-2C26-3B22-4A3F-C54AD90E8CE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965357" y="2494260"/>
                  <a:ext cx="167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72C456F6-11F7-8CDA-56A4-4CEE09663701}"/>
                    </a:ext>
                  </a:extLst>
                </p14:cNvPr>
                <p14:cNvContentPartPr/>
                <p14:nvPr/>
              </p14:nvContentPartPr>
              <p14:xfrm>
                <a:off x="4151117" y="2487420"/>
                <a:ext cx="57960" cy="9792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72C456F6-11F7-8CDA-56A4-4CEE096637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142117" y="2478420"/>
                  <a:ext cx="75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72338BD5-0FC2-78A1-9FE7-FE0FBA20B328}"/>
                    </a:ext>
                  </a:extLst>
                </p14:cNvPr>
                <p14:cNvContentPartPr/>
                <p14:nvPr/>
              </p14:nvContentPartPr>
              <p14:xfrm>
                <a:off x="4069397" y="2467980"/>
                <a:ext cx="213480" cy="25560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72338BD5-0FC2-78A1-9FE7-FE0FBA20B32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060757" y="2458980"/>
                  <a:ext cx="231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D78A3149-66EA-ED3A-CE55-DFB78BDB300E}"/>
                    </a:ext>
                  </a:extLst>
                </p14:cNvPr>
                <p14:cNvContentPartPr/>
                <p14:nvPr/>
              </p14:nvContentPartPr>
              <p14:xfrm>
                <a:off x="4190357" y="2521260"/>
                <a:ext cx="199440" cy="1202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D78A3149-66EA-ED3A-CE55-DFB78BDB300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181357" y="2512620"/>
                  <a:ext cx="217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E39E66B4-6049-07EF-0371-6613A7162E90}"/>
                    </a:ext>
                  </a:extLst>
                </p14:cNvPr>
                <p14:cNvContentPartPr/>
                <p14:nvPr/>
              </p14:nvContentPartPr>
              <p14:xfrm>
                <a:off x="4251557" y="2444220"/>
                <a:ext cx="140760" cy="2919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E39E66B4-6049-07EF-0371-6613A7162E9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242917" y="2435580"/>
                  <a:ext cx="158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F471B134-EAF5-D06C-77F3-64544880F217}"/>
                    </a:ext>
                  </a:extLst>
                </p14:cNvPr>
                <p14:cNvContentPartPr/>
                <p14:nvPr/>
              </p14:nvContentPartPr>
              <p14:xfrm>
                <a:off x="4446677" y="2460420"/>
                <a:ext cx="108000" cy="1076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F471B134-EAF5-D06C-77F3-64544880F21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437677" y="2451420"/>
                  <a:ext cx="125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468E9452-B55E-E388-CBB3-A9686188CA48}"/>
                    </a:ext>
                  </a:extLst>
                </p14:cNvPr>
                <p14:cNvContentPartPr/>
                <p14:nvPr/>
              </p14:nvContentPartPr>
              <p14:xfrm>
                <a:off x="4394477" y="2600100"/>
                <a:ext cx="148680" cy="10656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468E9452-B55E-E388-CBB3-A9686188CA4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85477" y="2591460"/>
                  <a:ext cx="166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D5506659-5280-9423-99D0-E57EC0E902E7}"/>
                    </a:ext>
                  </a:extLst>
                </p14:cNvPr>
                <p14:cNvContentPartPr/>
                <p14:nvPr/>
              </p14:nvContentPartPr>
              <p14:xfrm>
                <a:off x="4425437" y="2681820"/>
                <a:ext cx="158040" cy="9540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D5506659-5280-9423-99D0-E57EC0E902E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416437" y="2673180"/>
                  <a:ext cx="175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A48282F-AA1F-0CFF-076E-EAC09AF020DC}"/>
                    </a:ext>
                  </a:extLst>
                </p14:cNvPr>
                <p14:cNvContentPartPr/>
                <p14:nvPr/>
              </p14:nvContentPartPr>
              <p14:xfrm>
                <a:off x="4547477" y="2524860"/>
                <a:ext cx="120600" cy="15732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A48282F-AA1F-0CFF-076E-EAC09AF020D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538477" y="2515860"/>
                  <a:ext cx="138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89F52B36-B435-CAE0-8D65-D3397D3AC190}"/>
                    </a:ext>
                  </a:extLst>
                </p14:cNvPr>
                <p14:cNvContentPartPr/>
                <p14:nvPr/>
              </p14:nvContentPartPr>
              <p14:xfrm>
                <a:off x="4678517" y="2452860"/>
                <a:ext cx="173520" cy="33192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89F52B36-B435-CAE0-8D65-D3397D3AC1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669877" y="2444220"/>
                  <a:ext cx="191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58C53E55-B9E5-F6DA-60D0-D8941E667BC6}"/>
                    </a:ext>
                  </a:extLst>
                </p14:cNvPr>
                <p14:cNvContentPartPr/>
                <p14:nvPr/>
              </p14:nvContentPartPr>
              <p14:xfrm>
                <a:off x="790517" y="2348460"/>
                <a:ext cx="522360" cy="61632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58C53E55-B9E5-F6DA-60D0-D8941E667BC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81517" y="2339460"/>
                  <a:ext cx="5400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682983DF-71F4-A0DA-52D9-8C97AD829181}"/>
                    </a:ext>
                  </a:extLst>
                </p14:cNvPr>
                <p14:cNvContentPartPr/>
                <p14:nvPr/>
              </p14:nvContentPartPr>
              <p14:xfrm>
                <a:off x="746957" y="3136500"/>
                <a:ext cx="546480" cy="52632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682983DF-71F4-A0DA-52D9-8C97AD82918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37957" y="3127500"/>
                  <a:ext cx="564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C27B5098-E67B-39AD-4D5E-C03B8D9556C6}"/>
                    </a:ext>
                  </a:extLst>
                </p14:cNvPr>
                <p14:cNvContentPartPr/>
                <p14:nvPr/>
              </p14:nvContentPartPr>
              <p14:xfrm>
                <a:off x="1517357" y="3534300"/>
                <a:ext cx="4074120" cy="10224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C27B5098-E67B-39AD-4D5E-C03B8D9556C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08717" y="3525300"/>
                  <a:ext cx="409176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64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B61AE2-E157-F80D-6301-BEB607556DDA}"/>
              </a:ext>
            </a:extLst>
          </p:cNvPr>
          <p:cNvGrpSpPr/>
          <p:nvPr/>
        </p:nvGrpSpPr>
        <p:grpSpPr>
          <a:xfrm>
            <a:off x="655877" y="487620"/>
            <a:ext cx="5003280" cy="1827360"/>
            <a:chOff x="655877" y="487620"/>
            <a:chExt cx="5003280" cy="18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316A138-7F9E-2872-F4C6-533C143A9793}"/>
                    </a:ext>
                  </a:extLst>
                </p14:cNvPr>
                <p14:cNvContentPartPr/>
                <p14:nvPr/>
              </p14:nvContentPartPr>
              <p14:xfrm>
                <a:off x="661637" y="517500"/>
                <a:ext cx="117360" cy="15130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316A138-7F9E-2872-F4C6-533C143A97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637" y="508500"/>
                  <a:ext cx="135000" cy="15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8A1C3E7-F3F0-9B4E-8F4F-40BB08922CB1}"/>
                    </a:ext>
                  </a:extLst>
                </p14:cNvPr>
                <p14:cNvContentPartPr/>
                <p14:nvPr/>
              </p14:nvContentPartPr>
              <p14:xfrm>
                <a:off x="804197" y="487620"/>
                <a:ext cx="4755600" cy="1697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8A1C3E7-F3F0-9B4E-8F4F-40BB08922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557" y="478980"/>
                  <a:ext cx="4773240" cy="17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0D2027-E1DD-431D-09F8-9556346BACB9}"/>
                    </a:ext>
                  </a:extLst>
                </p14:cNvPr>
                <p14:cNvContentPartPr/>
                <p14:nvPr/>
              </p14:nvContentPartPr>
              <p14:xfrm>
                <a:off x="655877" y="1955340"/>
                <a:ext cx="4995000" cy="222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0D2027-E1DD-431D-09F8-9556346BAC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877" y="1946700"/>
                  <a:ext cx="5012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4F8CECA-603A-F18F-318E-635F1798030D}"/>
                    </a:ext>
                  </a:extLst>
                </p14:cNvPr>
                <p14:cNvContentPartPr/>
                <p14:nvPr/>
              </p14:nvContentPartPr>
              <p14:xfrm>
                <a:off x="5615957" y="1972980"/>
                <a:ext cx="43200" cy="28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4F8CECA-603A-F18F-318E-635F179803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7317" y="1964340"/>
                  <a:ext cx="60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D33A43D-D425-6E8E-0100-F61EBE4F7DA2}"/>
                    </a:ext>
                  </a:extLst>
                </p14:cNvPr>
                <p14:cNvContentPartPr/>
                <p14:nvPr/>
              </p14:nvContentPartPr>
              <p14:xfrm>
                <a:off x="759557" y="948780"/>
                <a:ext cx="4652640" cy="69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D33A43D-D425-6E8E-0100-F61EBE4F7D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0557" y="939780"/>
                  <a:ext cx="4670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8CF9285-0E30-0F45-1524-F12D245C0C15}"/>
                    </a:ext>
                  </a:extLst>
                </p14:cNvPr>
                <p14:cNvContentPartPr/>
                <p14:nvPr/>
              </p14:nvContentPartPr>
              <p14:xfrm>
                <a:off x="1602677" y="596700"/>
                <a:ext cx="97200" cy="1718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8CF9285-0E30-0F45-1524-F12D245C0C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4037" y="588060"/>
                  <a:ext cx="114840" cy="17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5C3CDAB-8679-6E15-F2B7-2CDF7A9C0781}"/>
                    </a:ext>
                  </a:extLst>
                </p14:cNvPr>
                <p14:cNvContentPartPr/>
                <p14:nvPr/>
              </p14:nvContentPartPr>
              <p14:xfrm>
                <a:off x="2545877" y="593820"/>
                <a:ext cx="90360" cy="1519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5C3CDAB-8679-6E15-F2B7-2CDF7A9C07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6877" y="584820"/>
                  <a:ext cx="108000" cy="15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73A7E13-14BE-370C-F124-9613214A383F}"/>
                    </a:ext>
                  </a:extLst>
                </p14:cNvPr>
                <p14:cNvContentPartPr/>
                <p14:nvPr/>
              </p14:nvContentPartPr>
              <p14:xfrm>
                <a:off x="3547037" y="553140"/>
                <a:ext cx="122040" cy="1543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73A7E13-14BE-370C-F124-9613214A38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8397" y="544500"/>
                  <a:ext cx="139680" cy="15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B7BEDFB-06B1-2890-54BB-4A5AA8529010}"/>
                    </a:ext>
                  </a:extLst>
                </p14:cNvPr>
                <p14:cNvContentPartPr/>
                <p14:nvPr/>
              </p14:nvContentPartPr>
              <p14:xfrm>
                <a:off x="4418597" y="511380"/>
                <a:ext cx="89280" cy="1599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B7BEDFB-06B1-2890-54BB-4A5AA85290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9597" y="502740"/>
                  <a:ext cx="106920" cy="16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1051BC9-2443-41E3-A73A-6E22B4EE568B}"/>
                    </a:ext>
                  </a:extLst>
                </p14:cNvPr>
                <p14:cNvContentPartPr/>
                <p14:nvPr/>
              </p14:nvContentPartPr>
              <p14:xfrm>
                <a:off x="1114877" y="719460"/>
                <a:ext cx="11880" cy="221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1051BC9-2443-41E3-A73A-6E22B4EE56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6237" y="710820"/>
                  <a:ext cx="29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249583D-2A34-6483-0F9A-4054FBC24E33}"/>
                    </a:ext>
                  </a:extLst>
                </p14:cNvPr>
                <p14:cNvContentPartPr/>
                <p14:nvPr/>
              </p14:nvContentPartPr>
              <p14:xfrm>
                <a:off x="1853237" y="761940"/>
                <a:ext cx="216000" cy="142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249583D-2A34-6483-0F9A-4054FBC24E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4237" y="752940"/>
                  <a:ext cx="233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41557EC-A596-D3F8-D576-1EF254B8C21D}"/>
                    </a:ext>
                  </a:extLst>
                </p14:cNvPr>
                <p14:cNvContentPartPr/>
                <p14:nvPr/>
              </p14:nvContentPartPr>
              <p14:xfrm>
                <a:off x="2947637" y="718020"/>
                <a:ext cx="110520" cy="203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41557EC-A596-D3F8-D576-1EF254B8C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8637" y="709020"/>
                  <a:ext cx="128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9E8EA78-91E8-2823-27A6-8A7DB7B5A7C2}"/>
                    </a:ext>
                  </a:extLst>
                </p14:cNvPr>
                <p14:cNvContentPartPr/>
                <p14:nvPr/>
              </p14:nvContentPartPr>
              <p14:xfrm>
                <a:off x="3963197" y="638100"/>
                <a:ext cx="188280" cy="198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9E8EA78-91E8-2823-27A6-8A7DB7B5A7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4557" y="629100"/>
                  <a:ext cx="205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B679D94-DC4B-5F78-7082-9F7D9D8EA594}"/>
                    </a:ext>
                  </a:extLst>
                </p14:cNvPr>
                <p14:cNvContentPartPr/>
                <p14:nvPr/>
              </p14:nvContentPartPr>
              <p14:xfrm>
                <a:off x="4101077" y="696060"/>
                <a:ext cx="34200" cy="191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B679D94-DC4B-5F78-7082-9F7D9D8EA5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92077" y="687420"/>
                  <a:ext cx="51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0BAF946-5527-F74E-AD02-E1EFFE77876B}"/>
                    </a:ext>
                  </a:extLst>
                </p14:cNvPr>
                <p14:cNvContentPartPr/>
                <p14:nvPr/>
              </p14:nvContentPartPr>
              <p14:xfrm>
                <a:off x="4848077" y="655380"/>
                <a:ext cx="85680" cy="216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0BAF946-5527-F74E-AD02-E1EFFE7787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9077" y="646380"/>
                  <a:ext cx="103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B981BF2-14D8-D71D-B7A9-5F2DB3BE7DC1}"/>
                    </a:ext>
                  </a:extLst>
                </p14:cNvPr>
                <p14:cNvContentPartPr/>
                <p14:nvPr/>
              </p14:nvContentPartPr>
              <p14:xfrm>
                <a:off x="4861037" y="681660"/>
                <a:ext cx="102960" cy="12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B981BF2-14D8-D71D-B7A9-5F2DB3BE7D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037" y="672660"/>
                  <a:ext cx="1206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6CD3D9-C9E9-1646-4C78-290A576B2448}"/>
              </a:ext>
            </a:extLst>
          </p:cNvPr>
          <p:cNvGrpSpPr/>
          <p:nvPr/>
        </p:nvGrpSpPr>
        <p:grpSpPr>
          <a:xfrm>
            <a:off x="6771197" y="534420"/>
            <a:ext cx="1180440" cy="349920"/>
            <a:chOff x="6771197" y="534420"/>
            <a:chExt cx="118044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EB343E5-11A7-84F2-3230-FA4C2C0C0125}"/>
                    </a:ext>
                  </a:extLst>
                </p14:cNvPr>
                <p14:cNvContentPartPr/>
                <p14:nvPr/>
              </p14:nvContentPartPr>
              <p14:xfrm>
                <a:off x="6771197" y="603540"/>
                <a:ext cx="16920" cy="174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EB343E5-11A7-84F2-3230-FA4C2C0C01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2197" y="594540"/>
                  <a:ext cx="3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D15DAD4-6914-33E3-BAAA-60AFA3036FEA}"/>
                    </a:ext>
                  </a:extLst>
                </p14:cNvPr>
                <p14:cNvContentPartPr/>
                <p14:nvPr/>
              </p14:nvContentPartPr>
              <p14:xfrm>
                <a:off x="6837437" y="651780"/>
                <a:ext cx="11160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D15DAD4-6914-33E3-BAAA-60AFA3036F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8797" y="643140"/>
                  <a:ext cx="129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7F1F0D4-5CDB-C4CA-917B-D247ABC8CB9F}"/>
                    </a:ext>
                  </a:extLst>
                </p14:cNvPr>
                <p14:cNvContentPartPr/>
                <p14:nvPr/>
              </p14:nvContentPartPr>
              <p14:xfrm>
                <a:off x="6990437" y="632340"/>
                <a:ext cx="93600" cy="100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7F1F0D4-5CDB-C4CA-917B-D247ABC8CB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81797" y="623700"/>
                  <a:ext cx="111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B4F95D4-0713-0F5B-FEC8-3E80B71A63AF}"/>
                    </a:ext>
                  </a:extLst>
                </p14:cNvPr>
                <p14:cNvContentPartPr/>
                <p14:nvPr/>
              </p14:nvContentPartPr>
              <p14:xfrm>
                <a:off x="7205357" y="543060"/>
                <a:ext cx="17280" cy="223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B4F95D4-0713-0F5B-FEC8-3E80B71A63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96357" y="534060"/>
                  <a:ext cx="34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6554907-AEE5-52D4-9E36-F6B27EECB082}"/>
                    </a:ext>
                  </a:extLst>
                </p14:cNvPr>
                <p14:cNvContentPartPr/>
                <p14:nvPr/>
              </p14:nvContentPartPr>
              <p14:xfrm>
                <a:off x="7209677" y="563580"/>
                <a:ext cx="238680" cy="267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6554907-AEE5-52D4-9E36-F6B27EECB0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01037" y="554580"/>
                  <a:ext cx="256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5D0F50C-B9E9-F439-D74F-C22F23694648}"/>
                    </a:ext>
                  </a:extLst>
                </p14:cNvPr>
                <p14:cNvContentPartPr/>
                <p14:nvPr/>
              </p14:nvContentPartPr>
              <p14:xfrm>
                <a:off x="7706837" y="536220"/>
                <a:ext cx="48960" cy="53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5D0F50C-B9E9-F439-D74F-C22F236946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97837" y="527220"/>
                  <a:ext cx="66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3EB246-6B99-B56C-611A-8BBABEF0D29D}"/>
                    </a:ext>
                  </a:extLst>
                </p14:cNvPr>
                <p14:cNvContentPartPr/>
                <p14:nvPr/>
              </p14:nvContentPartPr>
              <p14:xfrm>
                <a:off x="7657877" y="607860"/>
                <a:ext cx="83520" cy="68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3EB246-6B99-B56C-611A-8BBABEF0D2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9237" y="598860"/>
                  <a:ext cx="101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A9C799A-AFE1-360D-C283-899A78D53B4A}"/>
                    </a:ext>
                  </a:extLst>
                </p14:cNvPr>
                <p14:cNvContentPartPr/>
                <p14:nvPr/>
              </p14:nvContentPartPr>
              <p14:xfrm>
                <a:off x="7617557" y="691740"/>
                <a:ext cx="150840" cy="192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A9C799A-AFE1-360D-C283-899A78D53B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8557" y="683100"/>
                  <a:ext cx="168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CB1661E-A31D-A90A-EEF7-BB64DF26527E}"/>
                    </a:ext>
                  </a:extLst>
                </p14:cNvPr>
                <p14:cNvContentPartPr/>
                <p14:nvPr/>
              </p14:nvContentPartPr>
              <p14:xfrm>
                <a:off x="7777037" y="568980"/>
                <a:ext cx="96120" cy="148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CB1661E-A31D-A90A-EEF7-BB64DF2652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8397" y="559980"/>
                  <a:ext cx="113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6B25280-4056-638E-145B-25E2F7A8F8A6}"/>
                    </a:ext>
                  </a:extLst>
                </p14:cNvPr>
                <p14:cNvContentPartPr/>
                <p14:nvPr/>
              </p14:nvContentPartPr>
              <p14:xfrm>
                <a:off x="7834997" y="534420"/>
                <a:ext cx="116640" cy="162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6B25280-4056-638E-145B-25E2F7A8F8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26357" y="525420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DE57B22-B9A0-38AF-6167-4FFB6CEEE7F8}"/>
                    </a:ext>
                  </a:extLst>
                </p14:cNvPr>
                <p14:cNvContentPartPr/>
                <p14:nvPr/>
              </p14:nvContentPartPr>
              <p14:xfrm>
                <a:off x="7854077" y="756180"/>
                <a:ext cx="94320" cy="98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DE57B22-B9A0-38AF-6167-4FFB6CEEE7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5437" y="747540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0689A0-6A09-468E-72B5-0693137AEE83}"/>
              </a:ext>
            </a:extLst>
          </p:cNvPr>
          <p:cNvGrpSpPr/>
          <p:nvPr/>
        </p:nvGrpSpPr>
        <p:grpSpPr>
          <a:xfrm>
            <a:off x="8164037" y="646020"/>
            <a:ext cx="786600" cy="206640"/>
            <a:chOff x="8164037" y="646020"/>
            <a:chExt cx="7866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3516C74-ABAA-16F5-C1A1-EDB98E9D6019}"/>
                    </a:ext>
                  </a:extLst>
                </p14:cNvPr>
                <p14:cNvContentPartPr/>
                <p14:nvPr/>
              </p14:nvContentPartPr>
              <p14:xfrm>
                <a:off x="8164037" y="710820"/>
                <a:ext cx="753120" cy="313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3516C74-ABAA-16F5-C1A1-EDB98E9D60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55397" y="702180"/>
                  <a:ext cx="77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7EB677F-2D45-0B97-1B37-0AEA0FD04883}"/>
                    </a:ext>
                  </a:extLst>
                </p14:cNvPr>
                <p14:cNvContentPartPr/>
                <p14:nvPr/>
              </p14:nvContentPartPr>
              <p14:xfrm>
                <a:off x="8854877" y="646020"/>
                <a:ext cx="95760" cy="206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7EB677F-2D45-0B97-1B37-0AEA0FD048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5877" y="637380"/>
                  <a:ext cx="11340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9D3D95D-B535-01CC-1DC0-43983D852DB7}"/>
                  </a:ext>
                </a:extLst>
              </p14:cNvPr>
              <p14:cNvContentPartPr/>
              <p14:nvPr/>
            </p14:nvContentPartPr>
            <p14:xfrm>
              <a:off x="6543317" y="1100700"/>
              <a:ext cx="13680" cy="2811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9D3D95D-B535-01CC-1DC0-43983D852DB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34677" y="1091700"/>
                <a:ext cx="313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99AD5DA2-B96D-E3F0-1BA3-10D46A8E4C6E}"/>
                  </a:ext>
                </a:extLst>
              </p14:cNvPr>
              <p14:cNvContentPartPr/>
              <p14:nvPr/>
            </p14:nvContentPartPr>
            <p14:xfrm>
              <a:off x="7034717" y="1117980"/>
              <a:ext cx="12960" cy="255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99AD5DA2-B96D-E3F0-1BA3-10D46A8E4C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26077" y="1108980"/>
                <a:ext cx="30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89C7EAF-0015-4F03-3B3A-EF8AEFF84A30}"/>
                  </a:ext>
                </a:extLst>
              </p14:cNvPr>
              <p14:cNvContentPartPr/>
              <p14:nvPr/>
            </p14:nvContentPartPr>
            <p14:xfrm>
              <a:off x="7032557" y="1299060"/>
              <a:ext cx="12960" cy="313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89C7EAF-0015-4F03-3B3A-EF8AEFF84A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23557" y="1290060"/>
                <a:ext cx="30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3459EA5-DCAF-1CE5-37DC-ED7F3FA51B67}"/>
                  </a:ext>
                </a:extLst>
              </p14:cNvPr>
              <p14:cNvContentPartPr/>
              <p14:nvPr/>
            </p14:nvContentPartPr>
            <p14:xfrm>
              <a:off x="6509837" y="1635660"/>
              <a:ext cx="153360" cy="1321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3459EA5-DCAF-1CE5-37DC-ED7F3FA51B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00837" y="1626660"/>
                <a:ext cx="171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8D3CEBF-EF24-0FDE-EA9A-9DFD18E3B592}"/>
                  </a:ext>
                </a:extLst>
              </p14:cNvPr>
              <p14:cNvContentPartPr/>
              <p14:nvPr/>
            </p14:nvContentPartPr>
            <p14:xfrm>
              <a:off x="6988997" y="1626300"/>
              <a:ext cx="9000" cy="1692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8D3CEBF-EF24-0FDE-EA9A-9DFD18E3B5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79997" y="1617660"/>
                <a:ext cx="26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F3BA8140-6A77-1424-C375-B1C2892FA033}"/>
                  </a:ext>
                </a:extLst>
              </p14:cNvPr>
              <p14:cNvContentPartPr/>
              <p14:nvPr/>
            </p14:nvContentPartPr>
            <p14:xfrm>
              <a:off x="7012397" y="1774260"/>
              <a:ext cx="14040" cy="320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F3BA8140-6A77-1424-C375-B1C2892FA0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03757" y="1765260"/>
                <a:ext cx="31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044E36B7-4C6E-286D-7470-9D33CF2AC829}"/>
                  </a:ext>
                </a:extLst>
              </p14:cNvPr>
              <p14:cNvContentPartPr/>
              <p14:nvPr/>
            </p14:nvContentPartPr>
            <p14:xfrm>
              <a:off x="6454757" y="2048220"/>
              <a:ext cx="60840" cy="2246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044E36B7-4C6E-286D-7470-9D33CF2AC8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45757" y="2039580"/>
                <a:ext cx="784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17174111-1FF8-1C04-A286-EB4248113511}"/>
              </a:ext>
            </a:extLst>
          </p:cNvPr>
          <p:cNvGrpSpPr/>
          <p:nvPr/>
        </p:nvGrpSpPr>
        <p:grpSpPr>
          <a:xfrm>
            <a:off x="6380957" y="2504700"/>
            <a:ext cx="164880" cy="254880"/>
            <a:chOff x="6380957" y="2504700"/>
            <a:chExt cx="1648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30BB98E-9A8E-0113-0BA7-324D351D9422}"/>
                    </a:ext>
                  </a:extLst>
                </p14:cNvPr>
                <p14:cNvContentPartPr/>
                <p14:nvPr/>
              </p14:nvContentPartPr>
              <p14:xfrm>
                <a:off x="6380957" y="2504700"/>
                <a:ext cx="159840" cy="151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30BB98E-9A8E-0113-0BA7-324D351D9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2317" y="2496060"/>
                  <a:ext cx="17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A843B0A-07DC-330B-983C-06B217CE241C}"/>
                    </a:ext>
                  </a:extLst>
                </p14:cNvPr>
                <p14:cNvContentPartPr/>
                <p14:nvPr/>
              </p14:nvContentPartPr>
              <p14:xfrm>
                <a:off x="6527477" y="2549340"/>
                <a:ext cx="18360" cy="2102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A843B0A-07DC-330B-983C-06B217CE24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18837" y="2540340"/>
                  <a:ext cx="3600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CC26C9CF-222E-28E5-AE30-AB80AEECC47F}"/>
                  </a:ext>
                </a:extLst>
              </p14:cNvPr>
              <p14:cNvContentPartPr/>
              <p14:nvPr/>
            </p14:nvContentPartPr>
            <p14:xfrm>
              <a:off x="6440357" y="2898900"/>
              <a:ext cx="135720" cy="2782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CC26C9CF-222E-28E5-AE30-AB80AEECC4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1357" y="2890260"/>
                <a:ext cx="153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DD0FEBCD-6C2C-B5C7-F6F0-48474CDAEC51}"/>
                  </a:ext>
                </a:extLst>
              </p14:cNvPr>
              <p14:cNvContentPartPr/>
              <p14:nvPr/>
            </p14:nvContentPartPr>
            <p14:xfrm>
              <a:off x="6979277" y="2066580"/>
              <a:ext cx="7920" cy="21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DD0FEBCD-6C2C-B5C7-F6F0-48474CDAEC5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70277" y="2057580"/>
                <a:ext cx="25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BADA5F1F-BE3A-0A57-C111-2BF54D7577F2}"/>
                  </a:ext>
                </a:extLst>
              </p14:cNvPr>
              <p14:cNvContentPartPr/>
              <p14:nvPr/>
            </p14:nvContentPartPr>
            <p14:xfrm>
              <a:off x="6982157" y="2223540"/>
              <a:ext cx="23400" cy="266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BADA5F1F-BE3A-0A57-C111-2BF54D7577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73157" y="2214900"/>
                <a:ext cx="41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FA7F0F1-E3D7-7697-0123-853D5B7B0D27}"/>
                  </a:ext>
                </a:extLst>
              </p14:cNvPr>
              <p14:cNvContentPartPr/>
              <p14:nvPr/>
            </p14:nvContentPartPr>
            <p14:xfrm>
              <a:off x="6958397" y="2512980"/>
              <a:ext cx="15120" cy="9108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FA7F0F1-E3D7-7697-0123-853D5B7B0D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49757" y="2504340"/>
                <a:ext cx="327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F4B1B3D-7FFE-15F4-3DA4-50E4E5778663}"/>
                  </a:ext>
                </a:extLst>
              </p14:cNvPr>
              <p14:cNvContentPartPr/>
              <p14:nvPr/>
            </p14:nvContentPartPr>
            <p14:xfrm>
              <a:off x="6909797" y="2967660"/>
              <a:ext cx="50760" cy="1454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F4B1B3D-7FFE-15F4-3DA4-50E4E577866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00797" y="2959020"/>
                <a:ext cx="6840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09C1B0AC-F69B-82EA-2536-D2022DE3A93D}"/>
              </a:ext>
            </a:extLst>
          </p:cNvPr>
          <p:cNvGrpSpPr/>
          <p:nvPr/>
        </p:nvGrpSpPr>
        <p:grpSpPr>
          <a:xfrm>
            <a:off x="7445117" y="1152180"/>
            <a:ext cx="142200" cy="147600"/>
            <a:chOff x="7445117" y="1152180"/>
            <a:chExt cx="14220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B83C3A9-B009-EE00-38AC-98EAE8A106AA}"/>
                    </a:ext>
                  </a:extLst>
                </p14:cNvPr>
                <p14:cNvContentPartPr/>
                <p14:nvPr/>
              </p14:nvContentPartPr>
              <p14:xfrm>
                <a:off x="7445117" y="1152180"/>
                <a:ext cx="15840" cy="147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B83C3A9-B009-EE00-38AC-98EAE8A106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36477" y="1143540"/>
                  <a:ext cx="33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317E4BD-2198-BF95-884E-9DA8F226EAF2}"/>
                    </a:ext>
                  </a:extLst>
                </p14:cNvPr>
                <p14:cNvContentPartPr/>
                <p14:nvPr/>
              </p14:nvContentPartPr>
              <p14:xfrm>
                <a:off x="7516757" y="1229220"/>
                <a:ext cx="70560" cy="52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317E4BD-2198-BF95-884E-9DA8F226EA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08117" y="1220580"/>
                  <a:ext cx="882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A587DD80-2A11-C1C0-F91A-1CA2355B6A01}"/>
                  </a:ext>
                </a:extLst>
              </p14:cNvPr>
              <p14:cNvContentPartPr/>
              <p14:nvPr/>
            </p14:nvContentPartPr>
            <p14:xfrm>
              <a:off x="7266197" y="1662300"/>
              <a:ext cx="262800" cy="15192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A587DD80-2A11-C1C0-F91A-1CA2355B6A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7557" y="1653660"/>
                <a:ext cx="280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7E0571-9539-02C4-3100-1A6B5937402E}"/>
              </a:ext>
            </a:extLst>
          </p:cNvPr>
          <p:cNvGrpSpPr/>
          <p:nvPr/>
        </p:nvGrpSpPr>
        <p:grpSpPr>
          <a:xfrm>
            <a:off x="7267997" y="2541060"/>
            <a:ext cx="237240" cy="209520"/>
            <a:chOff x="7267997" y="2541060"/>
            <a:chExt cx="23724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0EFCE203-2A50-367A-F8B0-E0920B659A03}"/>
                    </a:ext>
                  </a:extLst>
                </p14:cNvPr>
                <p14:cNvContentPartPr/>
                <p14:nvPr/>
              </p14:nvContentPartPr>
              <p14:xfrm>
                <a:off x="7267997" y="2580300"/>
                <a:ext cx="42840" cy="1378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0EFCE203-2A50-367A-F8B0-E0920B659A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59357" y="2571300"/>
                  <a:ext cx="60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C4953BA-2FBD-3755-3E2C-44CD4B904F7A}"/>
                    </a:ext>
                  </a:extLst>
                </p14:cNvPr>
                <p14:cNvContentPartPr/>
                <p14:nvPr/>
              </p14:nvContentPartPr>
              <p14:xfrm>
                <a:off x="7333877" y="2541060"/>
                <a:ext cx="120600" cy="2095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C4953BA-2FBD-3755-3E2C-44CD4B904F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25237" y="2532420"/>
                  <a:ext cx="138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87C7C6B-DBE8-B41C-9C8B-8682D13C7326}"/>
                    </a:ext>
                  </a:extLst>
                </p14:cNvPr>
                <p14:cNvContentPartPr/>
                <p14:nvPr/>
              </p14:nvContentPartPr>
              <p14:xfrm>
                <a:off x="7379237" y="2577780"/>
                <a:ext cx="126000" cy="24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87C7C6B-DBE8-B41C-9C8B-8682D13C73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0597" y="2569140"/>
                  <a:ext cx="1436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D0E9B31-A57D-6E22-7EB2-3D2BC6FE583F}"/>
              </a:ext>
            </a:extLst>
          </p:cNvPr>
          <p:cNvGrpSpPr/>
          <p:nvPr/>
        </p:nvGrpSpPr>
        <p:grpSpPr>
          <a:xfrm>
            <a:off x="7155677" y="2975220"/>
            <a:ext cx="355680" cy="255240"/>
            <a:chOff x="7155677" y="2975220"/>
            <a:chExt cx="355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6835B32-0E13-4DC0-16F7-30A1628FFA55}"/>
                    </a:ext>
                  </a:extLst>
                </p14:cNvPr>
                <p14:cNvContentPartPr/>
                <p14:nvPr/>
              </p14:nvContentPartPr>
              <p14:xfrm>
                <a:off x="7155677" y="3010140"/>
                <a:ext cx="110880" cy="1476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6835B32-0E13-4DC0-16F7-30A1628FFA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7037" y="3001500"/>
                  <a:ext cx="12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B849049-5C88-1DE5-7A29-04FC734DA12C}"/>
                    </a:ext>
                  </a:extLst>
                </p14:cNvPr>
                <p14:cNvContentPartPr/>
                <p14:nvPr/>
              </p14:nvContentPartPr>
              <p14:xfrm>
                <a:off x="7310477" y="2975220"/>
                <a:ext cx="200880" cy="2552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B849049-5C88-1DE5-7A29-04FC734DA1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01837" y="2966220"/>
                  <a:ext cx="2185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E889635-6CFB-09E8-7A89-16FF4AB2F9D2}"/>
              </a:ext>
            </a:extLst>
          </p:cNvPr>
          <p:cNvGrpSpPr/>
          <p:nvPr/>
        </p:nvGrpSpPr>
        <p:grpSpPr>
          <a:xfrm>
            <a:off x="7234157" y="2089620"/>
            <a:ext cx="223200" cy="235800"/>
            <a:chOff x="7234157" y="2089620"/>
            <a:chExt cx="22320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3FFD1C33-DFCF-CCD9-7EB9-4F91C67981B7}"/>
                    </a:ext>
                  </a:extLst>
                </p14:cNvPr>
                <p14:cNvContentPartPr/>
                <p14:nvPr/>
              </p14:nvContentPartPr>
              <p14:xfrm>
                <a:off x="7234157" y="2089620"/>
                <a:ext cx="105840" cy="2358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3FFD1C33-DFCF-CCD9-7EB9-4F91C67981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25517" y="2080620"/>
                  <a:ext cx="123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ACB1E3A-B233-36C4-1459-F090DBAFD7C5}"/>
                    </a:ext>
                  </a:extLst>
                </p14:cNvPr>
                <p14:cNvContentPartPr/>
                <p14:nvPr/>
              </p14:nvContentPartPr>
              <p14:xfrm>
                <a:off x="7408037" y="2183580"/>
                <a:ext cx="49320" cy="712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ACB1E3A-B233-36C4-1459-F090DBAFD7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9037" y="2174940"/>
                  <a:ext cx="669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9E5746FB-556E-D0CE-E4EA-EFB44D03FEFF}"/>
                  </a:ext>
                </a:extLst>
              </p14:cNvPr>
              <p14:cNvContentPartPr/>
              <p14:nvPr/>
            </p14:nvContentPartPr>
            <p14:xfrm>
              <a:off x="658037" y="3474900"/>
              <a:ext cx="15840" cy="900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9E5746FB-556E-D0CE-E4EA-EFB44D03FE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9037" y="3466260"/>
                <a:ext cx="33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5A0DD60D-F6D0-9BF7-0276-BBF44C078135}"/>
                  </a:ext>
                </a:extLst>
              </p14:cNvPr>
              <p14:cNvContentPartPr/>
              <p14:nvPr/>
            </p14:nvContentPartPr>
            <p14:xfrm>
              <a:off x="733637" y="4194540"/>
              <a:ext cx="48600" cy="136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5A0DD60D-F6D0-9BF7-0276-BBF44C0781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4997" y="4185540"/>
                <a:ext cx="662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6CBC886-E4EB-9D75-1FE7-D87BE74D3FC7}"/>
              </a:ext>
            </a:extLst>
          </p:cNvPr>
          <p:cNvGrpSpPr/>
          <p:nvPr/>
        </p:nvGrpSpPr>
        <p:grpSpPr>
          <a:xfrm>
            <a:off x="1147637" y="4628340"/>
            <a:ext cx="318960" cy="401760"/>
            <a:chOff x="1147637" y="4628340"/>
            <a:chExt cx="31896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A2F731E-637E-59EB-00B3-0F1F5CCC2A1D}"/>
                    </a:ext>
                  </a:extLst>
                </p14:cNvPr>
                <p14:cNvContentPartPr/>
                <p14:nvPr/>
              </p14:nvContentPartPr>
              <p14:xfrm>
                <a:off x="1192997" y="4628340"/>
                <a:ext cx="21960" cy="4017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A2F731E-637E-59EB-00B3-0F1F5CCC2A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3997" y="4619700"/>
                  <a:ext cx="396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E319FAAC-C051-0B72-9766-8484E62A6B92}"/>
                    </a:ext>
                  </a:extLst>
                </p14:cNvPr>
                <p14:cNvContentPartPr/>
                <p14:nvPr/>
              </p14:nvContentPartPr>
              <p14:xfrm>
                <a:off x="1147637" y="4658940"/>
                <a:ext cx="179280" cy="3204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E319FAAC-C051-0B72-9766-8484E62A6B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637" y="4649940"/>
                  <a:ext cx="196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0B4EA17-A9CA-3D75-4DC2-5E388932DDF6}"/>
                    </a:ext>
                  </a:extLst>
                </p14:cNvPr>
                <p14:cNvContentPartPr/>
                <p14:nvPr/>
              </p14:nvContentPartPr>
              <p14:xfrm>
                <a:off x="1380197" y="4676220"/>
                <a:ext cx="86400" cy="2174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0B4EA17-A9CA-3D75-4DC2-5E388932DD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71557" y="4667220"/>
                  <a:ext cx="1040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E3CE0D0-B1F2-5FA6-772B-D217EB29FDD3}"/>
              </a:ext>
            </a:extLst>
          </p:cNvPr>
          <p:cNvGrpSpPr/>
          <p:nvPr/>
        </p:nvGrpSpPr>
        <p:grpSpPr>
          <a:xfrm>
            <a:off x="1748837" y="4670100"/>
            <a:ext cx="1171080" cy="337320"/>
            <a:chOff x="1748837" y="4670100"/>
            <a:chExt cx="11710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54D0655-5C31-609E-58F4-7071499054D8}"/>
                    </a:ext>
                  </a:extLst>
                </p14:cNvPr>
                <p14:cNvContentPartPr/>
                <p14:nvPr/>
              </p14:nvContentPartPr>
              <p14:xfrm>
                <a:off x="1748837" y="4672980"/>
                <a:ext cx="95760" cy="2599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54D0655-5C31-609E-58F4-7071499054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39837" y="4664340"/>
                  <a:ext cx="113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2E8CE6E-DD40-29D6-3B8E-68A28A92B00E}"/>
                    </a:ext>
                  </a:extLst>
                </p14:cNvPr>
                <p14:cNvContentPartPr/>
                <p14:nvPr/>
              </p14:nvContentPartPr>
              <p14:xfrm>
                <a:off x="1851797" y="4697100"/>
                <a:ext cx="114480" cy="1569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2E8CE6E-DD40-29D6-3B8E-68A28A92B0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43157" y="4688100"/>
                  <a:ext cx="132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7BB226E-72CA-2D27-B9DC-D3DEECA81143}"/>
                    </a:ext>
                  </a:extLst>
                </p14:cNvPr>
                <p14:cNvContentPartPr/>
                <p14:nvPr/>
              </p14:nvContentPartPr>
              <p14:xfrm>
                <a:off x="1896077" y="4714380"/>
                <a:ext cx="126000" cy="1990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7BB226E-72CA-2D27-B9DC-D3DEECA811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87437" y="4705380"/>
                  <a:ext cx="14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5868DB9-4516-2BE6-F2C9-82D3595EC60B}"/>
                    </a:ext>
                  </a:extLst>
                </p14:cNvPr>
                <p14:cNvContentPartPr/>
                <p14:nvPr/>
              </p14:nvContentPartPr>
              <p14:xfrm>
                <a:off x="2102717" y="4748220"/>
                <a:ext cx="129960" cy="1317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5868DB9-4516-2BE6-F2C9-82D3595EC6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3717" y="4739580"/>
                  <a:ext cx="147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759E7D5-CA61-8F7A-F42E-9662DE0BD394}"/>
                    </a:ext>
                  </a:extLst>
                </p14:cNvPr>
                <p14:cNvContentPartPr/>
                <p14:nvPr/>
              </p14:nvContentPartPr>
              <p14:xfrm>
                <a:off x="2227637" y="4708620"/>
                <a:ext cx="87120" cy="2260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759E7D5-CA61-8F7A-F42E-9662DE0BD3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18997" y="4699980"/>
                  <a:ext cx="10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13B367F-9312-ABE2-A3F4-89C4E813BD41}"/>
                    </a:ext>
                  </a:extLst>
                </p14:cNvPr>
                <p14:cNvContentPartPr/>
                <p14:nvPr/>
              </p14:nvContentPartPr>
              <p14:xfrm>
                <a:off x="2307917" y="4670100"/>
                <a:ext cx="109440" cy="1965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13B367F-9312-ABE2-A3F4-89C4E813BD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8917" y="4661460"/>
                  <a:ext cx="127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4E8F1FC0-4172-7572-B3EA-0CF33D57F321}"/>
                    </a:ext>
                  </a:extLst>
                </p14:cNvPr>
                <p14:cNvContentPartPr/>
                <p14:nvPr/>
              </p14:nvContentPartPr>
              <p14:xfrm>
                <a:off x="2388557" y="4685220"/>
                <a:ext cx="107640" cy="1782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4E8F1FC0-4172-7572-B3EA-0CF33D57F3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79917" y="4676220"/>
                  <a:ext cx="125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CAC6748-C001-54EC-B2B0-F8DBD91A5DCC}"/>
                    </a:ext>
                  </a:extLst>
                </p14:cNvPr>
                <p14:cNvContentPartPr/>
                <p14:nvPr/>
              </p14:nvContentPartPr>
              <p14:xfrm>
                <a:off x="2374157" y="4876740"/>
                <a:ext cx="100080" cy="928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CAC6748-C001-54EC-B2B0-F8DBD91A5D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5517" y="4867740"/>
                  <a:ext cx="117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AFB7EE81-EC5F-30F7-E04B-A0F307199FB6}"/>
                    </a:ext>
                  </a:extLst>
                </p14:cNvPr>
                <p14:cNvContentPartPr/>
                <p14:nvPr/>
              </p14:nvContentPartPr>
              <p14:xfrm>
                <a:off x="2481437" y="4755060"/>
                <a:ext cx="108000" cy="1494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AFB7EE81-EC5F-30F7-E04B-A0F307199F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72797" y="4746420"/>
                  <a:ext cx="12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6883AC3-0075-83A7-3772-F1BD25918468}"/>
                    </a:ext>
                  </a:extLst>
                </p14:cNvPr>
                <p14:cNvContentPartPr/>
                <p14:nvPr/>
              </p14:nvContentPartPr>
              <p14:xfrm>
                <a:off x="2606717" y="4685220"/>
                <a:ext cx="112680" cy="322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6883AC3-0075-83A7-3772-F1BD259184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7717" y="4676220"/>
                  <a:ext cx="130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3F6D169-E470-8435-1A55-438A3558A94D}"/>
                    </a:ext>
                  </a:extLst>
                </p14:cNvPr>
                <p14:cNvContentPartPr/>
                <p14:nvPr/>
              </p14:nvContentPartPr>
              <p14:xfrm>
                <a:off x="2695277" y="4733820"/>
                <a:ext cx="76320" cy="1735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3F6D169-E470-8435-1A55-438A3558A94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6637" y="4724820"/>
                  <a:ext cx="9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9083F22-BE6A-63DD-EA8A-3CCE1AF4BD23}"/>
                    </a:ext>
                  </a:extLst>
                </p14:cNvPr>
                <p14:cNvContentPartPr/>
                <p14:nvPr/>
              </p14:nvContentPartPr>
              <p14:xfrm>
                <a:off x="2776277" y="4705740"/>
                <a:ext cx="143640" cy="2397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9083F22-BE6A-63DD-EA8A-3CCE1AF4BD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7277" y="4696740"/>
                  <a:ext cx="1612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92F1AD1-E608-1545-A129-A4EE149B487B}"/>
              </a:ext>
            </a:extLst>
          </p:cNvPr>
          <p:cNvGrpSpPr/>
          <p:nvPr/>
        </p:nvGrpSpPr>
        <p:grpSpPr>
          <a:xfrm>
            <a:off x="3139157" y="4669740"/>
            <a:ext cx="423720" cy="346320"/>
            <a:chOff x="3139157" y="4669740"/>
            <a:chExt cx="4237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D63A5D3-7DDB-08B6-BD92-5E22ADBB1E6B}"/>
                    </a:ext>
                  </a:extLst>
                </p14:cNvPr>
                <p14:cNvContentPartPr/>
                <p14:nvPr/>
              </p14:nvContentPartPr>
              <p14:xfrm>
                <a:off x="3139517" y="4719420"/>
                <a:ext cx="46800" cy="1652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D63A5D3-7DDB-08B6-BD92-5E22ADBB1E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30877" y="4710780"/>
                  <a:ext cx="64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508D1101-96F4-6532-7A8D-6FF833151C8F}"/>
                    </a:ext>
                  </a:extLst>
                </p14:cNvPr>
                <p14:cNvContentPartPr/>
                <p14:nvPr/>
              </p14:nvContentPartPr>
              <p14:xfrm>
                <a:off x="3139157" y="4685580"/>
                <a:ext cx="208800" cy="2282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508D1101-96F4-6532-7A8D-6FF833151C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30157" y="4676580"/>
                  <a:ext cx="226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138E876-2C39-2E8C-37C0-B1CB7604AAD9}"/>
                    </a:ext>
                  </a:extLst>
                </p14:cNvPr>
                <p14:cNvContentPartPr/>
                <p14:nvPr/>
              </p14:nvContentPartPr>
              <p14:xfrm>
                <a:off x="3203237" y="4916700"/>
                <a:ext cx="113760" cy="993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138E876-2C39-2E8C-37C0-B1CB7604AA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94237" y="4907700"/>
                  <a:ext cx="131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D36A7A0-6644-BB85-A101-7DC2ED5F13FB}"/>
                    </a:ext>
                  </a:extLst>
                </p14:cNvPr>
                <p14:cNvContentPartPr/>
                <p14:nvPr/>
              </p14:nvContentPartPr>
              <p14:xfrm>
                <a:off x="3335717" y="4719060"/>
                <a:ext cx="109440" cy="130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D36A7A0-6644-BB85-A101-7DC2ED5F13F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26717" y="4710060"/>
                  <a:ext cx="127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BF9677CF-1CDA-77E2-3AB0-266327E5513E}"/>
                    </a:ext>
                  </a:extLst>
                </p14:cNvPr>
                <p14:cNvContentPartPr/>
                <p14:nvPr/>
              </p14:nvContentPartPr>
              <p14:xfrm>
                <a:off x="3408437" y="4669740"/>
                <a:ext cx="154440" cy="3236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BF9677CF-1CDA-77E2-3AB0-266327E5513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99437" y="4660740"/>
                  <a:ext cx="17208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183C0E9-F1CB-361A-3A7A-6534F6905095}"/>
              </a:ext>
            </a:extLst>
          </p:cNvPr>
          <p:cNvGrpSpPr/>
          <p:nvPr/>
        </p:nvGrpSpPr>
        <p:grpSpPr>
          <a:xfrm>
            <a:off x="1187597" y="3891420"/>
            <a:ext cx="1770480" cy="360000"/>
            <a:chOff x="1187597" y="3891420"/>
            <a:chExt cx="17704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B7669A5F-2251-7EFC-838E-695E9B7CB8AC}"/>
                    </a:ext>
                  </a:extLst>
                </p14:cNvPr>
                <p14:cNvContentPartPr/>
                <p14:nvPr/>
              </p14:nvContentPartPr>
              <p14:xfrm>
                <a:off x="1187597" y="3921660"/>
                <a:ext cx="175320" cy="3297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B7669A5F-2251-7EFC-838E-695E9B7CB8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8957" y="3913020"/>
                  <a:ext cx="192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C5036C17-A6F2-8E13-CF47-C53401F19AC5}"/>
                    </a:ext>
                  </a:extLst>
                </p14:cNvPr>
                <p14:cNvContentPartPr/>
                <p14:nvPr/>
              </p14:nvContentPartPr>
              <p14:xfrm>
                <a:off x="1250597" y="3965940"/>
                <a:ext cx="261360" cy="1922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C5036C17-A6F2-8E13-CF47-C53401F19A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41957" y="3957300"/>
                  <a:ext cx="279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8DEDC11-086C-647F-EB88-130952AE3D52}"/>
                    </a:ext>
                  </a:extLst>
                </p14:cNvPr>
                <p14:cNvContentPartPr/>
                <p14:nvPr/>
              </p14:nvContentPartPr>
              <p14:xfrm>
                <a:off x="1478477" y="4138740"/>
                <a:ext cx="16920" cy="507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8DEDC11-086C-647F-EB88-130952AE3D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69477" y="4130100"/>
                  <a:ext cx="34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AB4F0822-31BE-9546-D677-D26999F18CD5}"/>
                    </a:ext>
                  </a:extLst>
                </p14:cNvPr>
                <p14:cNvContentPartPr/>
                <p14:nvPr/>
              </p14:nvContentPartPr>
              <p14:xfrm>
                <a:off x="1784837" y="3914100"/>
                <a:ext cx="13680" cy="1188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AB4F0822-31BE-9546-D677-D26999F18C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6197" y="3905100"/>
                  <a:ext cx="31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F1CD0A47-E75D-8038-51A8-624940D0547B}"/>
                    </a:ext>
                  </a:extLst>
                </p14:cNvPr>
                <p14:cNvContentPartPr/>
                <p14:nvPr/>
              </p14:nvContentPartPr>
              <p14:xfrm>
                <a:off x="1673597" y="3929580"/>
                <a:ext cx="160560" cy="2674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F1CD0A47-E75D-8038-51A8-624940D054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664597" y="3920940"/>
                  <a:ext cx="178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B1E2E955-C629-ED67-49E1-81E759FD9C83}"/>
                    </a:ext>
                  </a:extLst>
                </p14:cNvPr>
                <p14:cNvContentPartPr/>
                <p14:nvPr/>
              </p14:nvContentPartPr>
              <p14:xfrm>
                <a:off x="1687637" y="3908340"/>
                <a:ext cx="103320" cy="194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B1E2E955-C629-ED67-49E1-81E759FD9C8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78997" y="3899700"/>
                  <a:ext cx="12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5C62207B-747D-538C-7B95-6B7925D18452}"/>
                    </a:ext>
                  </a:extLst>
                </p14:cNvPr>
                <p14:cNvContentPartPr/>
                <p14:nvPr/>
              </p14:nvContentPartPr>
              <p14:xfrm>
                <a:off x="1802117" y="3961260"/>
                <a:ext cx="83880" cy="1303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5C62207B-747D-538C-7B95-6B7925D1845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93477" y="3952260"/>
                  <a:ext cx="101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1A09C0A2-CE5F-D498-D43A-E75B76968C45}"/>
                    </a:ext>
                  </a:extLst>
                </p14:cNvPr>
                <p14:cNvContentPartPr/>
                <p14:nvPr/>
              </p14:nvContentPartPr>
              <p14:xfrm>
                <a:off x="1841717" y="3966300"/>
                <a:ext cx="152280" cy="1915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1A09C0A2-CE5F-D498-D43A-E75B76968C4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33077" y="3957300"/>
                  <a:ext cx="169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63B1AD64-0004-1AEF-211B-41C7A87ECB78}"/>
                    </a:ext>
                  </a:extLst>
                </p14:cNvPr>
                <p14:cNvContentPartPr/>
                <p14:nvPr/>
              </p14:nvContentPartPr>
              <p14:xfrm>
                <a:off x="2082557" y="3896820"/>
                <a:ext cx="195840" cy="2026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63B1AD64-0004-1AEF-211B-41C7A87ECB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3917" y="3888180"/>
                  <a:ext cx="213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53383C42-5D86-F1DE-8A87-B2BE037B1367}"/>
                    </a:ext>
                  </a:extLst>
                </p14:cNvPr>
                <p14:cNvContentPartPr/>
                <p14:nvPr/>
              </p14:nvContentPartPr>
              <p14:xfrm>
                <a:off x="2136917" y="4105980"/>
                <a:ext cx="123480" cy="745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53383C42-5D86-F1DE-8A87-B2BE037B13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28277" y="4097340"/>
                  <a:ext cx="14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0BAF8579-8A9C-EE92-7849-F071FF219502}"/>
                    </a:ext>
                  </a:extLst>
                </p14:cNvPr>
                <p14:cNvContentPartPr/>
                <p14:nvPr/>
              </p14:nvContentPartPr>
              <p14:xfrm>
                <a:off x="2274077" y="3891420"/>
                <a:ext cx="81720" cy="2084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0BAF8579-8A9C-EE92-7849-F071FF21950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65077" y="3882780"/>
                  <a:ext cx="99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6AE9AAA6-FEB4-772A-7E24-B348600DA829}"/>
                    </a:ext>
                  </a:extLst>
                </p14:cNvPr>
                <p14:cNvContentPartPr/>
                <p14:nvPr/>
              </p14:nvContentPartPr>
              <p14:xfrm>
                <a:off x="2331677" y="3908340"/>
                <a:ext cx="121680" cy="199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6AE9AAA6-FEB4-772A-7E24-B348600DA82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22677" y="3899700"/>
                  <a:ext cx="13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34E682AE-FFE2-31C7-4DF2-1AC4AAB62D3D}"/>
                    </a:ext>
                  </a:extLst>
                </p14:cNvPr>
                <p14:cNvContentPartPr/>
                <p14:nvPr/>
              </p14:nvContentPartPr>
              <p14:xfrm>
                <a:off x="2307917" y="3930300"/>
                <a:ext cx="210600" cy="2487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34E682AE-FFE2-31C7-4DF2-1AC4AAB62D3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98917" y="3921300"/>
                  <a:ext cx="228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4A2E2F9A-EA9C-B7D5-1D84-F381662168AB}"/>
                    </a:ext>
                  </a:extLst>
                </p14:cNvPr>
                <p14:cNvContentPartPr/>
                <p14:nvPr/>
              </p14:nvContentPartPr>
              <p14:xfrm>
                <a:off x="2505197" y="3920940"/>
                <a:ext cx="142920" cy="1951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4A2E2F9A-EA9C-B7D5-1D84-F381662168A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96557" y="3912300"/>
                  <a:ext cx="160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1CA11059-7516-8BEB-0A0D-53E1B0CE94D1}"/>
                    </a:ext>
                  </a:extLst>
                </p14:cNvPr>
                <p14:cNvContentPartPr/>
                <p14:nvPr/>
              </p14:nvContentPartPr>
              <p14:xfrm>
                <a:off x="2521037" y="3903300"/>
                <a:ext cx="233280" cy="2829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1CA11059-7516-8BEB-0A0D-53E1B0CE94D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12037" y="3894300"/>
                  <a:ext cx="250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095556A9-123D-F364-6358-FF8FD5784C31}"/>
                    </a:ext>
                  </a:extLst>
                </p14:cNvPr>
                <p14:cNvContentPartPr/>
                <p14:nvPr/>
              </p14:nvContentPartPr>
              <p14:xfrm>
                <a:off x="2662517" y="3944700"/>
                <a:ext cx="202680" cy="22248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095556A9-123D-F364-6358-FF8FD5784C3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53877" y="3936060"/>
                  <a:ext cx="220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83D226E8-A323-8124-A104-709DD51707E0}"/>
                    </a:ext>
                  </a:extLst>
                </p14:cNvPr>
                <p14:cNvContentPartPr/>
                <p14:nvPr/>
              </p14:nvContentPartPr>
              <p14:xfrm>
                <a:off x="2957717" y="4158900"/>
                <a:ext cx="360" cy="3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83D226E8-A323-8124-A104-709DD51707E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49077" y="4149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B7728ED1-B865-2EF0-E136-021E80F9B87E}"/>
                  </a:ext>
                </a:extLst>
              </p14:cNvPr>
              <p14:cNvContentPartPr/>
              <p14:nvPr/>
            </p14:nvContentPartPr>
            <p14:xfrm>
              <a:off x="9731837" y="1134900"/>
              <a:ext cx="138960" cy="2203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B7728ED1-B865-2EF0-E136-021E80F9B87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723197" y="1126260"/>
                <a:ext cx="156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1F3C78AD-3242-82DA-CB3B-F02114434D47}"/>
                  </a:ext>
                </a:extLst>
              </p14:cNvPr>
              <p14:cNvContentPartPr/>
              <p14:nvPr/>
            </p14:nvContentPartPr>
            <p14:xfrm>
              <a:off x="6761477" y="904860"/>
              <a:ext cx="1124640" cy="320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1F3C78AD-3242-82DA-CB3B-F02114434D4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52477" y="896220"/>
                <a:ext cx="1142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B6E5FE1E-A72B-30E8-C34E-67DDC5995525}"/>
                  </a:ext>
                </a:extLst>
              </p14:cNvPr>
              <p14:cNvContentPartPr/>
              <p14:nvPr/>
            </p14:nvContentPartPr>
            <p14:xfrm>
              <a:off x="9253757" y="427500"/>
              <a:ext cx="1560240" cy="5702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B6E5FE1E-A72B-30E8-C34E-67DDC599552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245117" y="418500"/>
                <a:ext cx="1577880" cy="5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67BA7C9-5956-3F61-A8DC-7C8A291D2366}"/>
              </a:ext>
            </a:extLst>
          </p:cNvPr>
          <p:cNvGrpSpPr/>
          <p:nvPr/>
        </p:nvGrpSpPr>
        <p:grpSpPr>
          <a:xfrm>
            <a:off x="1222517" y="4258260"/>
            <a:ext cx="1607400" cy="90000"/>
            <a:chOff x="1222517" y="4258260"/>
            <a:chExt cx="160740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9D65224A-E898-9626-2D9E-ECB080C9BC82}"/>
                    </a:ext>
                  </a:extLst>
                </p14:cNvPr>
                <p14:cNvContentPartPr/>
                <p14:nvPr/>
              </p14:nvContentPartPr>
              <p14:xfrm>
                <a:off x="1222517" y="4271940"/>
                <a:ext cx="1532160" cy="763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9D65224A-E898-9626-2D9E-ECB080C9BC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13877" y="4263300"/>
                  <a:ext cx="1549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105D75FB-4C3C-07E6-F99E-62084E5745AC}"/>
                    </a:ext>
                  </a:extLst>
                </p14:cNvPr>
                <p14:cNvContentPartPr/>
                <p14:nvPr/>
              </p14:nvContentPartPr>
              <p14:xfrm>
                <a:off x="1311437" y="4258260"/>
                <a:ext cx="1518480" cy="6624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105D75FB-4C3C-07E6-F99E-62084E5745A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302437" y="4249260"/>
                  <a:ext cx="15361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A1259AB-DC38-60A3-0ED2-D6C18B2ED698}"/>
              </a:ext>
            </a:extLst>
          </p:cNvPr>
          <p:cNvGrpSpPr/>
          <p:nvPr/>
        </p:nvGrpSpPr>
        <p:grpSpPr>
          <a:xfrm>
            <a:off x="3153917" y="3837420"/>
            <a:ext cx="1109520" cy="444960"/>
            <a:chOff x="3153917" y="3837420"/>
            <a:chExt cx="11095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28AE1ADD-8D91-2407-FAF9-B1721ED669D1}"/>
                    </a:ext>
                  </a:extLst>
                </p14:cNvPr>
                <p14:cNvContentPartPr/>
                <p14:nvPr/>
              </p14:nvContentPartPr>
              <p14:xfrm>
                <a:off x="3153917" y="3922740"/>
                <a:ext cx="84600" cy="2552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28AE1ADD-8D91-2407-FAF9-B1721ED669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45277" y="3913740"/>
                  <a:ext cx="102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0834D04-D3EA-E09D-605B-0C497B37DF89}"/>
                    </a:ext>
                  </a:extLst>
                </p14:cNvPr>
                <p14:cNvContentPartPr/>
                <p14:nvPr/>
              </p14:nvContentPartPr>
              <p14:xfrm>
                <a:off x="3315917" y="3858660"/>
                <a:ext cx="114480" cy="28188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0834D04-D3EA-E09D-605B-0C497B37DF8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06917" y="3850020"/>
                  <a:ext cx="132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2A096F3B-1C09-D3BE-CC29-45DF61D84858}"/>
                    </a:ext>
                  </a:extLst>
                </p14:cNvPr>
                <p14:cNvContentPartPr/>
                <p14:nvPr/>
              </p14:nvContentPartPr>
              <p14:xfrm>
                <a:off x="3431837" y="4046940"/>
                <a:ext cx="109080" cy="2354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2A096F3B-1C09-D3BE-CC29-45DF61D848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23197" y="4038300"/>
                  <a:ext cx="12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982E74D2-E66D-9870-6FAE-01DE1F843973}"/>
                    </a:ext>
                  </a:extLst>
                </p14:cNvPr>
                <p14:cNvContentPartPr/>
                <p14:nvPr/>
              </p14:nvContentPartPr>
              <p14:xfrm>
                <a:off x="3730637" y="3945780"/>
                <a:ext cx="83880" cy="1530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982E74D2-E66D-9870-6FAE-01DE1F84397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21637" y="3937140"/>
                  <a:ext cx="101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21FC4E9E-F44B-73F7-99C6-3DBF69A1CCB9}"/>
                    </a:ext>
                  </a:extLst>
                </p14:cNvPr>
                <p14:cNvContentPartPr/>
                <p14:nvPr/>
              </p14:nvContentPartPr>
              <p14:xfrm>
                <a:off x="3872477" y="3906180"/>
                <a:ext cx="10080" cy="26820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21FC4E9E-F44B-73F7-99C6-3DBF69A1CC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63477" y="3897180"/>
                  <a:ext cx="27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97F6533C-5F8F-92FC-1D50-FF7B51300DB3}"/>
                    </a:ext>
                  </a:extLst>
                </p14:cNvPr>
                <p14:cNvContentPartPr/>
                <p14:nvPr/>
              </p14:nvContentPartPr>
              <p14:xfrm>
                <a:off x="3896957" y="3922020"/>
                <a:ext cx="76320" cy="21060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97F6533C-5F8F-92FC-1D50-FF7B51300DB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87957" y="3913380"/>
                  <a:ext cx="93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E214AB7-2AF1-74A1-A433-28E20C25D3BF}"/>
                    </a:ext>
                  </a:extLst>
                </p14:cNvPr>
                <p14:cNvContentPartPr/>
                <p14:nvPr/>
              </p14:nvContentPartPr>
              <p14:xfrm>
                <a:off x="3935117" y="3968820"/>
                <a:ext cx="79920" cy="13464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E214AB7-2AF1-74A1-A433-28E20C25D3B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26477" y="3960180"/>
                  <a:ext cx="97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018867E8-3F2F-7463-F00B-C93DE16BC14D}"/>
                    </a:ext>
                  </a:extLst>
                </p14:cNvPr>
                <p14:cNvContentPartPr/>
                <p14:nvPr/>
              </p14:nvContentPartPr>
              <p14:xfrm>
                <a:off x="4066157" y="3837420"/>
                <a:ext cx="197280" cy="39816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018867E8-3F2F-7463-F00B-C93DE16BC14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57517" y="3828780"/>
                  <a:ext cx="214920" cy="4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EAA9D58D-0A80-78B4-6FF1-3DE80E91174A}"/>
                  </a:ext>
                </a:extLst>
              </p14:cNvPr>
              <p14:cNvContentPartPr/>
              <p14:nvPr/>
            </p14:nvContentPartPr>
            <p14:xfrm>
              <a:off x="1267157" y="5099580"/>
              <a:ext cx="2380680" cy="374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EAA9D58D-0A80-78B4-6FF1-3DE80E91174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258157" y="5090940"/>
                <a:ext cx="2398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CB33FF53-8F0A-5A67-0696-2984926ACF4D}"/>
                  </a:ext>
                </a:extLst>
              </p14:cNvPr>
              <p14:cNvContentPartPr/>
              <p14:nvPr/>
            </p14:nvContentPartPr>
            <p14:xfrm>
              <a:off x="6672917" y="451620"/>
              <a:ext cx="1337040" cy="4550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CB33FF53-8F0A-5A67-0696-2984926ACF4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664277" y="442980"/>
                <a:ext cx="13546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951F711C-7249-BF33-536B-6913A1A8C923}"/>
                  </a:ext>
                </a:extLst>
              </p14:cNvPr>
              <p14:cNvContentPartPr/>
              <p14:nvPr/>
            </p14:nvContentPartPr>
            <p14:xfrm>
              <a:off x="7709357" y="911340"/>
              <a:ext cx="360" cy="36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951F711C-7249-BF33-536B-6913A1A8C92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700717" y="902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78212A4B-93F8-FCCB-EC28-FC11E1640137}"/>
                  </a:ext>
                </a:extLst>
              </p14:cNvPr>
              <p14:cNvContentPartPr/>
              <p14:nvPr/>
            </p14:nvContentPartPr>
            <p14:xfrm>
              <a:off x="6765077" y="921060"/>
              <a:ext cx="3859560" cy="10584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78212A4B-93F8-FCCB-EC28-FC11E164013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756437" y="912420"/>
                <a:ext cx="38772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AD3BC62-231C-FCD2-56F3-2EF3DCF624F5}"/>
              </a:ext>
            </a:extLst>
          </p:cNvPr>
          <p:cNvGrpSpPr/>
          <p:nvPr/>
        </p:nvGrpSpPr>
        <p:grpSpPr>
          <a:xfrm>
            <a:off x="913997" y="4618260"/>
            <a:ext cx="2615040" cy="579240"/>
            <a:chOff x="913997" y="4618260"/>
            <a:chExt cx="261504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9988D6E1-BDDF-B616-EF76-BA5A433276D8}"/>
                    </a:ext>
                  </a:extLst>
                </p14:cNvPr>
                <p14:cNvContentPartPr/>
                <p14:nvPr/>
              </p14:nvContentPartPr>
              <p14:xfrm>
                <a:off x="1098677" y="5138100"/>
                <a:ext cx="360" cy="36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9988D6E1-BDDF-B616-EF76-BA5A433276D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0037" y="512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93BDB104-CD87-AADF-B632-8B77FBF1AAD6}"/>
                    </a:ext>
                  </a:extLst>
                </p14:cNvPr>
                <p14:cNvContentPartPr/>
                <p14:nvPr/>
              </p14:nvContentPartPr>
              <p14:xfrm>
                <a:off x="1072397" y="5083020"/>
                <a:ext cx="2456640" cy="590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93BDB104-CD87-AADF-B632-8B77FBF1AA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3757" y="5074380"/>
                  <a:ext cx="2474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98A8374-30E0-2BB1-F503-4B42F7205B03}"/>
                    </a:ext>
                  </a:extLst>
                </p14:cNvPr>
                <p14:cNvContentPartPr/>
                <p14:nvPr/>
              </p14:nvContentPartPr>
              <p14:xfrm>
                <a:off x="1106957" y="5084460"/>
                <a:ext cx="1709640" cy="813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98A8374-30E0-2BB1-F503-4B42F7205B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7957" y="5075820"/>
                  <a:ext cx="172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738449B7-C62A-A42A-4B06-91CB29760A7D}"/>
                    </a:ext>
                  </a:extLst>
                </p14:cNvPr>
                <p14:cNvContentPartPr/>
                <p14:nvPr/>
              </p14:nvContentPartPr>
              <p14:xfrm>
                <a:off x="913997" y="4618260"/>
                <a:ext cx="460440" cy="57924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738449B7-C62A-A42A-4B06-91CB29760A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4997" y="4609260"/>
                  <a:ext cx="47808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01867FD8-4683-393B-96CE-041291728BC4}"/>
                  </a:ext>
                </a:extLst>
              </p14:cNvPr>
              <p14:cNvContentPartPr/>
              <p14:nvPr/>
            </p14:nvContentPartPr>
            <p14:xfrm>
              <a:off x="6599837" y="426780"/>
              <a:ext cx="1424520" cy="54108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01867FD8-4683-393B-96CE-041291728BC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90837" y="417780"/>
                <a:ext cx="14421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F5A8D737-2EAD-A336-5330-56195E6F41BA}"/>
                  </a:ext>
                </a:extLst>
              </p14:cNvPr>
              <p14:cNvContentPartPr/>
              <p14:nvPr/>
            </p14:nvContentPartPr>
            <p14:xfrm>
              <a:off x="1087517" y="940860"/>
              <a:ext cx="38880" cy="2160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F5A8D737-2EAD-A336-5330-56195E6F41B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78517" y="931860"/>
                <a:ext cx="565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C5200BFC-8EB5-CFFE-CE4D-B1966AEB7FF6}"/>
              </a:ext>
            </a:extLst>
          </p:cNvPr>
          <p:cNvGrpSpPr/>
          <p:nvPr/>
        </p:nvGrpSpPr>
        <p:grpSpPr>
          <a:xfrm>
            <a:off x="148277" y="602460"/>
            <a:ext cx="293760" cy="264240"/>
            <a:chOff x="148277" y="602460"/>
            <a:chExt cx="2937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E2531D0-FEF6-5A72-6DAB-DA544ACF2344}"/>
                    </a:ext>
                  </a:extLst>
                </p14:cNvPr>
                <p14:cNvContentPartPr/>
                <p14:nvPr/>
              </p14:nvContentPartPr>
              <p14:xfrm>
                <a:off x="148277" y="678060"/>
                <a:ext cx="4320" cy="21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E2531D0-FEF6-5A72-6DAB-DA544ACF23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9637" y="66942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B21D29A3-922B-9B83-E2A6-F7F556763EE6}"/>
                    </a:ext>
                  </a:extLst>
                </p14:cNvPr>
                <p14:cNvContentPartPr/>
                <p14:nvPr/>
              </p14:nvContentPartPr>
              <p14:xfrm>
                <a:off x="162317" y="657900"/>
                <a:ext cx="127440" cy="860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B21D29A3-922B-9B83-E2A6-F7F556763E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3317" y="649260"/>
                  <a:ext cx="145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A5B8CA8-5D3F-3F5B-2BFE-C73A0F7292D1}"/>
                    </a:ext>
                  </a:extLst>
                </p14:cNvPr>
                <p14:cNvContentPartPr/>
                <p14:nvPr/>
              </p14:nvContentPartPr>
              <p14:xfrm>
                <a:off x="299117" y="609300"/>
                <a:ext cx="49680" cy="1213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A5B8CA8-5D3F-3F5B-2BFE-C73A0F7292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0477" y="600660"/>
                  <a:ext cx="67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926B707-3853-CF6D-1DD2-C755E83548CD}"/>
                    </a:ext>
                  </a:extLst>
                </p14:cNvPr>
                <p14:cNvContentPartPr/>
                <p14:nvPr/>
              </p14:nvContentPartPr>
              <p14:xfrm>
                <a:off x="255557" y="819180"/>
                <a:ext cx="72000" cy="4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926B707-3853-CF6D-1DD2-C755E83548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6917" y="810540"/>
                  <a:ext cx="89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8D6FB9BD-5A2A-4EB0-2F95-518D5719512B}"/>
                    </a:ext>
                  </a:extLst>
                </p14:cNvPr>
                <p14:cNvContentPartPr/>
                <p14:nvPr/>
              </p14:nvContentPartPr>
              <p14:xfrm>
                <a:off x="322517" y="602460"/>
                <a:ext cx="50760" cy="17568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8D6FB9BD-5A2A-4EB0-2F95-518D571951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3877" y="593820"/>
                  <a:ext cx="68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1B5E356-D41E-37DB-7B5E-E7FC975F4D33}"/>
                    </a:ext>
                  </a:extLst>
                </p14:cNvPr>
                <p14:cNvContentPartPr/>
                <p14:nvPr/>
              </p14:nvContentPartPr>
              <p14:xfrm>
                <a:off x="370757" y="673020"/>
                <a:ext cx="71280" cy="5652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A1B5E356-D41E-37DB-7B5E-E7FC975F4D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2117" y="664380"/>
                  <a:ext cx="88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99746961-9CF2-9DE7-42A7-4A931DB71D53}"/>
                    </a:ext>
                  </a:extLst>
                </p14:cNvPr>
                <p14:cNvContentPartPr/>
                <p14:nvPr/>
              </p14:nvContentPartPr>
              <p14:xfrm>
                <a:off x="238997" y="658620"/>
                <a:ext cx="144360" cy="1389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99746961-9CF2-9DE7-42A7-4A931DB71D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9997" y="649620"/>
                  <a:ext cx="1620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72EE016C-A3C3-E2FC-AB81-E3A10B4084F1}"/>
              </a:ext>
            </a:extLst>
          </p:cNvPr>
          <p:cNvGrpSpPr/>
          <p:nvPr/>
        </p:nvGrpSpPr>
        <p:grpSpPr>
          <a:xfrm>
            <a:off x="1001837" y="209340"/>
            <a:ext cx="4170600" cy="360720"/>
            <a:chOff x="1001837" y="209340"/>
            <a:chExt cx="41706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BA286C2-B856-60E6-2688-D6D2F2A8BA39}"/>
                    </a:ext>
                  </a:extLst>
                </p14:cNvPr>
                <p14:cNvContentPartPr/>
                <p14:nvPr/>
              </p14:nvContentPartPr>
              <p14:xfrm>
                <a:off x="1001837" y="209340"/>
                <a:ext cx="4170600" cy="36072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BA286C2-B856-60E6-2688-D6D2F2A8BA3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7" y="200700"/>
                  <a:ext cx="4188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5874072-468B-D2B4-0970-21E537C7DB44}"/>
                    </a:ext>
                  </a:extLst>
                </p14:cNvPr>
                <p14:cNvContentPartPr/>
                <p14:nvPr/>
              </p14:nvContentPartPr>
              <p14:xfrm>
                <a:off x="2507717" y="296460"/>
                <a:ext cx="110160" cy="11736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5874072-468B-D2B4-0970-21E537C7DB4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99077" y="287820"/>
                  <a:ext cx="127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9BEC88AC-FAC2-888B-CB72-988AF70CC3CC}"/>
                    </a:ext>
                  </a:extLst>
                </p14:cNvPr>
                <p14:cNvContentPartPr/>
                <p14:nvPr/>
              </p14:nvContentPartPr>
              <p14:xfrm>
                <a:off x="2601677" y="270900"/>
                <a:ext cx="138600" cy="2242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9BEC88AC-FAC2-888B-CB72-988AF70CC3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93037" y="261900"/>
                  <a:ext cx="156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5D11C22-5FC6-67B5-21E0-FA76C58C75FD}"/>
                    </a:ext>
                  </a:extLst>
                </p14:cNvPr>
                <p14:cNvContentPartPr/>
                <p14:nvPr/>
              </p14:nvContentPartPr>
              <p14:xfrm>
                <a:off x="2728037" y="253620"/>
                <a:ext cx="89280" cy="17676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5D11C22-5FC6-67B5-21E0-FA76C58C75F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19037" y="244980"/>
                  <a:ext cx="106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53CDDF0A-8AC9-F523-58AA-41D93347164E}"/>
                    </a:ext>
                  </a:extLst>
                </p14:cNvPr>
                <p14:cNvContentPartPr/>
                <p14:nvPr/>
              </p14:nvContentPartPr>
              <p14:xfrm>
                <a:off x="2757917" y="277380"/>
                <a:ext cx="127080" cy="13752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53CDDF0A-8AC9-F523-58AA-41D9334716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48917" y="268740"/>
                  <a:ext cx="144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5EBF4F74-F5CA-B19C-1E4E-0ACCC11B3DD8}"/>
                    </a:ext>
                  </a:extLst>
                </p14:cNvPr>
                <p14:cNvContentPartPr/>
                <p14:nvPr/>
              </p14:nvContentPartPr>
              <p14:xfrm>
                <a:off x="2766917" y="444420"/>
                <a:ext cx="79920" cy="5868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5EBF4F74-F5CA-B19C-1E4E-0ACCC11B3DD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58277" y="435420"/>
                  <a:ext cx="97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0D019525-7EF1-55D5-6099-EDE89CB84B84}"/>
                    </a:ext>
                  </a:extLst>
                </p14:cNvPr>
                <p14:cNvContentPartPr/>
                <p14:nvPr/>
              </p14:nvContentPartPr>
              <p14:xfrm>
                <a:off x="2901197" y="333180"/>
                <a:ext cx="10080" cy="12312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0D019525-7EF1-55D5-6099-EDE89CB84B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92197" y="324180"/>
                  <a:ext cx="2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F9A92A59-E0ED-CFA2-4054-72D8C2983B41}"/>
                    </a:ext>
                  </a:extLst>
                </p14:cNvPr>
                <p14:cNvContentPartPr/>
                <p14:nvPr/>
              </p14:nvContentPartPr>
              <p14:xfrm>
                <a:off x="2901557" y="274500"/>
                <a:ext cx="117000" cy="17856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F9A92A59-E0ED-CFA2-4054-72D8C2983B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92917" y="265860"/>
                  <a:ext cx="134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BE3BFB5D-B4EA-5C62-BFCA-F941169C8FC0}"/>
                    </a:ext>
                  </a:extLst>
                </p14:cNvPr>
                <p14:cNvContentPartPr/>
                <p14:nvPr/>
              </p14:nvContentPartPr>
              <p14:xfrm>
                <a:off x="2963117" y="257580"/>
                <a:ext cx="143280" cy="21312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BE3BFB5D-B4EA-5C62-BFCA-F941169C8F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54117" y="248940"/>
                  <a:ext cx="160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4FA444C6-8028-4145-86A3-8952F77D3B8B}"/>
                    </a:ext>
                  </a:extLst>
                </p14:cNvPr>
                <p14:cNvContentPartPr/>
                <p14:nvPr/>
              </p14:nvContentPartPr>
              <p14:xfrm>
                <a:off x="3020357" y="295380"/>
                <a:ext cx="264600" cy="1929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4FA444C6-8028-4145-86A3-8952F77D3B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11357" y="286380"/>
                  <a:ext cx="2822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8EF1AB3-9D8B-346E-458B-DE11F9063607}"/>
              </a:ext>
            </a:extLst>
          </p:cNvPr>
          <p:cNvGrpSpPr/>
          <p:nvPr/>
        </p:nvGrpSpPr>
        <p:grpSpPr>
          <a:xfrm>
            <a:off x="7203917" y="3549060"/>
            <a:ext cx="289080" cy="147600"/>
            <a:chOff x="7203917" y="3549060"/>
            <a:chExt cx="28908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3971AC7D-A210-350F-96D5-9869720071FC}"/>
                    </a:ext>
                  </a:extLst>
                </p14:cNvPr>
                <p14:cNvContentPartPr/>
                <p14:nvPr/>
              </p14:nvContentPartPr>
              <p14:xfrm>
                <a:off x="7203917" y="3549060"/>
                <a:ext cx="5400" cy="14760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3971AC7D-A210-350F-96D5-9869720071F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95277" y="3540060"/>
                  <a:ext cx="23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AAAB8868-CB53-11F4-3B46-3163399801DF}"/>
                    </a:ext>
                  </a:extLst>
                </p14:cNvPr>
                <p14:cNvContentPartPr/>
                <p14:nvPr/>
              </p14:nvContentPartPr>
              <p14:xfrm>
                <a:off x="7283117" y="3577860"/>
                <a:ext cx="209880" cy="8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AAAB8868-CB53-11F4-3B46-3163399801D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74117" y="3569220"/>
                  <a:ext cx="2275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A24420A1-878C-65EE-C2A2-FFF2CDC9E026}"/>
                  </a:ext>
                </a:extLst>
              </p14:cNvPr>
              <p14:cNvContentPartPr/>
              <p14:nvPr/>
            </p14:nvContentPartPr>
            <p14:xfrm>
              <a:off x="7594877" y="1467180"/>
              <a:ext cx="9000" cy="1656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A24420A1-878C-65EE-C2A2-FFF2CDC9E02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85877" y="1458540"/>
                <a:ext cx="26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8616B10B-75C7-5E43-06D8-2EBE0DE7B000}"/>
                  </a:ext>
                </a:extLst>
              </p14:cNvPr>
              <p14:cNvContentPartPr/>
              <p14:nvPr/>
            </p14:nvContentPartPr>
            <p14:xfrm>
              <a:off x="9548597" y="942300"/>
              <a:ext cx="1224720" cy="8388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8616B10B-75C7-5E43-06D8-2EBE0DE7B00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539597" y="933660"/>
                <a:ext cx="12423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433AB98E-BF1A-21A7-B4F7-F6AFA57BBC86}"/>
              </a:ext>
            </a:extLst>
          </p:cNvPr>
          <p:cNvGrpSpPr/>
          <p:nvPr/>
        </p:nvGrpSpPr>
        <p:grpSpPr>
          <a:xfrm>
            <a:off x="6239477" y="923580"/>
            <a:ext cx="1540080" cy="2441880"/>
            <a:chOff x="6239477" y="923580"/>
            <a:chExt cx="1540080" cy="24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970CB77B-9190-7489-C017-B06FC6A313FB}"/>
                    </a:ext>
                  </a:extLst>
                </p14:cNvPr>
                <p14:cNvContentPartPr/>
                <p14:nvPr/>
              </p14:nvContentPartPr>
              <p14:xfrm>
                <a:off x="6528557" y="1412100"/>
                <a:ext cx="939240" cy="8028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970CB77B-9190-7489-C017-B06FC6A313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19917" y="1403460"/>
                  <a:ext cx="95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66A25E09-34E8-D313-956C-15087D2D5721}"/>
                    </a:ext>
                  </a:extLst>
                </p14:cNvPr>
                <p14:cNvContentPartPr/>
                <p14:nvPr/>
              </p14:nvContentPartPr>
              <p14:xfrm>
                <a:off x="7306517" y="975060"/>
                <a:ext cx="473040" cy="50616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66A25E09-34E8-D313-956C-15087D2D57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97877" y="966060"/>
                  <a:ext cx="4906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DF1C0F7F-CC27-BC60-E80A-181F92F93152}"/>
                    </a:ext>
                  </a:extLst>
                </p14:cNvPr>
                <p14:cNvContentPartPr/>
                <p14:nvPr/>
              </p14:nvContentPartPr>
              <p14:xfrm>
                <a:off x="6391037" y="1905660"/>
                <a:ext cx="667440" cy="3276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DF1C0F7F-CC27-BC60-E80A-181F92F931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82397" y="1896660"/>
                  <a:ext cx="685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7B9BBB69-7697-C2D2-5009-A9DD20E25F82}"/>
                    </a:ext>
                  </a:extLst>
                </p14:cNvPr>
                <p14:cNvContentPartPr/>
                <p14:nvPr/>
              </p14:nvContentPartPr>
              <p14:xfrm>
                <a:off x="7150277" y="1499220"/>
                <a:ext cx="496080" cy="44532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7B9BBB69-7697-C2D2-5009-A9DD20E25F8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41637" y="1490580"/>
                  <a:ext cx="513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86EEA2FD-CD6B-A68B-718C-E5B63B28CC60}"/>
                    </a:ext>
                  </a:extLst>
                </p14:cNvPr>
                <p14:cNvContentPartPr/>
                <p14:nvPr/>
              </p14:nvContentPartPr>
              <p14:xfrm>
                <a:off x="6310757" y="2302740"/>
                <a:ext cx="713520" cy="529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86EEA2FD-CD6B-A68B-718C-E5B63B28CC6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301757" y="2294100"/>
                  <a:ext cx="731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42FD7ED1-0D1B-E186-D35C-ACD9E6EB5904}"/>
                    </a:ext>
                  </a:extLst>
                </p14:cNvPr>
                <p14:cNvContentPartPr/>
                <p14:nvPr/>
              </p14:nvContentPartPr>
              <p14:xfrm>
                <a:off x="7037597" y="1981620"/>
                <a:ext cx="522000" cy="51660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42FD7ED1-0D1B-E186-D35C-ACD9E6EB590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28957" y="1972620"/>
                  <a:ext cx="5396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23CB03AA-8FDE-2E42-6452-EFE4051F4B0D}"/>
                    </a:ext>
                  </a:extLst>
                </p14:cNvPr>
                <p14:cNvContentPartPr/>
                <p14:nvPr/>
              </p14:nvContentPartPr>
              <p14:xfrm>
                <a:off x="6450077" y="2765700"/>
                <a:ext cx="767520" cy="2196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23CB03AA-8FDE-2E42-6452-EFE4051F4B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41077" y="2756700"/>
                  <a:ext cx="785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FADE63E-FCAA-416A-3D51-96180EB5B8EB}"/>
                    </a:ext>
                  </a:extLst>
                </p14:cNvPr>
                <p14:cNvContentPartPr/>
                <p14:nvPr/>
              </p14:nvContentPartPr>
              <p14:xfrm>
                <a:off x="6535397" y="3304260"/>
                <a:ext cx="547920" cy="612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FADE63E-FCAA-416A-3D51-96180EB5B8E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26757" y="3295620"/>
                  <a:ext cx="565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D7459DF1-592E-89D7-DD38-E39A5BD3D917}"/>
                    </a:ext>
                  </a:extLst>
                </p14:cNvPr>
                <p14:cNvContentPartPr/>
                <p14:nvPr/>
              </p14:nvContentPartPr>
              <p14:xfrm>
                <a:off x="7154597" y="1061100"/>
                <a:ext cx="611280" cy="229968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D7459DF1-592E-89D7-DD38-E39A5BD3D9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45597" y="1052460"/>
                  <a:ext cx="628920" cy="23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48A2949-60B3-F389-1D2D-0A757DA115AB}"/>
                    </a:ext>
                  </a:extLst>
                </p14:cNvPr>
                <p14:cNvContentPartPr/>
                <p14:nvPr/>
              </p14:nvContentPartPr>
              <p14:xfrm>
                <a:off x="6791717" y="923580"/>
                <a:ext cx="87480" cy="2160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48A2949-60B3-F389-1D2D-0A757DA115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82717" y="914580"/>
                  <a:ext cx="105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E102010F-7A1A-4A45-63C1-B5D5882B7701}"/>
                    </a:ext>
                  </a:extLst>
                </p14:cNvPr>
                <p14:cNvContentPartPr/>
                <p14:nvPr/>
              </p14:nvContentPartPr>
              <p14:xfrm>
                <a:off x="6332357" y="1003860"/>
                <a:ext cx="419760" cy="4399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E102010F-7A1A-4A45-63C1-B5D5882B770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23357" y="995220"/>
                  <a:ext cx="4374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CD323196-0716-E7C9-3964-26B42E9A82B7}"/>
                    </a:ext>
                  </a:extLst>
                </p14:cNvPr>
                <p14:cNvContentPartPr/>
                <p14:nvPr/>
              </p14:nvContentPartPr>
              <p14:xfrm>
                <a:off x="6356117" y="1558980"/>
                <a:ext cx="364320" cy="33480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CD323196-0716-E7C9-3964-26B42E9A82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47477" y="1550340"/>
                  <a:ext cx="3819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7CE3A5D5-B7BE-F59D-22C2-6C1B50956D0D}"/>
                    </a:ext>
                  </a:extLst>
                </p14:cNvPr>
                <p14:cNvContentPartPr/>
                <p14:nvPr/>
              </p14:nvContentPartPr>
              <p14:xfrm>
                <a:off x="6280877" y="1857780"/>
                <a:ext cx="379800" cy="52632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7CE3A5D5-B7BE-F59D-22C2-6C1B50956D0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72237" y="1848780"/>
                  <a:ext cx="397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2F5C3D78-C49E-3C2A-92EC-462104992FFC}"/>
                    </a:ext>
                  </a:extLst>
                </p14:cNvPr>
                <p14:cNvContentPartPr/>
                <p14:nvPr/>
              </p14:nvContentPartPr>
              <p14:xfrm>
                <a:off x="6239477" y="2336580"/>
                <a:ext cx="390960" cy="48852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2F5C3D78-C49E-3C2A-92EC-462104992F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30837" y="2327940"/>
                  <a:ext cx="408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09FED866-F88A-F722-6A98-CFDFFF558B1E}"/>
                    </a:ext>
                  </a:extLst>
                </p14:cNvPr>
                <p14:cNvContentPartPr/>
                <p14:nvPr/>
              </p14:nvContentPartPr>
              <p14:xfrm>
                <a:off x="6246317" y="2750580"/>
                <a:ext cx="484560" cy="53208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09FED866-F88A-F722-6A98-CFDFFF558B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37317" y="2741580"/>
                  <a:ext cx="50220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519C6906-9412-8C9B-56A8-B92B0982F2B4}"/>
              </a:ext>
            </a:extLst>
          </p:cNvPr>
          <p:cNvGrpSpPr/>
          <p:nvPr/>
        </p:nvGrpSpPr>
        <p:grpSpPr>
          <a:xfrm>
            <a:off x="6325517" y="3683700"/>
            <a:ext cx="202320" cy="728640"/>
            <a:chOff x="6325517" y="3683700"/>
            <a:chExt cx="2023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0771CE04-998E-4F7B-3F9B-9AB9D0A15D71}"/>
                    </a:ext>
                  </a:extLst>
                </p14:cNvPr>
                <p14:cNvContentPartPr/>
                <p14:nvPr/>
              </p14:nvContentPartPr>
              <p14:xfrm>
                <a:off x="6434597" y="3683700"/>
                <a:ext cx="38160" cy="66456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0771CE04-998E-4F7B-3F9B-9AB9D0A15D7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425957" y="3674700"/>
                  <a:ext cx="5580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D3BDA651-1498-66D9-C094-0C1C345F6E92}"/>
                    </a:ext>
                  </a:extLst>
                </p14:cNvPr>
                <p14:cNvContentPartPr/>
                <p14:nvPr/>
              </p14:nvContentPartPr>
              <p14:xfrm>
                <a:off x="6467717" y="3717900"/>
                <a:ext cx="49320" cy="6793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D3BDA651-1498-66D9-C094-0C1C345F6E9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459077" y="3709260"/>
                  <a:ext cx="669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DDAD449A-83E1-2B0C-F6C7-B444B49313B8}"/>
                    </a:ext>
                  </a:extLst>
                </p14:cNvPr>
                <p14:cNvContentPartPr/>
                <p14:nvPr/>
              </p14:nvContentPartPr>
              <p14:xfrm>
                <a:off x="6325517" y="4283460"/>
                <a:ext cx="202320" cy="12888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DDAD449A-83E1-2B0C-F6C7-B444B49313B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16877" y="4274820"/>
                  <a:ext cx="21996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97" name="잉크 296">
                <a:extLst>
                  <a:ext uri="{FF2B5EF4-FFF2-40B4-BE49-F238E27FC236}">
                    <a16:creationId xmlns:a16="http://schemas.microsoft.com/office/drawing/2014/main" id="{38272CAB-5A62-A61A-5A16-C8B5C32E1785}"/>
                  </a:ext>
                </a:extLst>
              </p14:cNvPr>
              <p14:cNvContentPartPr/>
              <p14:nvPr/>
            </p14:nvContentPartPr>
            <p14:xfrm>
              <a:off x="3440117" y="2458980"/>
              <a:ext cx="548280" cy="475200"/>
            </p14:xfrm>
          </p:contentPart>
        </mc:Choice>
        <mc:Fallback xmlns="">
          <p:pic>
            <p:nvPicPr>
              <p:cNvPr id="297" name="잉크 296">
                <a:extLst>
                  <a:ext uri="{FF2B5EF4-FFF2-40B4-BE49-F238E27FC236}">
                    <a16:creationId xmlns:a16="http://schemas.microsoft.com/office/drawing/2014/main" id="{38272CAB-5A62-A61A-5A16-C8B5C32E178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422117" y="2423340"/>
                <a:ext cx="5839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DD05E6A9-EA0D-E693-3096-9C5FF078069C}"/>
                  </a:ext>
                </a:extLst>
              </p14:cNvPr>
              <p14:cNvContentPartPr/>
              <p14:nvPr/>
            </p14:nvContentPartPr>
            <p14:xfrm>
              <a:off x="3487637" y="2566980"/>
              <a:ext cx="156240" cy="19944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DD05E6A9-EA0D-E693-3096-9C5FF078069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469637" y="2531340"/>
                <a:ext cx="191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EEE0FA2F-D593-F203-9BAD-8F8856A0AA5B}"/>
                  </a:ext>
                </a:extLst>
              </p14:cNvPr>
              <p14:cNvContentPartPr/>
              <p14:nvPr/>
            </p14:nvContentPartPr>
            <p14:xfrm>
              <a:off x="3563957" y="2560860"/>
              <a:ext cx="290880" cy="279000"/>
            </p14:xfrm>
          </p:contentPart>
        </mc:Choice>
        <mc:Fallback xmlns=""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EEE0FA2F-D593-F203-9BAD-8F8856A0AA5B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545957" y="2524860"/>
                <a:ext cx="32652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DB53B611-B79E-D7A1-941B-5BD89850DD7A}"/>
              </a:ext>
            </a:extLst>
          </p:cNvPr>
          <p:cNvGrpSpPr/>
          <p:nvPr/>
        </p:nvGrpSpPr>
        <p:grpSpPr>
          <a:xfrm>
            <a:off x="6070277" y="4458780"/>
            <a:ext cx="763560" cy="357840"/>
            <a:chOff x="6070277" y="4458780"/>
            <a:chExt cx="7635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10EBE5FE-EDCA-7967-3535-78F282635036}"/>
                    </a:ext>
                  </a:extLst>
                </p14:cNvPr>
                <p14:cNvContentPartPr/>
                <p14:nvPr/>
              </p14:nvContentPartPr>
              <p14:xfrm>
                <a:off x="6070277" y="4586940"/>
                <a:ext cx="128160" cy="16992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10EBE5FE-EDCA-7967-3535-78F28263503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61637" y="4578300"/>
                  <a:ext cx="145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4A12A88B-7CB9-2D72-3B5F-1E1162E0094D}"/>
                    </a:ext>
                  </a:extLst>
                </p14:cNvPr>
                <p14:cNvContentPartPr/>
                <p14:nvPr/>
              </p14:nvContentPartPr>
              <p14:xfrm>
                <a:off x="6245237" y="4541220"/>
                <a:ext cx="53640" cy="23256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4A12A88B-7CB9-2D72-3B5F-1E1162E0094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36597" y="4532220"/>
                  <a:ext cx="71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C56639AE-DB7C-5EB4-AADA-BE64D12C32E0}"/>
                    </a:ext>
                  </a:extLst>
                </p14:cNvPr>
                <p14:cNvContentPartPr/>
                <p14:nvPr/>
              </p14:nvContentPartPr>
              <p14:xfrm>
                <a:off x="6302837" y="4566060"/>
                <a:ext cx="84600" cy="14148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C56639AE-DB7C-5EB4-AADA-BE64D12C32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93837" y="4557060"/>
                  <a:ext cx="102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7CA407BF-930B-1358-4850-64464EE51997}"/>
                    </a:ext>
                  </a:extLst>
                </p14:cNvPr>
                <p14:cNvContentPartPr/>
                <p14:nvPr/>
              </p14:nvContentPartPr>
              <p14:xfrm>
                <a:off x="6345677" y="4540860"/>
                <a:ext cx="130320" cy="23472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7CA407BF-930B-1358-4850-64464EE5199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037" y="4531860"/>
                  <a:ext cx="147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40BC14A9-5FD7-757E-BB9C-7A3859075EE5}"/>
                    </a:ext>
                  </a:extLst>
                </p14:cNvPr>
                <p14:cNvContentPartPr/>
                <p14:nvPr/>
              </p14:nvContentPartPr>
              <p14:xfrm>
                <a:off x="6537197" y="4519260"/>
                <a:ext cx="31320" cy="252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40BC14A9-5FD7-757E-BB9C-7A3859075E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28197" y="4510620"/>
                  <a:ext cx="48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2B83AB40-B90D-6D8A-0558-4AAB2B206F9D}"/>
                    </a:ext>
                  </a:extLst>
                </p14:cNvPr>
                <p14:cNvContentPartPr/>
                <p14:nvPr/>
              </p14:nvContentPartPr>
              <p14:xfrm>
                <a:off x="6499757" y="4565340"/>
                <a:ext cx="172080" cy="11664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2B83AB40-B90D-6D8A-0558-4AAB2B206F9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91117" y="4556340"/>
                  <a:ext cx="189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EB96AB97-9C2A-B679-14B3-813F88312F62}"/>
                    </a:ext>
                  </a:extLst>
                </p14:cNvPr>
                <p14:cNvContentPartPr/>
                <p14:nvPr/>
              </p14:nvContentPartPr>
              <p14:xfrm>
                <a:off x="6557717" y="4705020"/>
                <a:ext cx="49320" cy="11160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EB96AB97-9C2A-B679-14B3-813F88312F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49077" y="4696380"/>
                  <a:ext cx="66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F4CBE142-8CB6-8892-551A-4C1F8A23420C}"/>
                    </a:ext>
                  </a:extLst>
                </p14:cNvPr>
                <p14:cNvContentPartPr/>
                <p14:nvPr/>
              </p14:nvContentPartPr>
              <p14:xfrm>
                <a:off x="6736277" y="4458780"/>
                <a:ext cx="66240" cy="11412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F4CBE142-8CB6-8892-551A-4C1F8A2342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27637" y="4449780"/>
                  <a:ext cx="83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956EEA2F-A88A-BB93-5BCE-742948A80522}"/>
                    </a:ext>
                  </a:extLst>
                </p14:cNvPr>
                <p14:cNvContentPartPr/>
                <p14:nvPr/>
              </p14:nvContentPartPr>
              <p14:xfrm>
                <a:off x="6617477" y="4593780"/>
                <a:ext cx="160200" cy="10080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956EEA2F-A88A-BB93-5BCE-742948A8052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08477" y="4585140"/>
                  <a:ext cx="177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6CE7AADC-1897-26F6-C4BA-12218EBC0D9B}"/>
                    </a:ext>
                  </a:extLst>
                </p14:cNvPr>
                <p14:cNvContentPartPr/>
                <p14:nvPr/>
              </p14:nvContentPartPr>
              <p14:xfrm>
                <a:off x="6724037" y="4611060"/>
                <a:ext cx="109800" cy="16992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6CE7AADC-1897-26F6-C4BA-12218EBC0D9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15397" y="4602420"/>
                  <a:ext cx="1274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C6BBE032-75A7-5084-D454-9959491CC35A}"/>
              </a:ext>
            </a:extLst>
          </p:cNvPr>
          <p:cNvGrpSpPr/>
          <p:nvPr/>
        </p:nvGrpSpPr>
        <p:grpSpPr>
          <a:xfrm>
            <a:off x="7005557" y="5070780"/>
            <a:ext cx="287640" cy="254160"/>
            <a:chOff x="7005557" y="5070780"/>
            <a:chExt cx="287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AF9090F9-685E-E8FC-EDFF-425B3A24EB41}"/>
                    </a:ext>
                  </a:extLst>
                </p14:cNvPr>
                <p14:cNvContentPartPr/>
                <p14:nvPr/>
              </p14:nvContentPartPr>
              <p14:xfrm>
                <a:off x="7005557" y="5070780"/>
                <a:ext cx="287640" cy="2448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AF9090F9-685E-E8FC-EDFF-425B3A24EB4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96557" y="5062140"/>
                  <a:ext cx="30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D4E72EC3-6688-1AD1-DA31-FA4EC3D4198C}"/>
                    </a:ext>
                  </a:extLst>
                </p14:cNvPr>
                <p14:cNvContentPartPr/>
                <p14:nvPr/>
              </p14:nvContentPartPr>
              <p14:xfrm>
                <a:off x="7019957" y="5149260"/>
                <a:ext cx="31320" cy="17568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D4E72EC3-6688-1AD1-DA31-FA4EC3D419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11317" y="5140620"/>
                  <a:ext cx="48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4FCFAB95-5A7A-C065-4926-B479AD0ED638}"/>
                    </a:ext>
                  </a:extLst>
                </p14:cNvPr>
                <p14:cNvContentPartPr/>
                <p14:nvPr/>
              </p14:nvContentPartPr>
              <p14:xfrm>
                <a:off x="7089077" y="5130540"/>
                <a:ext cx="178560" cy="14508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4FCFAB95-5A7A-C065-4926-B479AD0ED63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80437" y="5121540"/>
                  <a:ext cx="1962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18" name="잉크 317">
                <a:extLst>
                  <a:ext uri="{FF2B5EF4-FFF2-40B4-BE49-F238E27FC236}">
                    <a16:creationId xmlns:a16="http://schemas.microsoft.com/office/drawing/2014/main" id="{94CD9945-BF58-7FCF-3B22-8B339261CE06}"/>
                  </a:ext>
                </a:extLst>
              </p14:cNvPr>
              <p14:cNvContentPartPr/>
              <p14:nvPr/>
            </p14:nvContentPartPr>
            <p14:xfrm>
              <a:off x="7047677" y="4834620"/>
              <a:ext cx="144720" cy="126360"/>
            </p14:xfrm>
          </p:contentPart>
        </mc:Choice>
        <mc:Fallback xmlns="">
          <p:pic>
            <p:nvPicPr>
              <p:cNvPr id="318" name="잉크 317">
                <a:extLst>
                  <a:ext uri="{FF2B5EF4-FFF2-40B4-BE49-F238E27FC236}">
                    <a16:creationId xmlns:a16="http://schemas.microsoft.com/office/drawing/2014/main" id="{94CD9945-BF58-7FCF-3B22-8B339261CE0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039037" y="4825980"/>
                <a:ext cx="16236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902EE4B5-AC96-7846-A925-24D98F776F1B}"/>
              </a:ext>
            </a:extLst>
          </p:cNvPr>
          <p:cNvGrpSpPr/>
          <p:nvPr/>
        </p:nvGrpSpPr>
        <p:grpSpPr>
          <a:xfrm>
            <a:off x="6221477" y="5020020"/>
            <a:ext cx="563400" cy="540720"/>
            <a:chOff x="6221477" y="5020020"/>
            <a:chExt cx="56340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765D2198-2EE3-392F-ABB6-B001A0C81CFE}"/>
                    </a:ext>
                  </a:extLst>
                </p14:cNvPr>
                <p14:cNvContentPartPr/>
                <p14:nvPr/>
              </p14:nvContentPartPr>
              <p14:xfrm>
                <a:off x="6239837" y="5054940"/>
                <a:ext cx="19440" cy="3092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765D2198-2EE3-392F-ABB6-B001A0C81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230837" y="5045940"/>
                  <a:ext cx="37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512B0A1-967C-4F06-19B5-FCA8AB18A001}"/>
                    </a:ext>
                  </a:extLst>
                </p14:cNvPr>
                <p14:cNvContentPartPr/>
                <p14:nvPr/>
              </p14:nvContentPartPr>
              <p14:xfrm>
                <a:off x="6221477" y="5035140"/>
                <a:ext cx="111960" cy="12528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512B0A1-967C-4F06-19B5-FCA8AB18A00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12477" y="5026500"/>
                  <a:ext cx="129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AF359620-7309-E4F2-CD03-B7C6D2018CAB}"/>
                    </a:ext>
                  </a:extLst>
                </p14:cNvPr>
                <p14:cNvContentPartPr/>
                <p14:nvPr/>
              </p14:nvContentPartPr>
              <p14:xfrm>
                <a:off x="6369797" y="5057460"/>
                <a:ext cx="148320" cy="23904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AF359620-7309-E4F2-CD03-B7C6D2018CA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60797" y="5048460"/>
                  <a:ext cx="165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6B496418-2DD7-4B8C-42B0-9846CFE76F03}"/>
                    </a:ext>
                  </a:extLst>
                </p14:cNvPr>
                <p14:cNvContentPartPr/>
                <p14:nvPr/>
              </p14:nvContentPartPr>
              <p14:xfrm>
                <a:off x="6535397" y="5020020"/>
                <a:ext cx="232560" cy="29016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6B496418-2DD7-4B8C-42B0-9846CFE76F0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526757" y="5011380"/>
                  <a:ext cx="250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34CDF51-C9AB-9BBB-3894-1994783C5EEB}"/>
                    </a:ext>
                  </a:extLst>
                </p14:cNvPr>
                <p14:cNvContentPartPr/>
                <p14:nvPr/>
              </p14:nvContentPartPr>
              <p14:xfrm>
                <a:off x="6697037" y="5156820"/>
                <a:ext cx="68400" cy="2736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34CDF51-C9AB-9BBB-3894-1994783C5E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88397" y="5148180"/>
                  <a:ext cx="86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11D40448-568F-DAE8-D945-217A4CF07A74}"/>
                    </a:ext>
                  </a:extLst>
                </p14:cNvPr>
                <p14:cNvContentPartPr/>
                <p14:nvPr/>
              </p14:nvContentPartPr>
              <p14:xfrm>
                <a:off x="6762557" y="5406300"/>
                <a:ext cx="22320" cy="15444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11D40448-568F-DAE8-D945-217A4CF07A7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753557" y="5397300"/>
                  <a:ext cx="39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F0FF48FE-7BF2-C177-A4B2-67D76D979F37}"/>
              </a:ext>
            </a:extLst>
          </p:cNvPr>
          <p:cNvGrpSpPr/>
          <p:nvPr/>
        </p:nvGrpSpPr>
        <p:grpSpPr>
          <a:xfrm>
            <a:off x="6170717" y="5965020"/>
            <a:ext cx="1163160" cy="503640"/>
            <a:chOff x="6170717" y="5965020"/>
            <a:chExt cx="116316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5DEE578E-A433-02E6-80A1-0898F673BE01}"/>
                    </a:ext>
                  </a:extLst>
                </p14:cNvPr>
                <p14:cNvContentPartPr/>
                <p14:nvPr/>
              </p14:nvContentPartPr>
              <p14:xfrm>
                <a:off x="6170717" y="6063300"/>
                <a:ext cx="69840" cy="36648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5DEE578E-A433-02E6-80A1-0898F673BE0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62077" y="6054300"/>
                  <a:ext cx="87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F59C2267-F49C-3A03-BBDD-FF1875D5FF84}"/>
                    </a:ext>
                  </a:extLst>
                </p14:cNvPr>
                <p14:cNvContentPartPr/>
                <p14:nvPr/>
              </p14:nvContentPartPr>
              <p14:xfrm>
                <a:off x="6178997" y="6073020"/>
                <a:ext cx="149760" cy="19404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F59C2267-F49C-3A03-BBDD-FF1875D5FF8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69997" y="6064020"/>
                  <a:ext cx="167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54535D00-FEBE-AD62-3679-0B3C33C01FF4}"/>
                    </a:ext>
                  </a:extLst>
                </p14:cNvPr>
                <p14:cNvContentPartPr/>
                <p14:nvPr/>
              </p14:nvContentPartPr>
              <p14:xfrm>
                <a:off x="6343517" y="6092820"/>
                <a:ext cx="133200" cy="25344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54535D00-FEBE-AD62-3679-0B3C33C01FF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34517" y="6084180"/>
                  <a:ext cx="15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06F8F31F-F44C-8207-6BAD-AE60F19D0B28}"/>
                    </a:ext>
                  </a:extLst>
                </p14:cNvPr>
                <p14:cNvContentPartPr/>
                <p14:nvPr/>
              </p14:nvContentPartPr>
              <p14:xfrm>
                <a:off x="6454757" y="6067260"/>
                <a:ext cx="263880" cy="33732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06F8F31F-F44C-8207-6BAD-AE60F19D0B2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45757" y="6058620"/>
                  <a:ext cx="281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F6B0A9A5-0350-A745-0FF2-82C1842A3D16}"/>
                    </a:ext>
                  </a:extLst>
                </p14:cNvPr>
                <p14:cNvContentPartPr/>
                <p14:nvPr/>
              </p14:nvContentPartPr>
              <p14:xfrm>
                <a:off x="6781997" y="6166980"/>
                <a:ext cx="127080" cy="8172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F6B0A9A5-0350-A745-0FF2-82C1842A3D1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72997" y="6157980"/>
                  <a:ext cx="14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815585A9-6697-B743-E55C-15CCE8677CEB}"/>
                    </a:ext>
                  </a:extLst>
                </p14:cNvPr>
                <p14:cNvContentPartPr/>
                <p14:nvPr/>
              </p14:nvContentPartPr>
              <p14:xfrm>
                <a:off x="7013117" y="6216660"/>
                <a:ext cx="320760" cy="2448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815585A9-6697-B743-E55C-15CCE8677CE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04117" y="6208020"/>
                  <a:ext cx="338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B9E2CD12-BE3E-8298-98C6-E72003619618}"/>
                    </a:ext>
                  </a:extLst>
                </p14:cNvPr>
                <p14:cNvContentPartPr/>
                <p14:nvPr/>
              </p14:nvContentPartPr>
              <p14:xfrm>
                <a:off x="7008437" y="6307740"/>
                <a:ext cx="49680" cy="16092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B9E2CD12-BE3E-8298-98C6-E7200361961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99437" y="6299100"/>
                  <a:ext cx="67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2F089E8B-9B4E-5F93-5128-BC64B56E161B}"/>
                    </a:ext>
                  </a:extLst>
                </p14:cNvPr>
                <p14:cNvContentPartPr/>
                <p14:nvPr/>
              </p14:nvContentPartPr>
              <p14:xfrm>
                <a:off x="7077917" y="6304500"/>
                <a:ext cx="190800" cy="13428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2F089E8B-9B4E-5F93-5128-BC64B56E161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68917" y="6295500"/>
                  <a:ext cx="208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5B7C821-8ABF-D115-6126-37FC1F61CF85}"/>
                    </a:ext>
                  </a:extLst>
                </p14:cNvPr>
                <p14:cNvContentPartPr/>
                <p14:nvPr/>
              </p14:nvContentPartPr>
              <p14:xfrm>
                <a:off x="6962717" y="5965020"/>
                <a:ext cx="117000" cy="10404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5B7C821-8ABF-D115-6126-37FC1F61CF8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54077" y="5956380"/>
                  <a:ext cx="134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A2EE08FB-AC1F-1359-057C-6F91832F8345}"/>
                    </a:ext>
                  </a:extLst>
                </p14:cNvPr>
                <p14:cNvContentPartPr/>
                <p14:nvPr/>
              </p14:nvContentPartPr>
              <p14:xfrm>
                <a:off x="7095917" y="5970420"/>
                <a:ext cx="120240" cy="17136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A2EE08FB-AC1F-1359-057C-6F91832F834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87277" y="5961420"/>
                  <a:ext cx="137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BD57E772-0110-0693-46C1-39629BB5EE2A}"/>
                    </a:ext>
                  </a:extLst>
                </p14:cNvPr>
                <p14:cNvContentPartPr/>
                <p14:nvPr/>
              </p14:nvContentPartPr>
              <p14:xfrm>
                <a:off x="7143797" y="5970780"/>
                <a:ext cx="173880" cy="1980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BD57E772-0110-0693-46C1-39629BB5EE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34797" y="5962140"/>
                  <a:ext cx="1915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5C20A806-E2CE-B352-9BC0-851C8909CB74}"/>
              </a:ext>
            </a:extLst>
          </p:cNvPr>
          <p:cNvGrpSpPr/>
          <p:nvPr/>
        </p:nvGrpSpPr>
        <p:grpSpPr>
          <a:xfrm>
            <a:off x="9344477" y="447660"/>
            <a:ext cx="1495440" cy="561600"/>
            <a:chOff x="9344477" y="447660"/>
            <a:chExt cx="14954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A16E4D3-C265-D18E-9BFD-41370B9538BC}"/>
                    </a:ext>
                  </a:extLst>
                </p14:cNvPr>
                <p14:cNvContentPartPr/>
                <p14:nvPr/>
              </p14:nvContentPartPr>
              <p14:xfrm>
                <a:off x="10106597" y="567540"/>
                <a:ext cx="195120" cy="145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A16E4D3-C265-D18E-9BFD-41370B9538B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097957" y="558540"/>
                  <a:ext cx="21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44412E1-FACD-BE0D-22A0-3716EB2190D1}"/>
                    </a:ext>
                  </a:extLst>
                </p14:cNvPr>
                <p14:cNvContentPartPr/>
                <p14:nvPr/>
              </p14:nvContentPartPr>
              <p14:xfrm>
                <a:off x="10167797" y="538740"/>
                <a:ext cx="217440" cy="2901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44412E1-FACD-BE0D-22A0-3716EB2190D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158797" y="530100"/>
                  <a:ext cx="235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8A46366-5F41-67B8-3002-611C2BB100D3}"/>
                    </a:ext>
                  </a:extLst>
                </p14:cNvPr>
                <p14:cNvContentPartPr/>
                <p14:nvPr/>
              </p14:nvContentPartPr>
              <p14:xfrm>
                <a:off x="10297037" y="637020"/>
                <a:ext cx="86760" cy="1098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8A46366-5F41-67B8-3002-611C2BB100D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88397" y="628020"/>
                  <a:ext cx="104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AA5BAEB-C7C9-97E9-2C09-4AFFA8656AFA}"/>
                    </a:ext>
                  </a:extLst>
                </p14:cNvPr>
                <p14:cNvContentPartPr/>
                <p14:nvPr/>
              </p14:nvContentPartPr>
              <p14:xfrm>
                <a:off x="10363637" y="589140"/>
                <a:ext cx="140760" cy="147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AA5BAEB-C7C9-97E9-2C09-4AFFA8656AF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354637" y="580140"/>
                  <a:ext cx="158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C8271DC-9BDE-3363-2787-A61D893CACC3}"/>
                    </a:ext>
                  </a:extLst>
                </p14:cNvPr>
                <p14:cNvContentPartPr/>
                <p14:nvPr/>
              </p14:nvContentPartPr>
              <p14:xfrm>
                <a:off x="10355357" y="755460"/>
                <a:ext cx="103320" cy="99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C8271DC-9BDE-3363-2787-A61D893CACC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46357" y="746820"/>
                  <a:ext cx="120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7821004-6C57-E0C9-4858-7C33FD515CFE}"/>
                    </a:ext>
                  </a:extLst>
                </p14:cNvPr>
                <p14:cNvContentPartPr/>
                <p14:nvPr/>
              </p14:nvContentPartPr>
              <p14:xfrm>
                <a:off x="10434197" y="585180"/>
                <a:ext cx="165600" cy="178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7821004-6C57-E0C9-4858-7C33FD515CF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25197" y="576540"/>
                  <a:ext cx="183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ABBBEF3-C0E0-24D4-898C-7DE33A301A5C}"/>
                    </a:ext>
                  </a:extLst>
                </p14:cNvPr>
                <p14:cNvContentPartPr/>
                <p14:nvPr/>
              </p14:nvContentPartPr>
              <p14:xfrm>
                <a:off x="10606637" y="462060"/>
                <a:ext cx="194760" cy="448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ABBBEF3-C0E0-24D4-898C-7DE33A301A5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597637" y="453060"/>
                  <a:ext cx="212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AAC8F83-5703-33AE-402C-2FB22187B5A6}"/>
                    </a:ext>
                  </a:extLst>
                </p14:cNvPr>
                <p14:cNvContentPartPr/>
                <p14:nvPr/>
              </p14:nvContentPartPr>
              <p14:xfrm>
                <a:off x="9676757" y="584820"/>
                <a:ext cx="23040" cy="169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AAC8F83-5703-33AE-402C-2FB22187B5A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68117" y="575820"/>
                  <a:ext cx="40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947B3E1-7AC4-EE6B-8A8E-054AF9DA411E}"/>
                    </a:ext>
                  </a:extLst>
                </p14:cNvPr>
                <p14:cNvContentPartPr/>
                <p14:nvPr/>
              </p14:nvContentPartPr>
              <p14:xfrm>
                <a:off x="9696197" y="590580"/>
                <a:ext cx="151560" cy="212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947B3E1-7AC4-EE6B-8A8E-054AF9DA411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87557" y="581580"/>
                  <a:ext cx="169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8B2CD778-08CF-790F-F19D-7BDB219F5B6F}"/>
                    </a:ext>
                  </a:extLst>
                </p14:cNvPr>
                <p14:cNvContentPartPr/>
                <p14:nvPr/>
              </p14:nvContentPartPr>
              <p14:xfrm>
                <a:off x="9386237" y="538380"/>
                <a:ext cx="64080" cy="2934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8B2CD778-08CF-790F-F19D-7BDB219F5B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77597" y="529380"/>
                  <a:ext cx="81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AF05F3E-42AE-E9B7-9ECB-B674CC3E01BA}"/>
                    </a:ext>
                  </a:extLst>
                </p14:cNvPr>
                <p14:cNvContentPartPr/>
                <p14:nvPr/>
              </p14:nvContentPartPr>
              <p14:xfrm>
                <a:off x="9478397" y="582660"/>
                <a:ext cx="124200" cy="32940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AF05F3E-42AE-E9B7-9ECB-B674CC3E01B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9757" y="573660"/>
                  <a:ext cx="141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A613FFD9-086C-B81C-5E03-32DB0109561E}"/>
                    </a:ext>
                  </a:extLst>
                </p14:cNvPr>
                <p14:cNvContentPartPr/>
                <p14:nvPr/>
              </p14:nvContentPartPr>
              <p14:xfrm>
                <a:off x="9344477" y="447660"/>
                <a:ext cx="1495440" cy="56160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A613FFD9-086C-B81C-5E03-32DB0109561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335477" y="438660"/>
                  <a:ext cx="1513080" cy="57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9C0C93A-ED99-F5A9-F28B-C65E84BEDBB9}"/>
              </a:ext>
            </a:extLst>
          </p:cNvPr>
          <p:cNvGrpSpPr/>
          <p:nvPr/>
        </p:nvGrpSpPr>
        <p:grpSpPr>
          <a:xfrm>
            <a:off x="8972957" y="1101420"/>
            <a:ext cx="357480" cy="315720"/>
            <a:chOff x="8972957" y="1101420"/>
            <a:chExt cx="35748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B8A4341F-2086-E160-AF44-07C1265352CA}"/>
                    </a:ext>
                  </a:extLst>
                </p14:cNvPr>
                <p14:cNvContentPartPr/>
                <p14:nvPr/>
              </p14:nvContentPartPr>
              <p14:xfrm>
                <a:off x="9125957" y="1152540"/>
                <a:ext cx="10080" cy="2199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B8A4341F-2086-E160-AF44-07C1265352C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17317" y="1143540"/>
                  <a:ext cx="27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DA4063C-3EE4-9020-77E2-6B89DE474E26}"/>
                    </a:ext>
                  </a:extLst>
                </p14:cNvPr>
                <p14:cNvContentPartPr/>
                <p14:nvPr/>
              </p14:nvContentPartPr>
              <p14:xfrm>
                <a:off x="9266357" y="1172340"/>
                <a:ext cx="30600" cy="295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DA4063C-3EE4-9020-77E2-6B89DE474E2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257717" y="1163340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397666D8-66BB-649D-C1AD-32B62A47722C}"/>
                    </a:ext>
                  </a:extLst>
                </p14:cNvPr>
                <p14:cNvContentPartPr/>
                <p14:nvPr/>
              </p14:nvContentPartPr>
              <p14:xfrm>
                <a:off x="9289397" y="1306620"/>
                <a:ext cx="29160" cy="374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397666D8-66BB-649D-C1AD-32B62A47722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280397" y="1297620"/>
                  <a:ext cx="46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92425F6F-956F-47BC-6E6F-437FFF2742AE}"/>
                    </a:ext>
                  </a:extLst>
                </p14:cNvPr>
                <p14:cNvContentPartPr/>
                <p14:nvPr/>
              </p14:nvContentPartPr>
              <p14:xfrm>
                <a:off x="8972957" y="1101420"/>
                <a:ext cx="357480" cy="31572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92425F6F-956F-47BC-6E6F-437FFF2742A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963957" y="1092780"/>
                  <a:ext cx="37512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F1435D8-1A00-3BA5-4038-1365FB91CA22}"/>
              </a:ext>
            </a:extLst>
          </p:cNvPr>
          <p:cNvGrpSpPr/>
          <p:nvPr/>
        </p:nvGrpSpPr>
        <p:grpSpPr>
          <a:xfrm>
            <a:off x="8878997" y="949860"/>
            <a:ext cx="2931120" cy="1450440"/>
            <a:chOff x="8878997" y="949860"/>
            <a:chExt cx="2931120" cy="14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BFB0E0D6-EBB4-B914-FB89-36ECBA3ADCFB}"/>
                    </a:ext>
                  </a:extLst>
                </p14:cNvPr>
                <p14:cNvContentPartPr/>
                <p14:nvPr/>
              </p14:nvContentPartPr>
              <p14:xfrm>
                <a:off x="9390197" y="949860"/>
                <a:ext cx="1280160" cy="288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BFB0E0D6-EBB4-B914-FB89-36ECBA3ADC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381557" y="941220"/>
                  <a:ext cx="1297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8FA4411-8021-37A2-4DED-90FA47C461D0}"/>
                    </a:ext>
                  </a:extLst>
                </p14:cNvPr>
                <p14:cNvContentPartPr/>
                <p14:nvPr/>
              </p14:nvContentPartPr>
              <p14:xfrm>
                <a:off x="9558677" y="950940"/>
                <a:ext cx="50400" cy="324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8FA4411-8021-37A2-4DED-90FA47C461D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550037" y="942300"/>
                  <a:ext cx="68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48CF9CBD-C605-DAB9-EB23-4325C8520484}"/>
                    </a:ext>
                  </a:extLst>
                </p14:cNvPr>
                <p14:cNvContentPartPr/>
                <p14:nvPr/>
              </p14:nvContentPartPr>
              <p14:xfrm>
                <a:off x="9391277" y="969300"/>
                <a:ext cx="1356120" cy="680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48CF9CBD-C605-DAB9-EB23-4325C852048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82637" y="960660"/>
                  <a:ext cx="1373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4B8234FF-E8F3-2CF2-6728-A3D4D1E6E230}"/>
                    </a:ext>
                  </a:extLst>
                </p14:cNvPr>
                <p14:cNvContentPartPr/>
                <p14:nvPr/>
              </p14:nvContentPartPr>
              <p14:xfrm>
                <a:off x="9339077" y="949860"/>
                <a:ext cx="284760" cy="507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4B8234FF-E8F3-2CF2-6728-A3D4D1E6E23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330437" y="941220"/>
                  <a:ext cx="302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1998B213-BC63-890A-47E5-8AFE051ABBE8}"/>
                    </a:ext>
                  </a:extLst>
                </p14:cNvPr>
                <p14:cNvContentPartPr/>
                <p14:nvPr/>
              </p14:nvContentPartPr>
              <p14:xfrm>
                <a:off x="9324317" y="1003140"/>
                <a:ext cx="360" cy="36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1998B213-BC63-890A-47E5-8AFE051ABB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15317" y="994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CE97975A-1945-DC09-B3C9-DF241E476983}"/>
                    </a:ext>
                  </a:extLst>
                </p14:cNvPr>
                <p14:cNvContentPartPr/>
                <p14:nvPr/>
              </p14:nvContentPartPr>
              <p14:xfrm>
                <a:off x="10806797" y="1537380"/>
                <a:ext cx="45720" cy="38628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CE97975A-1945-DC09-B3C9-DF241E47698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797797" y="1528380"/>
                  <a:ext cx="63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482C3B35-F140-972E-6CEC-7994B63B04B0}"/>
                    </a:ext>
                  </a:extLst>
                </p14:cNvPr>
                <p14:cNvContentPartPr/>
                <p14:nvPr/>
              </p14:nvContentPartPr>
              <p14:xfrm>
                <a:off x="10781957" y="1563300"/>
                <a:ext cx="177480" cy="1202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482C3B35-F140-972E-6CEC-7994B63B04B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773317" y="1554300"/>
                  <a:ext cx="195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97459B0A-592D-24A3-C3C3-B5C7375677FE}"/>
                    </a:ext>
                  </a:extLst>
                </p14:cNvPr>
                <p14:cNvContentPartPr/>
                <p14:nvPr/>
              </p14:nvContentPartPr>
              <p14:xfrm>
                <a:off x="11015237" y="1577700"/>
                <a:ext cx="94320" cy="2473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97459B0A-592D-24A3-C3C3-B5C7375677F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06237" y="1569060"/>
                  <a:ext cx="111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883023E6-30A9-1DFC-D16E-690973D153B9}"/>
                    </a:ext>
                  </a:extLst>
                </p14:cNvPr>
                <p14:cNvContentPartPr/>
                <p14:nvPr/>
              </p14:nvContentPartPr>
              <p14:xfrm>
                <a:off x="11076077" y="1584540"/>
                <a:ext cx="95040" cy="21780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883023E6-30A9-1DFC-D16E-690973D153B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067437" y="1575900"/>
                  <a:ext cx="112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E56FF0FC-8883-5B83-0339-CDD4B28B7306}"/>
                    </a:ext>
                  </a:extLst>
                </p14:cNvPr>
                <p14:cNvContentPartPr/>
                <p14:nvPr/>
              </p14:nvContentPartPr>
              <p14:xfrm>
                <a:off x="11198837" y="1585260"/>
                <a:ext cx="66960" cy="263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E56FF0FC-8883-5B83-0339-CDD4B28B730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189837" y="1576620"/>
                  <a:ext cx="84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7966E1A9-6BFB-0ECC-6E9F-DB1E16F87F18}"/>
                    </a:ext>
                  </a:extLst>
                </p14:cNvPr>
                <p14:cNvContentPartPr/>
                <p14:nvPr/>
              </p14:nvContentPartPr>
              <p14:xfrm>
                <a:off x="11288837" y="1641060"/>
                <a:ext cx="61560" cy="460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7966E1A9-6BFB-0ECC-6E9F-DB1E16F87F1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279837" y="1632420"/>
                  <a:ext cx="79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6504B831-3813-B5EB-1762-D38B5F75E344}"/>
                    </a:ext>
                  </a:extLst>
                </p14:cNvPr>
                <p14:cNvContentPartPr/>
                <p14:nvPr/>
              </p14:nvContentPartPr>
              <p14:xfrm>
                <a:off x="11442557" y="1625580"/>
                <a:ext cx="367560" cy="25524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6504B831-3813-B5EB-1762-D38B5F75E34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433557" y="1616940"/>
                  <a:ext cx="385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8BCB6E76-8F1E-14AE-2A75-681BBA08D58C}"/>
                    </a:ext>
                  </a:extLst>
                </p14:cNvPr>
                <p14:cNvContentPartPr/>
                <p14:nvPr/>
              </p14:nvContentPartPr>
              <p14:xfrm>
                <a:off x="11542637" y="1744380"/>
                <a:ext cx="181800" cy="748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8BCB6E76-8F1E-14AE-2A75-681BBA08D58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33997" y="1735740"/>
                  <a:ext cx="199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4CF3AB24-ED18-F8C5-57FD-EF61EE18A17A}"/>
                    </a:ext>
                  </a:extLst>
                </p14:cNvPr>
                <p14:cNvContentPartPr/>
                <p14:nvPr/>
              </p14:nvContentPartPr>
              <p14:xfrm>
                <a:off x="11484317" y="1354500"/>
                <a:ext cx="66240" cy="22104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4CF3AB24-ED18-F8C5-57FD-EF61EE18A17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475677" y="1345860"/>
                  <a:ext cx="83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EC7743BF-5F3E-331C-4DEF-D58E0D8DA8E2}"/>
                    </a:ext>
                  </a:extLst>
                </p14:cNvPr>
                <p14:cNvContentPartPr/>
                <p14:nvPr/>
              </p14:nvContentPartPr>
              <p14:xfrm>
                <a:off x="11571077" y="1368900"/>
                <a:ext cx="108000" cy="24048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EC7743BF-5F3E-331C-4DEF-D58E0D8DA8E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562077" y="1360260"/>
                  <a:ext cx="12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AEFE5097-51B3-FE63-97AF-3068BC4F4439}"/>
                    </a:ext>
                  </a:extLst>
                </p14:cNvPr>
                <p14:cNvContentPartPr/>
                <p14:nvPr/>
              </p14:nvContentPartPr>
              <p14:xfrm>
                <a:off x="11745677" y="1641420"/>
                <a:ext cx="2520" cy="900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AEFE5097-51B3-FE63-97AF-3068BC4F443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736677" y="1632420"/>
                  <a:ext cx="20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ACC5B4C3-272D-AF0F-6A94-306E257F763C}"/>
                    </a:ext>
                  </a:extLst>
                </p14:cNvPr>
                <p14:cNvContentPartPr/>
                <p14:nvPr/>
              </p14:nvContentPartPr>
              <p14:xfrm>
                <a:off x="8939117" y="1092060"/>
                <a:ext cx="356760" cy="36936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ACC5B4C3-272D-AF0F-6A94-306E257F763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930117" y="1083420"/>
                  <a:ext cx="3744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9DD6CC70-DBFC-72FB-8163-22BE6B4965AA}"/>
                    </a:ext>
                  </a:extLst>
                </p14:cNvPr>
                <p14:cNvContentPartPr/>
                <p14:nvPr/>
              </p14:nvContentPartPr>
              <p14:xfrm>
                <a:off x="9355637" y="1383300"/>
                <a:ext cx="381960" cy="13068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9DD6CC70-DBFC-72FB-8163-22BE6B4965A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346997" y="1374300"/>
                  <a:ext cx="399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E6214882-B16D-5176-C6F8-4176AD7C2D48}"/>
                    </a:ext>
                  </a:extLst>
                </p14:cNvPr>
                <p14:cNvContentPartPr/>
                <p14:nvPr/>
              </p14:nvContentPartPr>
              <p14:xfrm>
                <a:off x="8931557" y="1566540"/>
                <a:ext cx="329400" cy="35964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E6214882-B16D-5176-C6F8-4176AD7C2D4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22917" y="1557540"/>
                  <a:ext cx="347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FB4F7A44-181A-E809-0CD3-2A0E26CA125E}"/>
                    </a:ext>
                  </a:extLst>
                </p14:cNvPr>
                <p14:cNvContentPartPr/>
                <p14:nvPr/>
              </p14:nvContentPartPr>
              <p14:xfrm>
                <a:off x="9227837" y="1862100"/>
                <a:ext cx="387360" cy="10404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FB4F7A44-181A-E809-0CD3-2A0E26CA125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219197" y="1853100"/>
                  <a:ext cx="405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10D832B1-0ECE-774B-DDA4-41D76A9F9662}"/>
                    </a:ext>
                  </a:extLst>
                </p14:cNvPr>
                <p14:cNvContentPartPr/>
                <p14:nvPr/>
              </p14:nvContentPartPr>
              <p14:xfrm>
                <a:off x="9570557" y="1862100"/>
                <a:ext cx="101880" cy="11484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10D832B1-0ECE-774B-DDA4-41D76A9F966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61557" y="1853460"/>
                  <a:ext cx="119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FADBEEC4-7D20-80FD-2D90-8CE4BBA3F72C}"/>
                    </a:ext>
                  </a:extLst>
                </p14:cNvPr>
                <p14:cNvContentPartPr/>
                <p14:nvPr/>
              </p14:nvContentPartPr>
              <p14:xfrm>
                <a:off x="8878997" y="1961460"/>
                <a:ext cx="330480" cy="38628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FADBEEC4-7D20-80FD-2D90-8CE4BBA3F72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869997" y="1952820"/>
                  <a:ext cx="3481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DF759C2D-8D65-0138-C152-7F1DBA3C73AD}"/>
                    </a:ext>
                  </a:extLst>
                </p14:cNvPr>
                <p14:cNvContentPartPr/>
                <p14:nvPr/>
              </p14:nvContentPartPr>
              <p14:xfrm>
                <a:off x="9205517" y="2303820"/>
                <a:ext cx="365400" cy="727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DF759C2D-8D65-0138-C152-7F1DBA3C73A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96877" y="2295180"/>
                  <a:ext cx="38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70AEDB79-C36F-A386-232C-1B6CCBAEB228}"/>
                    </a:ext>
                  </a:extLst>
                </p14:cNvPr>
                <p14:cNvContentPartPr/>
                <p14:nvPr/>
              </p14:nvContentPartPr>
              <p14:xfrm>
                <a:off x="9526637" y="2271060"/>
                <a:ext cx="108000" cy="12924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70AEDB79-C36F-A386-232C-1B6CCBAEB22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517637" y="2262420"/>
                  <a:ext cx="1256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52220E45-56B6-2B45-225F-DE71D14BD518}"/>
              </a:ext>
            </a:extLst>
          </p:cNvPr>
          <p:cNvGrpSpPr/>
          <p:nvPr/>
        </p:nvGrpSpPr>
        <p:grpSpPr>
          <a:xfrm>
            <a:off x="6974597" y="4414860"/>
            <a:ext cx="657000" cy="318600"/>
            <a:chOff x="6974597" y="4414860"/>
            <a:chExt cx="6570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0B316C5F-DB1F-BA85-4145-4CE9DA6E0CDB}"/>
                    </a:ext>
                  </a:extLst>
                </p14:cNvPr>
                <p14:cNvContentPartPr/>
                <p14:nvPr/>
              </p14:nvContentPartPr>
              <p14:xfrm>
                <a:off x="6982157" y="4460220"/>
                <a:ext cx="14040" cy="6588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0B316C5F-DB1F-BA85-4145-4CE9DA6E0CD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973157" y="4451580"/>
                  <a:ext cx="3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8FF791EE-F1F3-E3C8-A5ED-ECDADEE42CB1}"/>
                    </a:ext>
                  </a:extLst>
                </p14:cNvPr>
                <p14:cNvContentPartPr/>
                <p14:nvPr/>
              </p14:nvContentPartPr>
              <p14:xfrm>
                <a:off x="6987197" y="4655340"/>
                <a:ext cx="9360" cy="4680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8FF791EE-F1F3-E3C8-A5ED-ECDADEE42CB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978197" y="4646340"/>
                  <a:ext cx="27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275F216E-6F3A-0B18-75F0-F82B07594506}"/>
                    </a:ext>
                  </a:extLst>
                </p14:cNvPr>
                <p14:cNvContentPartPr/>
                <p14:nvPr/>
              </p14:nvContentPartPr>
              <p14:xfrm>
                <a:off x="6974597" y="4662180"/>
                <a:ext cx="18000" cy="396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275F216E-6F3A-0B18-75F0-F82B0759450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65597" y="4653180"/>
                  <a:ext cx="35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DFA284D6-B12B-061B-CFD8-203D8D1D3CCE}"/>
                    </a:ext>
                  </a:extLst>
                </p14:cNvPr>
                <p14:cNvContentPartPr/>
                <p14:nvPr/>
              </p14:nvContentPartPr>
              <p14:xfrm>
                <a:off x="7115717" y="4422420"/>
                <a:ext cx="13320" cy="30240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DFA284D6-B12B-061B-CFD8-203D8D1D3CC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06717" y="4413780"/>
                  <a:ext cx="30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345EAA21-09F9-79C7-83DA-AB785C24203E}"/>
                    </a:ext>
                  </a:extLst>
                </p14:cNvPr>
                <p14:cNvContentPartPr/>
                <p14:nvPr/>
              </p14:nvContentPartPr>
              <p14:xfrm>
                <a:off x="7078277" y="4431420"/>
                <a:ext cx="150480" cy="16092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345EAA21-09F9-79C7-83DA-AB785C24203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069637" y="4422780"/>
                  <a:ext cx="16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919F61FC-59B2-8318-6298-3AE8D7A63BE6}"/>
                    </a:ext>
                  </a:extLst>
                </p14:cNvPr>
                <p14:cNvContentPartPr/>
                <p14:nvPr/>
              </p14:nvContentPartPr>
              <p14:xfrm>
                <a:off x="7230557" y="4415220"/>
                <a:ext cx="192960" cy="3182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919F61FC-59B2-8318-6298-3AE8D7A63BE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21917" y="4406580"/>
                  <a:ext cx="210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F874A75D-84C0-347B-4BBA-CDE6AF905E3B}"/>
                    </a:ext>
                  </a:extLst>
                </p14:cNvPr>
                <p14:cNvContentPartPr/>
                <p14:nvPr/>
              </p14:nvContentPartPr>
              <p14:xfrm>
                <a:off x="7486877" y="4414860"/>
                <a:ext cx="144720" cy="27432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F874A75D-84C0-347B-4BBA-CDE6AF905E3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478237" y="4405860"/>
                  <a:ext cx="16236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DA13A7FC-FF92-471F-530E-D97CAC191411}"/>
              </a:ext>
            </a:extLst>
          </p:cNvPr>
          <p:cNvGrpSpPr/>
          <p:nvPr/>
        </p:nvGrpSpPr>
        <p:grpSpPr>
          <a:xfrm>
            <a:off x="9308117" y="3639420"/>
            <a:ext cx="1531800" cy="553680"/>
            <a:chOff x="9308117" y="3639420"/>
            <a:chExt cx="153180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386D0A3D-128B-DFDF-B902-51F19E88D8F4}"/>
                    </a:ext>
                  </a:extLst>
                </p14:cNvPr>
                <p14:cNvContentPartPr/>
                <p14:nvPr/>
              </p14:nvContentPartPr>
              <p14:xfrm>
                <a:off x="9389477" y="3684060"/>
                <a:ext cx="16560" cy="41004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386D0A3D-128B-DFDF-B902-51F19E88D8F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380477" y="3675420"/>
                  <a:ext cx="34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493C7BB-9400-51E3-06BD-95D81C45008F}"/>
                    </a:ext>
                  </a:extLst>
                </p14:cNvPr>
                <p14:cNvContentPartPr/>
                <p14:nvPr/>
              </p14:nvContentPartPr>
              <p14:xfrm>
                <a:off x="9414317" y="3639420"/>
                <a:ext cx="37800" cy="51444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493C7BB-9400-51E3-06BD-95D81C45008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405317" y="3630780"/>
                  <a:ext cx="554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C23A517F-A6C2-DC79-85AE-45CC4D05823C}"/>
                    </a:ext>
                  </a:extLst>
                </p14:cNvPr>
                <p14:cNvContentPartPr/>
                <p14:nvPr/>
              </p14:nvContentPartPr>
              <p14:xfrm>
                <a:off x="9308117" y="4028580"/>
                <a:ext cx="181080" cy="16452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C23A517F-A6C2-DC79-85AE-45CC4D05823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299117" y="4019940"/>
                  <a:ext cx="198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81C347B5-F5F4-5C09-5664-A6CFD76E57F6}"/>
                    </a:ext>
                  </a:extLst>
                </p14:cNvPr>
                <p14:cNvContentPartPr/>
                <p14:nvPr/>
              </p14:nvContentPartPr>
              <p14:xfrm>
                <a:off x="9705917" y="3779820"/>
                <a:ext cx="45720" cy="3351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81C347B5-F5F4-5C09-5664-A6CFD76E57F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697277" y="3771180"/>
                  <a:ext cx="63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D06748A5-ACBF-C24B-EB48-A39CC98709FD}"/>
                    </a:ext>
                  </a:extLst>
                </p14:cNvPr>
                <p14:cNvContentPartPr/>
                <p14:nvPr/>
              </p14:nvContentPartPr>
              <p14:xfrm>
                <a:off x="9805637" y="3945780"/>
                <a:ext cx="67320" cy="1177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D06748A5-ACBF-C24B-EB48-A39CC98709F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796997" y="3936780"/>
                  <a:ext cx="84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8564C2B-A138-814F-8737-202963A25A1C}"/>
                    </a:ext>
                  </a:extLst>
                </p14:cNvPr>
                <p14:cNvContentPartPr/>
                <p14:nvPr/>
              </p14:nvContentPartPr>
              <p14:xfrm>
                <a:off x="9925877" y="3735540"/>
                <a:ext cx="129600" cy="3315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8564C2B-A138-814F-8737-202963A25A1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916877" y="3726900"/>
                  <a:ext cx="147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74544C3-E4BE-86E9-3BFD-E0109A7E61F2}"/>
                    </a:ext>
                  </a:extLst>
                </p14:cNvPr>
                <p14:cNvContentPartPr/>
                <p14:nvPr/>
              </p14:nvContentPartPr>
              <p14:xfrm>
                <a:off x="10051877" y="3929580"/>
                <a:ext cx="61560" cy="1033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74544C3-E4BE-86E9-3BFD-E0109A7E61F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042877" y="3920940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F6D76B31-643D-F32B-004B-94F0B6B512E1}"/>
                    </a:ext>
                  </a:extLst>
                </p14:cNvPr>
                <p14:cNvContentPartPr/>
                <p14:nvPr/>
              </p14:nvContentPartPr>
              <p14:xfrm>
                <a:off x="10176437" y="3682620"/>
                <a:ext cx="129240" cy="39924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F6D76B31-643D-F32B-004B-94F0B6B512E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167437" y="3673620"/>
                  <a:ext cx="1468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24BC4030-165F-7E39-4D2D-99B2D3DBE9C2}"/>
                    </a:ext>
                  </a:extLst>
                </p14:cNvPr>
                <p14:cNvContentPartPr/>
                <p14:nvPr/>
              </p14:nvContentPartPr>
              <p14:xfrm>
                <a:off x="10346357" y="3648060"/>
                <a:ext cx="129240" cy="41292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24BC4030-165F-7E39-4D2D-99B2D3DBE9C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337717" y="3639420"/>
                  <a:ext cx="1468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CA74E117-E997-6C82-5B5C-0DAF772D2F17}"/>
                    </a:ext>
                  </a:extLst>
                </p14:cNvPr>
                <p14:cNvContentPartPr/>
                <p14:nvPr/>
              </p14:nvContentPartPr>
              <p14:xfrm>
                <a:off x="10518437" y="3930300"/>
                <a:ext cx="160920" cy="9144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CA74E117-E997-6C82-5B5C-0DAF772D2F1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509437" y="3921660"/>
                  <a:ext cx="178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7CCE15C1-9939-1C3A-7F59-DF923B7C3306}"/>
                    </a:ext>
                  </a:extLst>
                </p14:cNvPr>
                <p14:cNvContentPartPr/>
                <p14:nvPr/>
              </p14:nvContentPartPr>
              <p14:xfrm>
                <a:off x="10799957" y="3685140"/>
                <a:ext cx="39960" cy="2746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7CCE15C1-9939-1C3A-7F59-DF923B7C330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790957" y="3676140"/>
                  <a:ext cx="5760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391" name="잉크 390">
                <a:extLst>
                  <a:ext uri="{FF2B5EF4-FFF2-40B4-BE49-F238E27FC236}">
                    <a16:creationId xmlns:a16="http://schemas.microsoft.com/office/drawing/2014/main" id="{7C36390B-BABB-2DC3-B739-49C635BB307C}"/>
                  </a:ext>
                </a:extLst>
              </p14:cNvPr>
              <p14:cNvContentPartPr/>
              <p14:nvPr/>
            </p14:nvContentPartPr>
            <p14:xfrm>
              <a:off x="1297037" y="4264740"/>
              <a:ext cx="1449000" cy="97200"/>
            </p14:xfrm>
          </p:contentPart>
        </mc:Choice>
        <mc:Fallback xmlns="">
          <p:pic>
            <p:nvPicPr>
              <p:cNvPr id="391" name="잉크 390">
                <a:extLst>
                  <a:ext uri="{FF2B5EF4-FFF2-40B4-BE49-F238E27FC236}">
                    <a16:creationId xmlns:a16="http://schemas.microsoft.com/office/drawing/2014/main" id="{7C36390B-BABB-2DC3-B739-49C635BB307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288397" y="4255740"/>
                <a:ext cx="146664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84558E5A-6FC7-6D29-5E1A-0E96F2E1D2C0}"/>
              </a:ext>
            </a:extLst>
          </p:cNvPr>
          <p:cNvGrpSpPr/>
          <p:nvPr/>
        </p:nvGrpSpPr>
        <p:grpSpPr>
          <a:xfrm>
            <a:off x="9623477" y="4859820"/>
            <a:ext cx="473760" cy="354600"/>
            <a:chOff x="9623477" y="4859820"/>
            <a:chExt cx="47376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2F20F8A7-36D7-7058-5E77-34AEFA811D8A}"/>
                    </a:ext>
                  </a:extLst>
                </p14:cNvPr>
                <p14:cNvContentPartPr/>
                <p14:nvPr/>
              </p14:nvContentPartPr>
              <p14:xfrm>
                <a:off x="9624197" y="4887540"/>
                <a:ext cx="32040" cy="32688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2F20F8A7-36D7-7058-5E77-34AEFA811D8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615197" y="4878540"/>
                  <a:ext cx="49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F075A7A8-FD20-1D80-7FE7-5B7AF8073D02}"/>
                    </a:ext>
                  </a:extLst>
                </p14:cNvPr>
                <p14:cNvContentPartPr/>
                <p14:nvPr/>
              </p14:nvContentPartPr>
              <p14:xfrm>
                <a:off x="9623477" y="4859820"/>
                <a:ext cx="134640" cy="13140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F075A7A8-FD20-1D80-7FE7-5B7AF8073D0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614837" y="4850820"/>
                  <a:ext cx="152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6383B5A4-95BE-5F89-629C-A28E39AFF5CA}"/>
                    </a:ext>
                  </a:extLst>
                </p14:cNvPr>
                <p14:cNvContentPartPr/>
                <p14:nvPr/>
              </p14:nvContentPartPr>
              <p14:xfrm>
                <a:off x="9836237" y="4868100"/>
                <a:ext cx="129960" cy="28008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6383B5A4-95BE-5F89-629C-A28E39AFF5C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827597" y="4859100"/>
                  <a:ext cx="147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33DBBA04-94E1-369B-848A-1853414E7C6C}"/>
                    </a:ext>
                  </a:extLst>
                </p14:cNvPr>
                <p14:cNvContentPartPr/>
                <p14:nvPr/>
              </p14:nvContentPartPr>
              <p14:xfrm>
                <a:off x="9940997" y="4892940"/>
                <a:ext cx="96480" cy="23328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33DBBA04-94E1-369B-848A-1853414E7C6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932357" y="4884300"/>
                  <a:ext cx="114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C60DBADF-D8DE-C5E6-9B41-EDA22C489D31}"/>
                    </a:ext>
                  </a:extLst>
                </p14:cNvPr>
                <p14:cNvContentPartPr/>
                <p14:nvPr/>
              </p14:nvContentPartPr>
              <p14:xfrm>
                <a:off x="10080317" y="4890420"/>
                <a:ext cx="16920" cy="2548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C60DBADF-D8DE-C5E6-9B41-EDA22C489D3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071677" y="4881420"/>
                  <a:ext cx="345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43048EAC-03E1-038F-9915-043E62B61266}"/>
              </a:ext>
            </a:extLst>
          </p:cNvPr>
          <p:cNvGrpSpPr/>
          <p:nvPr/>
        </p:nvGrpSpPr>
        <p:grpSpPr>
          <a:xfrm>
            <a:off x="9895637" y="4116060"/>
            <a:ext cx="840240" cy="578160"/>
            <a:chOff x="9895637" y="4116060"/>
            <a:chExt cx="840240" cy="5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D2B337F5-B2EC-BA9F-A151-41825729C5D5}"/>
                    </a:ext>
                  </a:extLst>
                </p14:cNvPr>
                <p14:cNvContentPartPr/>
                <p14:nvPr/>
              </p14:nvContentPartPr>
              <p14:xfrm>
                <a:off x="9905717" y="4248180"/>
                <a:ext cx="21960" cy="33804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D2B337F5-B2EC-BA9F-A151-41825729C5D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96717" y="4239540"/>
                  <a:ext cx="39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DFFB38A8-AA15-828C-4945-CA8EDED708F4}"/>
                    </a:ext>
                  </a:extLst>
                </p14:cNvPr>
                <p14:cNvContentPartPr/>
                <p14:nvPr/>
              </p14:nvContentPartPr>
              <p14:xfrm>
                <a:off x="9895637" y="4256820"/>
                <a:ext cx="149040" cy="15444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DFFB38A8-AA15-828C-4945-CA8EDED708F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886997" y="4247820"/>
                  <a:ext cx="16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7317E339-702A-0896-3D7E-77588E525E40}"/>
                    </a:ext>
                  </a:extLst>
                </p14:cNvPr>
                <p14:cNvContentPartPr/>
                <p14:nvPr/>
              </p14:nvContentPartPr>
              <p14:xfrm>
                <a:off x="10084997" y="4239180"/>
                <a:ext cx="194040" cy="31392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7317E339-702A-0896-3D7E-77588E525E4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076357" y="4230180"/>
                  <a:ext cx="211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1CB1F072-C9E0-406C-6814-1661AAAC3E3D}"/>
                    </a:ext>
                  </a:extLst>
                </p14:cNvPr>
                <p14:cNvContentPartPr/>
                <p14:nvPr/>
              </p14:nvContentPartPr>
              <p14:xfrm>
                <a:off x="10263197" y="4270500"/>
                <a:ext cx="51120" cy="2322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1CB1F072-C9E0-406C-6814-1661AAAC3E3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254557" y="4261500"/>
                  <a:ext cx="68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9976106-61EB-4C89-21FA-7B244D2197C5}"/>
                    </a:ext>
                  </a:extLst>
                </p14:cNvPr>
                <p14:cNvContentPartPr/>
                <p14:nvPr/>
              </p14:nvContentPartPr>
              <p14:xfrm>
                <a:off x="10384877" y="4269420"/>
                <a:ext cx="18360" cy="24336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9976106-61EB-4C89-21FA-7B244D2197C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75877" y="4260780"/>
                  <a:ext cx="36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61C837C3-4086-A3AC-87DD-54677B810D95}"/>
                    </a:ext>
                  </a:extLst>
                </p14:cNvPr>
                <p14:cNvContentPartPr/>
                <p14:nvPr/>
              </p14:nvContentPartPr>
              <p14:xfrm>
                <a:off x="10507637" y="4220100"/>
                <a:ext cx="75600" cy="27108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61C837C3-4086-A3AC-87DD-54677B810D9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98637" y="4211460"/>
                  <a:ext cx="93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F886E900-7087-228A-3693-5246856A791D}"/>
                    </a:ext>
                  </a:extLst>
                </p14:cNvPr>
                <p14:cNvContentPartPr/>
                <p14:nvPr/>
              </p14:nvContentPartPr>
              <p14:xfrm>
                <a:off x="10520597" y="4174740"/>
                <a:ext cx="215280" cy="40176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F886E900-7087-228A-3693-5246856A791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511957" y="4165740"/>
                  <a:ext cx="232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F2474F0D-DE66-2E0B-288A-08A239AB9BF0}"/>
                    </a:ext>
                  </a:extLst>
                </p14:cNvPr>
                <p14:cNvContentPartPr/>
                <p14:nvPr/>
              </p14:nvContentPartPr>
              <p14:xfrm>
                <a:off x="10490717" y="4368780"/>
                <a:ext cx="58680" cy="19692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F2474F0D-DE66-2E0B-288A-08A239AB9BF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482077" y="4359780"/>
                  <a:ext cx="76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EABB3FE2-2DB0-5903-4F8E-BF8440E87D99}"/>
                    </a:ext>
                  </a:extLst>
                </p14:cNvPr>
                <p14:cNvContentPartPr/>
                <p14:nvPr/>
              </p14:nvContentPartPr>
              <p14:xfrm>
                <a:off x="10506197" y="4116060"/>
                <a:ext cx="184680" cy="5220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EABB3FE2-2DB0-5903-4F8E-BF8440E87D9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497557" y="4107060"/>
                  <a:ext cx="2023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E026879D-4349-DE7A-2DCE-016FF2EAD960}"/>
                    </a:ext>
                  </a:extLst>
                </p14:cNvPr>
                <p14:cNvContentPartPr/>
                <p14:nvPr/>
              </p14:nvContentPartPr>
              <p14:xfrm>
                <a:off x="10470557" y="4126860"/>
                <a:ext cx="174960" cy="45828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E026879D-4349-DE7A-2DCE-016FF2EAD96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461557" y="4118220"/>
                  <a:ext cx="192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A2572D37-03A7-C67B-130D-7BF32F45D07A}"/>
                    </a:ext>
                  </a:extLst>
                </p14:cNvPr>
                <p14:cNvContentPartPr/>
                <p14:nvPr/>
              </p14:nvContentPartPr>
              <p14:xfrm>
                <a:off x="10536077" y="4577220"/>
                <a:ext cx="360" cy="36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A2572D37-03A7-C67B-130D-7BF32F45D07A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527437" y="4568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F42CA11D-616B-1AFD-A3E7-531236B7F9A6}"/>
                    </a:ext>
                  </a:extLst>
                </p14:cNvPr>
                <p14:cNvContentPartPr/>
                <p14:nvPr/>
              </p14:nvContentPartPr>
              <p14:xfrm>
                <a:off x="10543637" y="4577220"/>
                <a:ext cx="360" cy="3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F42CA11D-616B-1AFD-A3E7-531236B7F9A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534637" y="4568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4B435820-DA79-FC07-4CA4-0E6FBEF8C959}"/>
                    </a:ext>
                  </a:extLst>
                </p14:cNvPr>
                <p14:cNvContentPartPr/>
                <p14:nvPr/>
              </p14:nvContentPartPr>
              <p14:xfrm>
                <a:off x="10381277" y="4575780"/>
                <a:ext cx="158040" cy="8172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4B435820-DA79-FC07-4CA4-0E6FBEF8C95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372637" y="4566780"/>
                  <a:ext cx="175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93170389-142C-56F2-B0DD-955ECBE791AE}"/>
                    </a:ext>
                  </a:extLst>
                </p14:cNvPr>
                <p14:cNvContentPartPr/>
                <p14:nvPr/>
              </p14:nvContentPartPr>
              <p14:xfrm>
                <a:off x="10236197" y="4563540"/>
                <a:ext cx="272160" cy="1306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93170389-142C-56F2-B0DD-955ECBE791A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227557" y="4554900"/>
                  <a:ext cx="289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6F1FD9DD-C2DB-F300-E1D7-A58EFF256627}"/>
                    </a:ext>
                  </a:extLst>
                </p14:cNvPr>
                <p14:cNvContentPartPr/>
                <p14:nvPr/>
              </p14:nvContentPartPr>
              <p14:xfrm>
                <a:off x="10543637" y="4496940"/>
                <a:ext cx="2520" cy="1080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6F1FD9DD-C2DB-F300-E1D7-A58EFF25662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534637" y="4488300"/>
                  <a:ext cx="201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BD66EC0F-D1D2-A93C-26C1-CE8839BE2223}"/>
              </a:ext>
            </a:extLst>
          </p:cNvPr>
          <p:cNvGrpSpPr/>
          <p:nvPr/>
        </p:nvGrpSpPr>
        <p:grpSpPr>
          <a:xfrm>
            <a:off x="10265717" y="4869900"/>
            <a:ext cx="342720" cy="335520"/>
            <a:chOff x="10265717" y="4869900"/>
            <a:chExt cx="34272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01891C3F-B829-84C2-4915-5055CD9E6DAC}"/>
                    </a:ext>
                  </a:extLst>
                </p14:cNvPr>
                <p14:cNvContentPartPr/>
                <p14:nvPr/>
              </p14:nvContentPartPr>
              <p14:xfrm>
                <a:off x="10265717" y="4892580"/>
                <a:ext cx="18720" cy="24804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01891C3F-B829-84C2-4915-5055CD9E6DA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256717" y="4883580"/>
                  <a:ext cx="36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3C5F564-F4E4-0236-945B-1111F39531AA}"/>
                    </a:ext>
                  </a:extLst>
                </p14:cNvPr>
                <p14:cNvContentPartPr/>
                <p14:nvPr/>
              </p14:nvContentPartPr>
              <p14:xfrm>
                <a:off x="10321157" y="4869900"/>
                <a:ext cx="102600" cy="33552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3C5F564-F4E4-0236-945B-1111F39531A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12157" y="4861260"/>
                  <a:ext cx="120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A19C2FE2-0ECC-F57A-CA77-39BF512EB383}"/>
                    </a:ext>
                  </a:extLst>
                </p14:cNvPr>
                <p14:cNvContentPartPr/>
                <p14:nvPr/>
              </p14:nvContentPartPr>
              <p14:xfrm>
                <a:off x="10522397" y="4987620"/>
                <a:ext cx="86040" cy="7560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A19C2FE2-0ECC-F57A-CA77-39BF512EB38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513757" y="4978980"/>
                  <a:ext cx="10368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575FD6CE-BA87-4694-BAB4-5499AF306CBF}"/>
              </a:ext>
            </a:extLst>
          </p:cNvPr>
          <p:cNvGrpSpPr/>
          <p:nvPr/>
        </p:nvGrpSpPr>
        <p:grpSpPr>
          <a:xfrm>
            <a:off x="10871957" y="4683420"/>
            <a:ext cx="393480" cy="588960"/>
            <a:chOff x="10871957" y="4683420"/>
            <a:chExt cx="393480" cy="5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769B2B49-B422-9821-7A76-A6E12D5DC0EF}"/>
                    </a:ext>
                  </a:extLst>
                </p14:cNvPr>
                <p14:cNvContentPartPr/>
                <p14:nvPr/>
              </p14:nvContentPartPr>
              <p14:xfrm>
                <a:off x="10871957" y="4976460"/>
                <a:ext cx="393480" cy="2376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769B2B49-B422-9821-7A76-A6E12D5DC0E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863317" y="4967820"/>
                  <a:ext cx="411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0D2B0861-D66F-D0E3-FD72-FD6FDB6ACAC2}"/>
                    </a:ext>
                  </a:extLst>
                </p14:cNvPr>
                <p14:cNvContentPartPr/>
                <p14:nvPr/>
              </p14:nvContentPartPr>
              <p14:xfrm>
                <a:off x="10952957" y="5037660"/>
                <a:ext cx="64440" cy="23220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0D2B0861-D66F-D0E3-FD72-FD6FDB6ACAC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943957" y="5028660"/>
                  <a:ext cx="82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7CACA3CD-40A4-A7E1-14B3-705D09D7A4C7}"/>
                    </a:ext>
                  </a:extLst>
                </p14:cNvPr>
                <p14:cNvContentPartPr/>
                <p14:nvPr/>
              </p14:nvContentPartPr>
              <p14:xfrm>
                <a:off x="11052317" y="5073660"/>
                <a:ext cx="92160" cy="19872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7CACA3CD-40A4-A7E1-14B3-705D09D7A4C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043677" y="5064660"/>
                  <a:ext cx="109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855A04FC-42F3-E3FF-2ABD-40D9A35C6D37}"/>
                    </a:ext>
                  </a:extLst>
                </p14:cNvPr>
                <p14:cNvContentPartPr/>
                <p14:nvPr/>
              </p14:nvContentPartPr>
              <p14:xfrm>
                <a:off x="11015237" y="4683420"/>
                <a:ext cx="110880" cy="26064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855A04FC-42F3-E3FF-2ABD-40D9A35C6D3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006597" y="4674420"/>
                  <a:ext cx="12852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15" name="잉크 414">
                <a:extLst>
                  <a:ext uri="{FF2B5EF4-FFF2-40B4-BE49-F238E27FC236}">
                    <a16:creationId xmlns:a16="http://schemas.microsoft.com/office/drawing/2014/main" id="{9CB3DE09-DC54-BEFF-77FE-147323E31E08}"/>
                  </a:ext>
                </a:extLst>
              </p14:cNvPr>
              <p14:cNvContentPartPr/>
              <p14:nvPr/>
            </p14:nvContentPartPr>
            <p14:xfrm>
              <a:off x="9998597" y="5365620"/>
              <a:ext cx="5760" cy="70200"/>
            </p14:xfrm>
          </p:contentPart>
        </mc:Choice>
        <mc:Fallback xmlns="">
          <p:pic>
            <p:nvPicPr>
              <p:cNvPr id="415" name="잉크 414">
                <a:extLst>
                  <a:ext uri="{FF2B5EF4-FFF2-40B4-BE49-F238E27FC236}">
                    <a16:creationId xmlns:a16="http://schemas.microsoft.com/office/drawing/2014/main" id="{9CB3DE09-DC54-BEFF-77FE-147323E31E0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9989957" y="5356620"/>
                <a:ext cx="23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16" name="잉크 415">
                <a:extLst>
                  <a:ext uri="{FF2B5EF4-FFF2-40B4-BE49-F238E27FC236}">
                    <a16:creationId xmlns:a16="http://schemas.microsoft.com/office/drawing/2014/main" id="{2C2EFF86-B757-1BFD-8473-D3091A41B367}"/>
                  </a:ext>
                </a:extLst>
              </p14:cNvPr>
              <p14:cNvContentPartPr/>
              <p14:nvPr/>
            </p14:nvContentPartPr>
            <p14:xfrm>
              <a:off x="9947477" y="5610780"/>
              <a:ext cx="91080" cy="107640"/>
            </p14:xfrm>
          </p:contentPart>
        </mc:Choice>
        <mc:Fallback xmlns="">
          <p:pic>
            <p:nvPicPr>
              <p:cNvPr id="416" name="잉크 415">
                <a:extLst>
                  <a:ext uri="{FF2B5EF4-FFF2-40B4-BE49-F238E27FC236}">
                    <a16:creationId xmlns:a16="http://schemas.microsoft.com/office/drawing/2014/main" id="{2C2EFF86-B757-1BFD-8473-D3091A41B36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9938477" y="5602140"/>
                <a:ext cx="10872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BE4446C1-AE95-A2D4-6B89-0B18B7C5E5BF}"/>
              </a:ext>
            </a:extLst>
          </p:cNvPr>
          <p:cNvGrpSpPr/>
          <p:nvPr/>
        </p:nvGrpSpPr>
        <p:grpSpPr>
          <a:xfrm>
            <a:off x="9510437" y="5931900"/>
            <a:ext cx="1177920" cy="730080"/>
            <a:chOff x="9510437" y="5931900"/>
            <a:chExt cx="11779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A9211187-3059-1505-7E7E-A05E68EFA39D}"/>
                    </a:ext>
                  </a:extLst>
                </p14:cNvPr>
                <p14:cNvContentPartPr/>
                <p14:nvPr/>
              </p14:nvContentPartPr>
              <p14:xfrm>
                <a:off x="9525917" y="6067980"/>
                <a:ext cx="33120" cy="34308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A9211187-3059-1505-7E7E-A05E68EFA39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517277" y="6058980"/>
                  <a:ext cx="507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368CB310-DD53-2F97-91F0-5F01CA152E5F}"/>
                    </a:ext>
                  </a:extLst>
                </p14:cNvPr>
                <p14:cNvContentPartPr/>
                <p14:nvPr/>
              </p14:nvContentPartPr>
              <p14:xfrm>
                <a:off x="9510437" y="6062580"/>
                <a:ext cx="265320" cy="23436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368CB310-DD53-2F97-91F0-5F01CA152E5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501797" y="6053580"/>
                  <a:ext cx="282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3B5FF558-5087-53F1-4F9B-13403AADF2BD}"/>
                    </a:ext>
                  </a:extLst>
                </p14:cNvPr>
                <p14:cNvContentPartPr/>
                <p14:nvPr/>
              </p14:nvContentPartPr>
              <p14:xfrm>
                <a:off x="9813917" y="6081660"/>
                <a:ext cx="13680" cy="24408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3B5FF558-5087-53F1-4F9B-13403AADF2B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804917" y="6072660"/>
                  <a:ext cx="31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B2348575-07B6-6FAC-003C-EFC5B3C35C75}"/>
                    </a:ext>
                  </a:extLst>
                </p14:cNvPr>
                <p14:cNvContentPartPr/>
                <p14:nvPr/>
              </p14:nvContentPartPr>
              <p14:xfrm>
                <a:off x="9789437" y="6045300"/>
                <a:ext cx="188640" cy="31392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B2348575-07B6-6FAC-003C-EFC5B3C35C7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780437" y="6036660"/>
                  <a:ext cx="206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9D2E8569-C3B5-1C64-9777-295531FD92DC}"/>
                    </a:ext>
                  </a:extLst>
                </p14:cNvPr>
                <p14:cNvContentPartPr/>
                <p14:nvPr/>
              </p14:nvContentPartPr>
              <p14:xfrm>
                <a:off x="10072757" y="6073380"/>
                <a:ext cx="120240" cy="24948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9D2E8569-C3B5-1C64-9777-295531FD92D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064117" y="6064740"/>
                  <a:ext cx="137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23B9FDC5-5CC6-F984-6C64-B0EECEC793A0}"/>
                    </a:ext>
                  </a:extLst>
                </p14:cNvPr>
                <p14:cNvContentPartPr/>
                <p14:nvPr/>
              </p14:nvContentPartPr>
              <p14:xfrm>
                <a:off x="10093997" y="6107940"/>
                <a:ext cx="188280" cy="2736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23B9FDC5-5CC6-F984-6C64-B0EECEC793A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085357" y="6098940"/>
                  <a:ext cx="205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7C46C58A-B01A-47F5-FD1A-62DC9F5BBD31}"/>
                    </a:ext>
                  </a:extLst>
                </p14:cNvPr>
                <p14:cNvContentPartPr/>
                <p14:nvPr/>
              </p14:nvContentPartPr>
              <p14:xfrm>
                <a:off x="10300637" y="6007140"/>
                <a:ext cx="87120" cy="39132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7C46C58A-B01A-47F5-FD1A-62DC9F5BBD3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291637" y="5998140"/>
                  <a:ext cx="104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AF4621C8-698F-85D8-6B13-EA93507E10EC}"/>
                    </a:ext>
                  </a:extLst>
                </p14:cNvPr>
                <p14:cNvContentPartPr/>
                <p14:nvPr/>
              </p14:nvContentPartPr>
              <p14:xfrm>
                <a:off x="10509077" y="6181740"/>
                <a:ext cx="114840" cy="1980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AF4621C8-698F-85D8-6B13-EA93507E10EC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500437" y="6173100"/>
                  <a:ext cx="132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B07F000B-57BB-6726-DDA4-9C60A288B81D}"/>
                    </a:ext>
                  </a:extLst>
                </p14:cNvPr>
                <p14:cNvContentPartPr/>
                <p14:nvPr/>
              </p14:nvContentPartPr>
              <p14:xfrm>
                <a:off x="10545437" y="6248700"/>
                <a:ext cx="142920" cy="900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B07F000B-57BB-6726-DDA4-9C60A288B81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536437" y="6240060"/>
                  <a:ext cx="160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B89009C7-A775-994F-9C32-829586ED4940}"/>
                    </a:ext>
                  </a:extLst>
                </p14:cNvPr>
                <p14:cNvContentPartPr/>
                <p14:nvPr/>
              </p14:nvContentPartPr>
              <p14:xfrm>
                <a:off x="10041437" y="5958900"/>
                <a:ext cx="278640" cy="45144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B89009C7-A775-994F-9C32-829586ED4940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032437" y="5949900"/>
                  <a:ext cx="296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ABBBED77-B674-CD88-7F12-BB4FBCB04DCB}"/>
                    </a:ext>
                  </a:extLst>
                </p14:cNvPr>
                <p14:cNvContentPartPr/>
                <p14:nvPr/>
              </p14:nvContentPartPr>
              <p14:xfrm>
                <a:off x="9800597" y="6371100"/>
                <a:ext cx="10800" cy="1980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ABBBED77-B674-CD88-7F12-BB4FBCB04DC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791957" y="6362100"/>
                  <a:ext cx="28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ED279557-AC86-4C4C-C04E-AF34FA9343A2}"/>
                    </a:ext>
                  </a:extLst>
                </p14:cNvPr>
                <p14:cNvContentPartPr/>
                <p14:nvPr/>
              </p14:nvContentPartPr>
              <p14:xfrm>
                <a:off x="10046477" y="5962500"/>
                <a:ext cx="234720" cy="51588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ED279557-AC86-4C4C-C04E-AF34FA9343A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037837" y="5953860"/>
                  <a:ext cx="252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A94766C4-A396-C558-ACC8-8071D7A143FE}"/>
                    </a:ext>
                  </a:extLst>
                </p14:cNvPr>
                <p14:cNvContentPartPr/>
                <p14:nvPr/>
              </p14:nvContentPartPr>
              <p14:xfrm>
                <a:off x="10046117" y="6313500"/>
                <a:ext cx="100800" cy="146160"/>
              </p14:xfrm>
            </p:contentPart>
          </mc:Choice>
          <mc:Fallback xmlns=""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A94766C4-A396-C558-ACC8-8071D7A143F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037117" y="6304860"/>
                  <a:ext cx="118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D44D42E5-793E-E64A-84AB-02A054EFD555}"/>
                    </a:ext>
                  </a:extLst>
                </p14:cNvPr>
                <p14:cNvContentPartPr/>
                <p14:nvPr/>
              </p14:nvContentPartPr>
              <p14:xfrm>
                <a:off x="10070237" y="5931900"/>
                <a:ext cx="237960" cy="36756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D44D42E5-793E-E64A-84AB-02A054EFD5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061237" y="5923260"/>
                  <a:ext cx="255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7FFB8769-21E7-23AA-FBA5-C87628C1D0C9}"/>
                    </a:ext>
                  </a:extLst>
                </p14:cNvPr>
                <p14:cNvContentPartPr/>
                <p14:nvPr/>
              </p14:nvContentPartPr>
              <p14:xfrm>
                <a:off x="10139357" y="6429420"/>
                <a:ext cx="10800" cy="936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7FFB8769-21E7-23AA-FBA5-C87628C1D0C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130717" y="6420780"/>
                  <a:ext cx="28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84B45478-636E-0ABA-7B7F-AF456EBA470B}"/>
                    </a:ext>
                  </a:extLst>
                </p14:cNvPr>
                <p14:cNvContentPartPr/>
                <p14:nvPr/>
              </p14:nvContentPartPr>
              <p14:xfrm>
                <a:off x="9686117" y="6370020"/>
                <a:ext cx="396360" cy="29196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84B45478-636E-0ABA-7B7F-AF456EBA470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677117" y="6361380"/>
                  <a:ext cx="4140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그룹 440">
            <a:extLst>
              <a:ext uri="{FF2B5EF4-FFF2-40B4-BE49-F238E27FC236}">
                <a16:creationId xmlns:a16="http://schemas.microsoft.com/office/drawing/2014/main" id="{0ACA0EB4-8612-6E62-D411-EF7450CEFD83}"/>
              </a:ext>
            </a:extLst>
          </p:cNvPr>
          <p:cNvGrpSpPr/>
          <p:nvPr/>
        </p:nvGrpSpPr>
        <p:grpSpPr>
          <a:xfrm>
            <a:off x="9310637" y="993060"/>
            <a:ext cx="790560" cy="2616840"/>
            <a:chOff x="9310637" y="993060"/>
            <a:chExt cx="790560" cy="261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6540FF81-1B51-B410-A3B2-94D21F8548D9}"/>
                    </a:ext>
                  </a:extLst>
                </p14:cNvPr>
                <p14:cNvContentPartPr/>
                <p14:nvPr/>
              </p14:nvContentPartPr>
              <p14:xfrm>
                <a:off x="9652637" y="1404900"/>
                <a:ext cx="257760" cy="21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6540FF81-1B51-B410-A3B2-94D21F8548D9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643997" y="1396260"/>
                  <a:ext cx="275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769E8CC6-8C2F-E9C2-3EE1-87BBF625399D}"/>
                    </a:ext>
                  </a:extLst>
                </p14:cNvPr>
                <p14:cNvContentPartPr/>
                <p14:nvPr/>
              </p14:nvContentPartPr>
              <p14:xfrm>
                <a:off x="9594677" y="1898460"/>
                <a:ext cx="418320" cy="82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769E8CC6-8C2F-E9C2-3EE1-87BBF625399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586037" y="1889820"/>
                  <a:ext cx="435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965438B3-7C08-0033-411E-0EC37E4FDAC1}"/>
                    </a:ext>
                  </a:extLst>
                </p14:cNvPr>
                <p14:cNvContentPartPr/>
                <p14:nvPr/>
              </p14:nvContentPartPr>
              <p14:xfrm>
                <a:off x="9574157" y="2325780"/>
                <a:ext cx="361440" cy="320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965438B3-7C08-0033-411E-0EC37E4FDAC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565517" y="2316780"/>
                  <a:ext cx="379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FE8B20F5-3144-6D97-887F-940C31C50D55}"/>
                    </a:ext>
                  </a:extLst>
                </p14:cNvPr>
                <p14:cNvContentPartPr/>
                <p14:nvPr/>
              </p14:nvContentPartPr>
              <p14:xfrm>
                <a:off x="9574157" y="2750940"/>
                <a:ext cx="293400" cy="3456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FE8B20F5-3144-6D97-887F-940C31C50D5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565517" y="2742300"/>
                  <a:ext cx="31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34F1ADF4-46BA-4983-92EF-ECB7E1A71D95}"/>
                    </a:ext>
                  </a:extLst>
                </p14:cNvPr>
                <p14:cNvContentPartPr/>
                <p14:nvPr/>
              </p14:nvContentPartPr>
              <p14:xfrm>
                <a:off x="9563357" y="3226140"/>
                <a:ext cx="155160" cy="1368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34F1ADF4-46BA-4983-92EF-ECB7E1A71D9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554357" y="3217500"/>
                  <a:ext cx="17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F01D67CF-D773-AE14-8AFA-DD13E36F090A}"/>
                    </a:ext>
                  </a:extLst>
                </p14:cNvPr>
                <p14:cNvContentPartPr/>
                <p14:nvPr/>
              </p14:nvContentPartPr>
              <p14:xfrm>
                <a:off x="9477317" y="993060"/>
                <a:ext cx="623880" cy="21484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F01D67CF-D773-AE14-8AFA-DD13E36F090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468677" y="984060"/>
                  <a:ext cx="641520" cy="21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9C603BA8-CAE0-11CC-EDD3-E70E395613F2}"/>
                    </a:ext>
                  </a:extLst>
                </p14:cNvPr>
                <p14:cNvContentPartPr/>
                <p14:nvPr/>
              </p14:nvContentPartPr>
              <p14:xfrm>
                <a:off x="9634637" y="3310380"/>
                <a:ext cx="65160" cy="2408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9C603BA8-CAE0-11CC-EDD3-E70E395613F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625637" y="3301740"/>
                  <a:ext cx="82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2137B626-3DC2-CD2E-CB8E-FA92803D2A3C}"/>
                    </a:ext>
                  </a:extLst>
                </p14:cNvPr>
                <p14:cNvContentPartPr/>
                <p14:nvPr/>
              </p14:nvContentPartPr>
              <p14:xfrm>
                <a:off x="9781877" y="3341340"/>
                <a:ext cx="63720" cy="26856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2137B626-3DC2-CD2E-CB8E-FA92803D2A3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72877" y="3332700"/>
                  <a:ext cx="81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32CC8449-872F-3867-DF26-37FFE8020988}"/>
                    </a:ext>
                  </a:extLst>
                </p14:cNvPr>
                <p14:cNvContentPartPr/>
                <p14:nvPr/>
              </p14:nvContentPartPr>
              <p14:xfrm>
                <a:off x="9938837" y="3585780"/>
                <a:ext cx="30600" cy="122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32CC8449-872F-3867-DF26-37FFE8020988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929837" y="3576780"/>
                  <a:ext cx="48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79FEC340-20A9-1060-A7E3-B3B2BC79CC53}"/>
                    </a:ext>
                  </a:extLst>
                </p14:cNvPr>
                <p14:cNvContentPartPr/>
                <p14:nvPr/>
              </p14:nvContentPartPr>
              <p14:xfrm>
                <a:off x="9310637" y="1384020"/>
                <a:ext cx="336240" cy="9576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79FEC340-20A9-1060-A7E3-B3B2BC79CC53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301637" y="1375020"/>
                  <a:ext cx="353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10B9D4FB-B8BE-5EFC-D509-27204FDF2E32}"/>
                    </a:ext>
                  </a:extLst>
                </p14:cNvPr>
                <p14:cNvContentPartPr/>
                <p14:nvPr/>
              </p14:nvContentPartPr>
              <p14:xfrm>
                <a:off x="9601517" y="1361700"/>
                <a:ext cx="140760" cy="17676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10B9D4FB-B8BE-5EFC-D509-27204FDF2E3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592877" y="1352700"/>
                  <a:ext cx="158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3859AFB7-6881-81BD-01A1-32AF2DF9DA64}"/>
                    </a:ext>
                  </a:extLst>
                </p14:cNvPr>
                <p14:cNvContentPartPr/>
                <p14:nvPr/>
              </p14:nvContentPartPr>
              <p14:xfrm>
                <a:off x="9533117" y="2833740"/>
                <a:ext cx="492480" cy="34380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3859AFB7-6881-81BD-01A1-32AF2DF9DA6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524117" y="2824740"/>
                  <a:ext cx="51012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8991435A-6E1F-8935-74E4-38BE4FA29AB9}"/>
              </a:ext>
            </a:extLst>
          </p:cNvPr>
          <p:cNvGrpSpPr/>
          <p:nvPr/>
        </p:nvGrpSpPr>
        <p:grpSpPr>
          <a:xfrm>
            <a:off x="10807157" y="5936940"/>
            <a:ext cx="453240" cy="602640"/>
            <a:chOff x="10807157" y="5936940"/>
            <a:chExt cx="453240" cy="6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85B6C42D-9218-016B-5915-B2F56AC36A12}"/>
                    </a:ext>
                  </a:extLst>
                </p14:cNvPr>
                <p14:cNvContentPartPr/>
                <p14:nvPr/>
              </p14:nvContentPartPr>
              <p14:xfrm>
                <a:off x="10807157" y="6175980"/>
                <a:ext cx="392760" cy="2160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85B6C42D-9218-016B-5915-B2F56AC36A1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798517" y="6167340"/>
                  <a:ext cx="410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83ACC74E-80EF-41B7-777C-ED8E6862142F}"/>
                    </a:ext>
                  </a:extLst>
                </p14:cNvPr>
                <p14:cNvContentPartPr/>
                <p14:nvPr/>
              </p14:nvContentPartPr>
              <p14:xfrm>
                <a:off x="10831637" y="6252300"/>
                <a:ext cx="113040" cy="287280"/>
              </p14:xfrm>
            </p:contentPart>
          </mc:Choice>
          <mc:Fallback xmlns=""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83ACC74E-80EF-41B7-777C-ED8E6862142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822637" y="6243300"/>
                  <a:ext cx="130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E1254FF1-6F03-F8C0-17BD-E7F983227E82}"/>
                    </a:ext>
                  </a:extLst>
                </p14:cNvPr>
                <p14:cNvContentPartPr/>
                <p14:nvPr/>
              </p14:nvContentPartPr>
              <p14:xfrm>
                <a:off x="10965197" y="6293340"/>
                <a:ext cx="106920" cy="22752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E1254FF1-6F03-F8C0-17BD-E7F983227E8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956557" y="6284700"/>
                  <a:ext cx="124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9498F1E8-B489-73AD-5A0A-547A8D5F6539}"/>
                    </a:ext>
                  </a:extLst>
                </p14:cNvPr>
                <p14:cNvContentPartPr/>
                <p14:nvPr/>
              </p14:nvContentPartPr>
              <p14:xfrm>
                <a:off x="10924157" y="5950620"/>
                <a:ext cx="68760" cy="17892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9498F1E8-B489-73AD-5A0A-547A8D5F653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915517" y="5941980"/>
                  <a:ext cx="86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85D88FB1-20D9-08CA-3142-12D76D81DD1F}"/>
                    </a:ext>
                  </a:extLst>
                </p14:cNvPr>
                <p14:cNvContentPartPr/>
                <p14:nvPr/>
              </p14:nvContentPartPr>
              <p14:xfrm>
                <a:off x="10990037" y="5936940"/>
                <a:ext cx="270360" cy="14040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85D88FB1-20D9-08CA-3142-12D76D81DD1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981397" y="5928300"/>
                  <a:ext cx="288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그룹 454">
            <a:extLst>
              <a:ext uri="{FF2B5EF4-FFF2-40B4-BE49-F238E27FC236}">
                <a16:creationId xmlns:a16="http://schemas.microsoft.com/office/drawing/2014/main" id="{163A0B1F-CF23-A9F6-AA3D-A1C6BDCD576F}"/>
              </a:ext>
            </a:extLst>
          </p:cNvPr>
          <p:cNvGrpSpPr/>
          <p:nvPr/>
        </p:nvGrpSpPr>
        <p:grpSpPr>
          <a:xfrm>
            <a:off x="605837" y="5677740"/>
            <a:ext cx="153000" cy="164160"/>
            <a:chOff x="605837" y="5677740"/>
            <a:chExt cx="1530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0A85C08A-EA7F-2284-ACDF-E93146DC2721}"/>
                    </a:ext>
                  </a:extLst>
                </p14:cNvPr>
                <p14:cNvContentPartPr/>
                <p14:nvPr/>
              </p14:nvContentPartPr>
              <p14:xfrm>
                <a:off x="681437" y="5677740"/>
                <a:ext cx="49680" cy="5112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0A85C08A-EA7F-2284-ACDF-E93146DC2721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72797" y="5669100"/>
                  <a:ext cx="67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75B88513-5E7B-EF74-BCA3-97DCD3E91CDD}"/>
                    </a:ext>
                  </a:extLst>
                </p14:cNvPr>
                <p14:cNvContentPartPr/>
                <p14:nvPr/>
              </p14:nvContentPartPr>
              <p14:xfrm>
                <a:off x="605837" y="5802300"/>
                <a:ext cx="34920" cy="3960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75B88513-5E7B-EF74-BCA3-97DCD3E91CD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96837" y="5793660"/>
                  <a:ext cx="5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15B19FB4-74DB-6FA8-5309-204356BE5246}"/>
                    </a:ext>
                  </a:extLst>
                </p14:cNvPr>
                <p14:cNvContentPartPr/>
                <p14:nvPr/>
              </p14:nvContentPartPr>
              <p14:xfrm>
                <a:off x="715997" y="5823900"/>
                <a:ext cx="42840" cy="1476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15B19FB4-74DB-6FA8-5309-204356BE5246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06997" y="5814900"/>
                  <a:ext cx="604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CF56BAE9-6E98-940D-6EE8-0F703239E5AB}"/>
              </a:ext>
            </a:extLst>
          </p:cNvPr>
          <p:cNvGrpSpPr/>
          <p:nvPr/>
        </p:nvGrpSpPr>
        <p:grpSpPr>
          <a:xfrm>
            <a:off x="1259237" y="2501100"/>
            <a:ext cx="2881440" cy="1167120"/>
            <a:chOff x="1259237" y="2501100"/>
            <a:chExt cx="2881440" cy="11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E8EEC807-373C-D38D-384A-EC5213EAC844}"/>
                    </a:ext>
                  </a:extLst>
                </p14:cNvPr>
                <p14:cNvContentPartPr/>
                <p14:nvPr/>
              </p14:nvContentPartPr>
              <p14:xfrm>
                <a:off x="1275077" y="2745900"/>
                <a:ext cx="24840" cy="5194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E8EEC807-373C-D38D-384A-EC5213EAC84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266077" y="2737260"/>
                  <a:ext cx="424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C885CAA7-5EE3-6BCC-3D24-621F00C435D0}"/>
                    </a:ext>
                  </a:extLst>
                </p14:cNvPr>
                <p14:cNvContentPartPr/>
                <p14:nvPr/>
              </p14:nvContentPartPr>
              <p14:xfrm>
                <a:off x="1259237" y="2780100"/>
                <a:ext cx="96120" cy="1533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C885CAA7-5EE3-6BCC-3D24-621F00C435D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250597" y="2771460"/>
                  <a:ext cx="113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A780B7B-B912-1B2B-B2C6-C9B9A00E004A}"/>
                    </a:ext>
                  </a:extLst>
                </p14:cNvPr>
                <p14:cNvContentPartPr/>
                <p14:nvPr/>
              </p14:nvContentPartPr>
              <p14:xfrm>
                <a:off x="1445357" y="2820780"/>
                <a:ext cx="101520" cy="2444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A780B7B-B912-1B2B-B2C6-C9B9A00E004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436357" y="2812140"/>
                  <a:ext cx="119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42D2045-3E2B-0DB1-866D-E7573CFB9977}"/>
                    </a:ext>
                  </a:extLst>
                </p14:cNvPr>
                <p14:cNvContentPartPr/>
                <p14:nvPr/>
              </p14:nvContentPartPr>
              <p14:xfrm>
                <a:off x="1569917" y="2774700"/>
                <a:ext cx="177480" cy="366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442D2045-3E2B-0DB1-866D-E7573CFB997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561277" y="2765700"/>
                  <a:ext cx="195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A98D7A8-40EB-9353-B106-C7A02FD8259A}"/>
                    </a:ext>
                  </a:extLst>
                </p14:cNvPr>
                <p14:cNvContentPartPr/>
                <p14:nvPr/>
              </p14:nvContentPartPr>
              <p14:xfrm>
                <a:off x="1799957" y="2766420"/>
                <a:ext cx="146880" cy="3510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A98D7A8-40EB-9353-B106-C7A02FD8259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791317" y="2757780"/>
                  <a:ext cx="164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05CC766-D1E3-C548-0C43-5559D1C62A94}"/>
                    </a:ext>
                  </a:extLst>
                </p14:cNvPr>
                <p14:cNvContentPartPr/>
                <p14:nvPr/>
              </p14:nvContentPartPr>
              <p14:xfrm>
                <a:off x="1885997" y="2800620"/>
                <a:ext cx="120960" cy="2980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05CC766-D1E3-C548-0C43-5559D1C62A9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876997" y="2791980"/>
                  <a:ext cx="138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941A55E-1D20-3193-02E3-603B3D230BB9}"/>
                    </a:ext>
                  </a:extLst>
                </p14:cNvPr>
                <p14:cNvContentPartPr/>
                <p14:nvPr/>
              </p14:nvContentPartPr>
              <p14:xfrm>
                <a:off x="2005877" y="2774340"/>
                <a:ext cx="95400" cy="3373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941A55E-1D20-3193-02E3-603B3D230BB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996877" y="2765340"/>
                  <a:ext cx="113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06E7277-3B7A-9EC6-184B-31AA8B9BA186}"/>
                    </a:ext>
                  </a:extLst>
                </p14:cNvPr>
                <p14:cNvContentPartPr/>
                <p14:nvPr/>
              </p14:nvContentPartPr>
              <p14:xfrm>
                <a:off x="2181197" y="2905380"/>
                <a:ext cx="76680" cy="604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06E7277-3B7A-9EC6-184B-31AA8B9BA18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172197" y="2896380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5A53A9C-4F7D-E8DC-28B1-B89787FA9B5D}"/>
                    </a:ext>
                  </a:extLst>
                </p14:cNvPr>
                <p14:cNvContentPartPr/>
                <p14:nvPr/>
              </p14:nvContentPartPr>
              <p14:xfrm>
                <a:off x="2434997" y="2915100"/>
                <a:ext cx="1705680" cy="34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5A53A9C-4F7D-E8DC-28B1-B89787FA9B5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426357" y="2906100"/>
                  <a:ext cx="1723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AFB0776-B3BB-8E4B-1893-51DBFD9D8CB6}"/>
                    </a:ext>
                  </a:extLst>
                </p14:cNvPr>
                <p14:cNvContentPartPr/>
                <p14:nvPr/>
              </p14:nvContentPartPr>
              <p14:xfrm>
                <a:off x="2927477" y="3062700"/>
                <a:ext cx="32400" cy="3862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AFB0776-B3BB-8E4B-1893-51DBFD9D8CB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918837" y="3054060"/>
                  <a:ext cx="50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498C567-CEFF-DBDB-D10D-23CDB54DE35F}"/>
                    </a:ext>
                  </a:extLst>
                </p14:cNvPr>
                <p14:cNvContentPartPr/>
                <p14:nvPr/>
              </p14:nvContentPartPr>
              <p14:xfrm>
                <a:off x="2832797" y="3102660"/>
                <a:ext cx="328320" cy="2253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498C567-CEFF-DBDB-D10D-23CDB54DE35F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824157" y="3093660"/>
                  <a:ext cx="345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E662C56-2C80-939A-52EE-39BA697FD9AA}"/>
                    </a:ext>
                  </a:extLst>
                </p14:cNvPr>
                <p14:cNvContentPartPr/>
                <p14:nvPr/>
              </p14:nvContentPartPr>
              <p14:xfrm>
                <a:off x="3201797" y="3074220"/>
                <a:ext cx="8280" cy="2887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E662C56-2C80-939A-52EE-39BA697FD9AA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192797" y="3065580"/>
                  <a:ext cx="25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672E344-04C5-AB8F-73BA-C1557B4B2FA8}"/>
                    </a:ext>
                  </a:extLst>
                </p14:cNvPr>
                <p14:cNvContentPartPr/>
                <p14:nvPr/>
              </p14:nvContentPartPr>
              <p14:xfrm>
                <a:off x="3167597" y="3113820"/>
                <a:ext cx="232560" cy="3128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672E344-04C5-AB8F-73BA-C1557B4B2FA8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58957" y="3104820"/>
                  <a:ext cx="250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2FE3B02-D067-17C3-0EB7-951C11160227}"/>
                    </a:ext>
                  </a:extLst>
                </p14:cNvPr>
                <p14:cNvContentPartPr/>
                <p14:nvPr/>
              </p14:nvContentPartPr>
              <p14:xfrm>
                <a:off x="2617517" y="2529900"/>
                <a:ext cx="19440" cy="383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2FE3B02-D067-17C3-0EB7-951C1116022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608517" y="2520900"/>
                  <a:ext cx="37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F126B8C-A3AE-A56F-D3C5-AE44AE97D2D6}"/>
                    </a:ext>
                  </a:extLst>
                </p14:cNvPr>
                <p14:cNvContentPartPr/>
                <p14:nvPr/>
              </p14:nvContentPartPr>
              <p14:xfrm>
                <a:off x="2568557" y="2521620"/>
                <a:ext cx="257760" cy="2602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F126B8C-A3AE-A56F-D3C5-AE44AE97D2D6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559917" y="2512620"/>
                  <a:ext cx="275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58DC8F8-AB9E-E3CA-2930-291A190FD7AB}"/>
                    </a:ext>
                  </a:extLst>
                </p14:cNvPr>
                <p14:cNvContentPartPr/>
                <p14:nvPr/>
              </p14:nvContentPartPr>
              <p14:xfrm>
                <a:off x="2879957" y="2515860"/>
                <a:ext cx="51840" cy="3078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58DC8F8-AB9E-E3CA-2930-291A190FD7A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871317" y="2507220"/>
                  <a:ext cx="69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B978DAF-4F1A-7F4B-4C91-9FA265A6B26D}"/>
                    </a:ext>
                  </a:extLst>
                </p14:cNvPr>
                <p14:cNvContentPartPr/>
                <p14:nvPr/>
              </p14:nvContentPartPr>
              <p14:xfrm>
                <a:off x="2857997" y="2533140"/>
                <a:ext cx="145800" cy="2635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B978DAF-4F1A-7F4B-4C91-9FA265A6B26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49357" y="2524500"/>
                  <a:ext cx="163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9249A63-1723-AC1A-CBDC-655A1FE2BC62}"/>
                    </a:ext>
                  </a:extLst>
                </p14:cNvPr>
                <p14:cNvContentPartPr/>
                <p14:nvPr/>
              </p14:nvContentPartPr>
              <p14:xfrm>
                <a:off x="3060317" y="2531340"/>
                <a:ext cx="138240" cy="30708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9249A63-1723-AC1A-CBDC-655A1FE2BC6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051677" y="2522700"/>
                  <a:ext cx="15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262E46ED-C9FF-1595-4994-FC8463EC8D70}"/>
                    </a:ext>
                  </a:extLst>
                </p14:cNvPr>
                <p14:cNvContentPartPr/>
                <p14:nvPr/>
              </p14:nvContentPartPr>
              <p14:xfrm>
                <a:off x="3101717" y="2538180"/>
                <a:ext cx="201600" cy="2646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262E46ED-C9FF-1595-4994-FC8463EC8D70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093077" y="2529540"/>
                  <a:ext cx="219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D5398C2-EC87-6477-FAA5-3337DFC18EAE}"/>
                    </a:ext>
                  </a:extLst>
                </p14:cNvPr>
                <p14:cNvContentPartPr/>
                <p14:nvPr/>
              </p14:nvContentPartPr>
              <p14:xfrm>
                <a:off x="3433637" y="2524140"/>
                <a:ext cx="119160" cy="3168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D5398C2-EC87-6477-FAA5-3337DFC18EAE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424997" y="2515500"/>
                  <a:ext cx="136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7614988-D5BC-2373-3764-9BAA2A657753}"/>
                    </a:ext>
                  </a:extLst>
                </p14:cNvPr>
                <p14:cNvContentPartPr/>
                <p14:nvPr/>
              </p14:nvContentPartPr>
              <p14:xfrm>
                <a:off x="3589157" y="2546820"/>
                <a:ext cx="93960" cy="2779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7614988-D5BC-2373-3764-9BAA2A6577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580517" y="2537820"/>
                  <a:ext cx="111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485F8CE-A059-758E-5A8E-A997497104AC}"/>
                    </a:ext>
                  </a:extLst>
                </p14:cNvPr>
                <p14:cNvContentPartPr/>
                <p14:nvPr/>
              </p14:nvContentPartPr>
              <p14:xfrm>
                <a:off x="3682397" y="2512980"/>
                <a:ext cx="154440" cy="3369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485F8CE-A059-758E-5A8E-A997497104A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673757" y="2504340"/>
                  <a:ext cx="172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0FD3522D-BBB6-FE30-6467-B62A77F096B3}"/>
                    </a:ext>
                  </a:extLst>
                </p14:cNvPr>
                <p14:cNvContentPartPr/>
                <p14:nvPr/>
              </p14:nvContentPartPr>
              <p14:xfrm>
                <a:off x="3845117" y="2501100"/>
                <a:ext cx="125640" cy="3837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0FD3522D-BBB6-FE30-6467-B62A77F096B3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836477" y="2492100"/>
                  <a:ext cx="143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B63093F9-2021-11F6-6B16-4E02A91764BB}"/>
                    </a:ext>
                  </a:extLst>
                </p14:cNvPr>
                <p14:cNvContentPartPr/>
                <p14:nvPr/>
              </p14:nvContentPartPr>
              <p14:xfrm>
                <a:off x="2780237" y="2998260"/>
                <a:ext cx="790920" cy="66996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B63093F9-2021-11F6-6B16-4E02A91764BB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771597" y="2989260"/>
                  <a:ext cx="808560" cy="68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471" name="잉크 470">
                <a:extLst>
                  <a:ext uri="{FF2B5EF4-FFF2-40B4-BE49-F238E27FC236}">
                    <a16:creationId xmlns:a16="http://schemas.microsoft.com/office/drawing/2014/main" id="{7828DDAB-E484-84BA-4932-83CBB83FC92B}"/>
                  </a:ext>
                </a:extLst>
              </p14:cNvPr>
              <p14:cNvContentPartPr/>
              <p14:nvPr/>
            </p14:nvContentPartPr>
            <p14:xfrm>
              <a:off x="10790237" y="1940580"/>
              <a:ext cx="991440" cy="96120"/>
            </p14:xfrm>
          </p:contentPart>
        </mc:Choice>
        <mc:Fallback xmlns="">
          <p:pic>
            <p:nvPicPr>
              <p:cNvPr id="471" name="잉크 470">
                <a:extLst>
                  <a:ext uri="{FF2B5EF4-FFF2-40B4-BE49-F238E27FC236}">
                    <a16:creationId xmlns:a16="http://schemas.microsoft.com/office/drawing/2014/main" id="{7828DDAB-E484-84BA-4932-83CBB83FC92B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10781237" y="1931580"/>
                <a:ext cx="100908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C357DDA6-D697-13EB-5563-FC0B291AA3BC}"/>
              </a:ext>
            </a:extLst>
          </p:cNvPr>
          <p:cNvGrpSpPr/>
          <p:nvPr/>
        </p:nvGrpSpPr>
        <p:grpSpPr>
          <a:xfrm>
            <a:off x="1053677" y="5482260"/>
            <a:ext cx="2388600" cy="424440"/>
            <a:chOff x="1053677" y="5482260"/>
            <a:chExt cx="23886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918879D2-E536-A53D-15D1-8EB47006C0FD}"/>
                    </a:ext>
                  </a:extLst>
                </p14:cNvPr>
                <p14:cNvContentPartPr/>
                <p14:nvPr/>
              </p14:nvContentPartPr>
              <p14:xfrm>
                <a:off x="1053677" y="5538780"/>
                <a:ext cx="29520" cy="36792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918879D2-E536-A53D-15D1-8EB47006C0F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044677" y="5529780"/>
                  <a:ext cx="47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56DF1636-A6FD-5EA2-56E2-2C142B672E49}"/>
                    </a:ext>
                  </a:extLst>
                </p14:cNvPr>
                <p14:cNvContentPartPr/>
                <p14:nvPr/>
              </p14:nvContentPartPr>
              <p14:xfrm>
                <a:off x="1054037" y="5535180"/>
                <a:ext cx="109440" cy="1537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56DF1636-A6FD-5EA2-56E2-2C142B672E4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45397" y="5526180"/>
                  <a:ext cx="12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84BDE529-27B9-276D-5228-10945A602B71}"/>
                    </a:ext>
                  </a:extLst>
                </p14:cNvPr>
                <p14:cNvContentPartPr/>
                <p14:nvPr/>
              </p14:nvContentPartPr>
              <p14:xfrm>
                <a:off x="1160597" y="5575860"/>
                <a:ext cx="131400" cy="25920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84BDE529-27B9-276D-5228-10945A602B71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151597" y="5567220"/>
                  <a:ext cx="149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92A802C4-D90C-FC75-22D7-0347A554BA3D}"/>
                    </a:ext>
                  </a:extLst>
                </p14:cNvPr>
                <p14:cNvContentPartPr/>
                <p14:nvPr/>
              </p14:nvContentPartPr>
              <p14:xfrm>
                <a:off x="1332317" y="5582700"/>
                <a:ext cx="23400" cy="21528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92A802C4-D90C-FC75-22D7-0347A554BA3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23317" y="5574060"/>
                  <a:ext cx="4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43FECC82-90AE-68D0-6C00-05680A00BEB8}"/>
                    </a:ext>
                  </a:extLst>
                </p14:cNvPr>
                <p14:cNvContentPartPr/>
                <p14:nvPr/>
              </p14:nvContentPartPr>
              <p14:xfrm>
                <a:off x="1500077" y="5556780"/>
                <a:ext cx="10800" cy="25344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43FECC82-90AE-68D0-6C00-05680A00BEB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491077" y="5548140"/>
                  <a:ext cx="28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44BADC13-27C7-BD30-ADBD-A9EB00586AEF}"/>
                    </a:ext>
                  </a:extLst>
                </p14:cNvPr>
                <p14:cNvContentPartPr/>
                <p14:nvPr/>
              </p14:nvContentPartPr>
              <p14:xfrm>
                <a:off x="1603757" y="5562180"/>
                <a:ext cx="9360" cy="2577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44BADC13-27C7-BD30-ADBD-A9EB00586AEF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594757" y="5553180"/>
                  <a:ext cx="27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14C2519B-B6D2-2E36-7515-14896F7867AE}"/>
                    </a:ext>
                  </a:extLst>
                </p14:cNvPr>
                <p14:cNvContentPartPr/>
                <p14:nvPr/>
              </p14:nvContentPartPr>
              <p14:xfrm>
                <a:off x="1592957" y="5583060"/>
                <a:ext cx="108360" cy="24084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14C2519B-B6D2-2E36-7515-14896F7867A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584317" y="5574060"/>
                  <a:ext cx="126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BC436A6C-1287-6493-F198-7D8B778ECCD3}"/>
                    </a:ext>
                  </a:extLst>
                </p14:cNvPr>
                <p14:cNvContentPartPr/>
                <p14:nvPr/>
              </p14:nvContentPartPr>
              <p14:xfrm>
                <a:off x="1739117" y="5565420"/>
                <a:ext cx="69480" cy="26856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BC436A6C-1287-6493-F198-7D8B778ECCD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730477" y="5556780"/>
                  <a:ext cx="87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0888DF47-D7C4-D620-992A-DA3E027E9A44}"/>
                    </a:ext>
                  </a:extLst>
                </p14:cNvPr>
                <p14:cNvContentPartPr/>
                <p14:nvPr/>
              </p14:nvContentPartPr>
              <p14:xfrm>
                <a:off x="1859717" y="5676660"/>
                <a:ext cx="127440" cy="6516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0888DF47-D7C4-D620-992A-DA3E027E9A4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850717" y="5668020"/>
                  <a:ext cx="145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D1AB2BE8-5BA2-5D86-931A-30CABCCE11AA}"/>
                    </a:ext>
                  </a:extLst>
                </p14:cNvPr>
                <p14:cNvContentPartPr/>
                <p14:nvPr/>
              </p14:nvContentPartPr>
              <p14:xfrm>
                <a:off x="2226917" y="5739300"/>
                <a:ext cx="5400" cy="216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D1AB2BE8-5BA2-5D86-931A-30CABCCE11AA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2218277" y="5730300"/>
                  <a:ext cx="23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D2DD5BC5-A8B3-E1E0-5522-8EF4CD151686}"/>
                    </a:ext>
                  </a:extLst>
                </p14:cNvPr>
                <p14:cNvContentPartPr/>
                <p14:nvPr/>
              </p14:nvContentPartPr>
              <p14:xfrm>
                <a:off x="2251037" y="5746860"/>
                <a:ext cx="360" cy="36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D2DD5BC5-A8B3-E1E0-5522-8EF4CD15168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42397" y="5737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FB6B87FE-62A6-D869-201F-220B6C84B6F5}"/>
                    </a:ext>
                  </a:extLst>
                </p14:cNvPr>
                <p14:cNvContentPartPr/>
                <p14:nvPr/>
              </p14:nvContentPartPr>
              <p14:xfrm>
                <a:off x="2207477" y="5763420"/>
                <a:ext cx="4320" cy="36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FB6B87FE-62A6-D869-201F-220B6C84B6F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8837" y="575442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CC2D86AA-B778-195D-8BF7-AAAA53895129}"/>
                    </a:ext>
                  </a:extLst>
                </p14:cNvPr>
                <p14:cNvContentPartPr/>
                <p14:nvPr/>
              </p14:nvContentPartPr>
              <p14:xfrm>
                <a:off x="2198477" y="5781780"/>
                <a:ext cx="360" cy="36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CC2D86AA-B778-195D-8BF7-AAAA538951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89477" y="5772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4221C0F5-E5D8-133E-5176-15355C53A904}"/>
                    </a:ext>
                  </a:extLst>
                </p14:cNvPr>
                <p14:cNvContentPartPr/>
                <p14:nvPr/>
              </p14:nvContentPartPr>
              <p14:xfrm>
                <a:off x="2228357" y="5503500"/>
                <a:ext cx="7560" cy="30240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4221C0F5-E5D8-133E-5176-15355C53A904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9357" y="5494860"/>
                  <a:ext cx="25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0412B4B6-93CB-666B-43C4-1571C58F49A3}"/>
                    </a:ext>
                  </a:extLst>
                </p14:cNvPr>
                <p14:cNvContentPartPr/>
                <p14:nvPr/>
              </p14:nvContentPartPr>
              <p14:xfrm>
                <a:off x="2195957" y="5482260"/>
                <a:ext cx="96480" cy="15840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0412B4B6-93CB-666B-43C4-1571C58F49A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187317" y="5473620"/>
                  <a:ext cx="114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E053473E-7EB8-3FA0-DD0F-E6508B92A9E6}"/>
                    </a:ext>
                  </a:extLst>
                </p14:cNvPr>
                <p14:cNvContentPartPr/>
                <p14:nvPr/>
              </p14:nvContentPartPr>
              <p14:xfrm>
                <a:off x="2342477" y="5514660"/>
                <a:ext cx="134280" cy="24516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E053473E-7EB8-3FA0-DD0F-E6508B92A9E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333837" y="5505660"/>
                  <a:ext cx="151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02515D26-F500-3D3B-68A5-B8A5AAF4FC71}"/>
                    </a:ext>
                  </a:extLst>
                </p14:cNvPr>
                <p14:cNvContentPartPr/>
                <p14:nvPr/>
              </p14:nvContentPartPr>
              <p14:xfrm>
                <a:off x="2500877" y="5533020"/>
                <a:ext cx="11520" cy="24408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02515D26-F500-3D3B-68A5-B8A5AAF4FC7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492237" y="5524020"/>
                  <a:ext cx="29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70871BB3-256A-9549-3DC8-63E214D261B0}"/>
                    </a:ext>
                  </a:extLst>
                </p14:cNvPr>
                <p14:cNvContentPartPr/>
                <p14:nvPr/>
              </p14:nvContentPartPr>
              <p14:xfrm>
                <a:off x="2507717" y="5538420"/>
                <a:ext cx="71280" cy="21024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70871BB3-256A-9549-3DC8-63E214D261B0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499077" y="5529780"/>
                  <a:ext cx="88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C225FBEE-C1D5-598E-A8C7-F7A803555F4B}"/>
                    </a:ext>
                  </a:extLst>
                </p14:cNvPr>
                <p14:cNvContentPartPr/>
                <p14:nvPr/>
              </p14:nvContentPartPr>
              <p14:xfrm>
                <a:off x="2663237" y="5513940"/>
                <a:ext cx="126720" cy="26748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C225FBEE-C1D5-598E-A8C7-F7A803555F4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654237" y="5505300"/>
                  <a:ext cx="144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5ADCA735-CC1B-FD65-3B0A-445EBB655E5A}"/>
                    </a:ext>
                  </a:extLst>
                </p14:cNvPr>
                <p14:cNvContentPartPr/>
                <p14:nvPr/>
              </p14:nvContentPartPr>
              <p14:xfrm>
                <a:off x="2839277" y="5535540"/>
                <a:ext cx="124920" cy="25596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5ADCA735-CC1B-FD65-3B0A-445EBB655E5A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830277" y="5526900"/>
                  <a:ext cx="142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B817D346-B39C-89B7-E371-58B85DBDEFF3}"/>
                    </a:ext>
                  </a:extLst>
                </p14:cNvPr>
                <p14:cNvContentPartPr/>
                <p14:nvPr/>
              </p14:nvContentPartPr>
              <p14:xfrm>
                <a:off x="3035117" y="5524380"/>
                <a:ext cx="9000" cy="25704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B817D346-B39C-89B7-E371-58B85DBDEFF3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026477" y="5515380"/>
                  <a:ext cx="26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6DAF330D-482D-F977-33B5-174C079C53A9}"/>
                    </a:ext>
                  </a:extLst>
                </p14:cNvPr>
                <p14:cNvContentPartPr/>
                <p14:nvPr/>
              </p14:nvContentPartPr>
              <p14:xfrm>
                <a:off x="3021077" y="5533020"/>
                <a:ext cx="226080" cy="24696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6DAF330D-482D-F977-33B5-174C079C53A9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012077" y="5524020"/>
                  <a:ext cx="24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5ECB5CB8-0326-27BA-B7B6-9825BC717061}"/>
                    </a:ext>
                  </a:extLst>
                </p14:cNvPr>
                <p14:cNvContentPartPr/>
                <p14:nvPr/>
              </p14:nvContentPartPr>
              <p14:xfrm>
                <a:off x="3278837" y="5538060"/>
                <a:ext cx="163440" cy="31176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5ECB5CB8-0326-27BA-B7B6-9825BC717061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270197" y="5529060"/>
                  <a:ext cx="181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3F4FF228-583E-2489-045E-B980A7688839}"/>
                    </a:ext>
                  </a:extLst>
                </p14:cNvPr>
                <p14:cNvContentPartPr/>
                <p14:nvPr/>
              </p14:nvContentPartPr>
              <p14:xfrm>
                <a:off x="1835237" y="5598180"/>
                <a:ext cx="214200" cy="17532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3F4FF228-583E-2489-045E-B980A768883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826597" y="5589540"/>
                  <a:ext cx="231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64A4F5C3-AAD0-F579-8F82-344F23274343}"/>
                    </a:ext>
                  </a:extLst>
                </p14:cNvPr>
                <p14:cNvContentPartPr/>
                <p14:nvPr/>
              </p14:nvContentPartPr>
              <p14:xfrm>
                <a:off x="1826957" y="5608620"/>
                <a:ext cx="292680" cy="20484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64A4F5C3-AAD0-F579-8F82-344F23274343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817957" y="5599620"/>
                  <a:ext cx="3103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87" name="잉크 486">
                <a:extLst>
                  <a:ext uri="{FF2B5EF4-FFF2-40B4-BE49-F238E27FC236}">
                    <a16:creationId xmlns:a16="http://schemas.microsoft.com/office/drawing/2014/main" id="{1CD8BDA0-72B3-3BFB-F9DF-A0071E22F368}"/>
                  </a:ext>
                </a:extLst>
              </p14:cNvPr>
              <p14:cNvContentPartPr/>
              <p14:nvPr/>
            </p14:nvContentPartPr>
            <p14:xfrm>
              <a:off x="1320077" y="6011820"/>
              <a:ext cx="6840" cy="45360"/>
            </p14:xfrm>
          </p:contentPart>
        </mc:Choice>
        <mc:Fallback xmlns="">
          <p:pic>
            <p:nvPicPr>
              <p:cNvPr id="487" name="잉크 486">
                <a:extLst>
                  <a:ext uri="{FF2B5EF4-FFF2-40B4-BE49-F238E27FC236}">
                    <a16:creationId xmlns:a16="http://schemas.microsoft.com/office/drawing/2014/main" id="{1CD8BDA0-72B3-3BFB-F9DF-A0071E22F368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1311437" y="6003180"/>
                <a:ext cx="244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34B0389A-D4CB-B2F6-4A44-A36660E32A34}"/>
                  </a:ext>
                </a:extLst>
              </p14:cNvPr>
              <p14:cNvContentPartPr/>
              <p14:nvPr/>
            </p14:nvContentPartPr>
            <p14:xfrm>
              <a:off x="1316117" y="6215220"/>
              <a:ext cx="3960" cy="360"/>
            </p14:xfrm>
          </p:contentPart>
        </mc:Choice>
        <mc:Fallback xmlns=""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34B0389A-D4CB-B2F6-4A44-A36660E32A3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307117" y="620622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496" name="잉크 495">
                <a:extLst>
                  <a:ext uri="{FF2B5EF4-FFF2-40B4-BE49-F238E27FC236}">
                    <a16:creationId xmlns:a16="http://schemas.microsoft.com/office/drawing/2014/main" id="{FF553A95-B946-27A3-F886-B95CA12ED643}"/>
                  </a:ext>
                </a:extLst>
              </p14:cNvPr>
              <p14:cNvContentPartPr/>
              <p14:nvPr/>
            </p14:nvContentPartPr>
            <p14:xfrm>
              <a:off x="1274717" y="5106780"/>
              <a:ext cx="2354760" cy="58320"/>
            </p14:xfrm>
          </p:contentPart>
        </mc:Choice>
        <mc:Fallback xmlns="">
          <p:pic>
            <p:nvPicPr>
              <p:cNvPr id="496" name="잉크 495">
                <a:extLst>
                  <a:ext uri="{FF2B5EF4-FFF2-40B4-BE49-F238E27FC236}">
                    <a16:creationId xmlns:a16="http://schemas.microsoft.com/office/drawing/2014/main" id="{FF553A95-B946-27A3-F886-B95CA12ED643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1266077" y="5098140"/>
                <a:ext cx="23724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60F2145F-6475-B30E-61B9-DBAFFA43A599}"/>
              </a:ext>
            </a:extLst>
          </p:cNvPr>
          <p:cNvGrpSpPr/>
          <p:nvPr/>
        </p:nvGrpSpPr>
        <p:grpSpPr>
          <a:xfrm>
            <a:off x="985277" y="6321060"/>
            <a:ext cx="2080800" cy="528840"/>
            <a:chOff x="985277" y="6321060"/>
            <a:chExt cx="208080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2652F7EF-D3E9-54FF-8BBE-595AE6BC1045}"/>
                    </a:ext>
                  </a:extLst>
                </p14:cNvPr>
                <p14:cNvContentPartPr/>
                <p14:nvPr/>
              </p14:nvContentPartPr>
              <p14:xfrm>
                <a:off x="992117" y="6392340"/>
                <a:ext cx="37080" cy="34128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2652F7EF-D3E9-54FF-8BBE-595AE6BC1045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83477" y="6383340"/>
                  <a:ext cx="54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EE6974CB-39D0-C4A9-A419-8436FB39FC09}"/>
                    </a:ext>
                  </a:extLst>
                </p14:cNvPr>
                <p14:cNvContentPartPr/>
                <p14:nvPr/>
              </p14:nvContentPartPr>
              <p14:xfrm>
                <a:off x="985277" y="6399540"/>
                <a:ext cx="276840" cy="27396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EE6974CB-39D0-C4A9-A419-8436FB39FC09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76637" y="6390540"/>
                  <a:ext cx="294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9F998F1E-0206-F62A-5F66-EC8654D47D2F}"/>
                    </a:ext>
                  </a:extLst>
                </p14:cNvPr>
                <p14:cNvContentPartPr/>
                <p14:nvPr/>
              </p14:nvContentPartPr>
              <p14:xfrm>
                <a:off x="1255277" y="6476940"/>
                <a:ext cx="102600" cy="205920"/>
              </p14:xfrm>
            </p:contentPart>
          </mc:Choice>
          <mc:Fallback xmlns=""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9F998F1E-0206-F62A-5F66-EC8654D47D2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246637" y="6467940"/>
                  <a:ext cx="120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5AC29727-6FC1-BBCB-9200-340B00A5DE29}"/>
                    </a:ext>
                  </a:extLst>
                </p14:cNvPr>
                <p14:cNvContentPartPr/>
                <p14:nvPr/>
              </p14:nvContentPartPr>
              <p14:xfrm>
                <a:off x="1298837" y="6439140"/>
                <a:ext cx="202680" cy="24300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5AC29727-6FC1-BBCB-9200-340B00A5DE29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290197" y="6430500"/>
                  <a:ext cx="220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C5E65972-42C4-9328-87D5-D74DD6080945}"/>
                    </a:ext>
                  </a:extLst>
                </p14:cNvPr>
                <p14:cNvContentPartPr/>
                <p14:nvPr/>
              </p14:nvContentPartPr>
              <p14:xfrm>
                <a:off x="1564877" y="6452460"/>
                <a:ext cx="13680" cy="25092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C5E65972-42C4-9328-87D5-D74DD6080945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556237" y="6443460"/>
                  <a:ext cx="31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DFEE5FA-8DC9-DA2C-BF9F-33748A40F611}"/>
                    </a:ext>
                  </a:extLst>
                </p14:cNvPr>
                <p14:cNvContentPartPr/>
                <p14:nvPr/>
              </p14:nvContentPartPr>
              <p14:xfrm>
                <a:off x="1563797" y="6433380"/>
                <a:ext cx="192600" cy="29952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DFEE5FA-8DC9-DA2C-BF9F-33748A40F61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554797" y="6424740"/>
                  <a:ext cx="210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88F4FB63-ACF2-7591-EA8D-9D280F0CD889}"/>
                    </a:ext>
                  </a:extLst>
                </p14:cNvPr>
                <p14:cNvContentPartPr/>
                <p14:nvPr/>
              </p14:nvContentPartPr>
              <p14:xfrm>
                <a:off x="1249517" y="6710940"/>
                <a:ext cx="277920" cy="13896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88F4FB63-ACF2-7591-EA8D-9D280F0CD889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240877" y="6701940"/>
                  <a:ext cx="295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BF95FE32-6A86-6F39-DE1A-2829E16506B1}"/>
                    </a:ext>
                  </a:extLst>
                </p14:cNvPr>
                <p14:cNvContentPartPr/>
                <p14:nvPr/>
              </p14:nvContentPartPr>
              <p14:xfrm>
                <a:off x="1847477" y="6413220"/>
                <a:ext cx="224640" cy="23364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BF95FE32-6A86-6F39-DE1A-2829E16506B1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838477" y="6404580"/>
                  <a:ext cx="242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A00726C0-A67F-CBE6-4E3B-74C609ECF555}"/>
                    </a:ext>
                  </a:extLst>
                </p14:cNvPr>
                <p14:cNvContentPartPr/>
                <p14:nvPr/>
              </p14:nvContentPartPr>
              <p14:xfrm>
                <a:off x="2292437" y="6321060"/>
                <a:ext cx="23040" cy="38952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A00726C0-A67F-CBE6-4E3B-74C609ECF555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3437" y="6312420"/>
                  <a:ext cx="40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FF84E56E-D8DE-982F-2BA3-F3E774AF7381}"/>
                    </a:ext>
                  </a:extLst>
                </p14:cNvPr>
                <p14:cNvContentPartPr/>
                <p14:nvPr/>
              </p14:nvContentPartPr>
              <p14:xfrm>
                <a:off x="2262557" y="6350580"/>
                <a:ext cx="106200" cy="160920"/>
              </p14:xfrm>
            </p:contentPart>
          </mc:Choice>
          <mc:Fallback xmlns=""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FF84E56E-D8DE-982F-2BA3-F3E774AF738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53557" y="6341580"/>
                  <a:ext cx="123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BC60B781-6C06-0709-8533-5906303FF0D4}"/>
                    </a:ext>
                  </a:extLst>
                </p14:cNvPr>
                <p14:cNvContentPartPr/>
                <p14:nvPr/>
              </p14:nvContentPartPr>
              <p14:xfrm>
                <a:off x="2401157" y="6403500"/>
                <a:ext cx="90360" cy="277920"/>
              </p14:xfrm>
            </p:contentPart>
          </mc:Choice>
          <mc:Fallback xmlns=""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BC60B781-6C06-0709-8533-5906303FF0D4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92517" y="6394500"/>
                  <a:ext cx="10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580984F7-ED22-7C8B-71F5-28F2D9294724}"/>
                    </a:ext>
                  </a:extLst>
                </p14:cNvPr>
                <p14:cNvContentPartPr/>
                <p14:nvPr/>
              </p14:nvContentPartPr>
              <p14:xfrm>
                <a:off x="2526077" y="6359940"/>
                <a:ext cx="18000" cy="26352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580984F7-ED22-7C8B-71F5-28F2D9294724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517437" y="6351300"/>
                  <a:ext cx="35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1B69B333-55E3-C15B-07E4-871D9C57154A}"/>
                    </a:ext>
                  </a:extLst>
                </p14:cNvPr>
                <p14:cNvContentPartPr/>
                <p14:nvPr/>
              </p14:nvContentPartPr>
              <p14:xfrm>
                <a:off x="2522837" y="6365340"/>
                <a:ext cx="104040" cy="257040"/>
              </p14:xfrm>
            </p:contentPart>
          </mc:Choice>
          <mc:Fallback xmlns=""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1B69B333-55E3-C15B-07E4-871D9C57154A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514197" y="6356700"/>
                  <a:ext cx="121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D7F8C27F-C4D5-013E-3A94-840E7A28AD7C}"/>
                    </a:ext>
                  </a:extLst>
                </p14:cNvPr>
                <p14:cNvContentPartPr/>
                <p14:nvPr/>
              </p14:nvContentPartPr>
              <p14:xfrm>
                <a:off x="2688797" y="6353460"/>
                <a:ext cx="17280" cy="378000"/>
              </p14:xfrm>
            </p:contentPart>
          </mc:Choice>
          <mc:Fallback xmlns=""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D7F8C27F-C4D5-013E-3A94-840E7A28AD7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679797" y="6344460"/>
                  <a:ext cx="34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9503EC0E-A300-2687-D917-4B28FC6A5ACD}"/>
                    </a:ext>
                  </a:extLst>
                </p14:cNvPr>
                <p14:cNvContentPartPr/>
                <p14:nvPr/>
              </p14:nvContentPartPr>
              <p14:xfrm>
                <a:off x="2724437" y="6450300"/>
                <a:ext cx="176760" cy="23292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9503EC0E-A300-2687-D917-4B28FC6A5AC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715797" y="6441300"/>
                  <a:ext cx="194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06" name="잉크 505">
                  <a:extLst>
                    <a:ext uri="{FF2B5EF4-FFF2-40B4-BE49-F238E27FC236}">
                      <a16:creationId xmlns:a16="http://schemas.microsoft.com/office/drawing/2014/main" id="{4267D5C1-6BEC-6059-AA0F-4ABBB43CA629}"/>
                    </a:ext>
                  </a:extLst>
                </p14:cNvPr>
                <p14:cNvContentPartPr/>
                <p14:nvPr/>
              </p14:nvContentPartPr>
              <p14:xfrm>
                <a:off x="2965997" y="6330780"/>
                <a:ext cx="100080" cy="398880"/>
              </p14:xfrm>
            </p:contentPart>
          </mc:Choice>
          <mc:Fallback xmlns="">
            <p:pic>
              <p:nvPicPr>
                <p:cNvPr id="506" name="잉크 505">
                  <a:extLst>
                    <a:ext uri="{FF2B5EF4-FFF2-40B4-BE49-F238E27FC236}">
                      <a16:creationId xmlns:a16="http://schemas.microsoft.com/office/drawing/2014/main" id="{4267D5C1-6BEC-6059-AA0F-4ABBB43CA62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956997" y="6321780"/>
                  <a:ext cx="11772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1F559B76-4D2B-E084-7F06-C62529B73791}"/>
              </a:ext>
            </a:extLst>
          </p:cNvPr>
          <p:cNvGrpSpPr/>
          <p:nvPr/>
        </p:nvGrpSpPr>
        <p:grpSpPr>
          <a:xfrm>
            <a:off x="8863517" y="1572660"/>
            <a:ext cx="1138320" cy="1850760"/>
            <a:chOff x="8863517" y="1572660"/>
            <a:chExt cx="1138320" cy="18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DA713203-B0C9-CB4B-1B6B-EE2F53FF1060}"/>
                    </a:ext>
                  </a:extLst>
                </p14:cNvPr>
                <p14:cNvContentPartPr/>
                <p14:nvPr/>
              </p14:nvContentPartPr>
              <p14:xfrm>
                <a:off x="9661997" y="1628460"/>
                <a:ext cx="77760" cy="193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DA713203-B0C9-CB4B-1B6B-EE2F53FF1060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652997" y="1619820"/>
                  <a:ext cx="95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3BFBE06-029B-499C-8713-72333AAB3C1B}"/>
                    </a:ext>
                  </a:extLst>
                </p14:cNvPr>
                <p14:cNvContentPartPr/>
                <p14:nvPr/>
              </p14:nvContentPartPr>
              <p14:xfrm>
                <a:off x="9779357" y="1615500"/>
                <a:ext cx="76680" cy="2286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3BFBE06-029B-499C-8713-72333AAB3C1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770717" y="1606500"/>
                  <a:ext cx="94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D5A872A6-AC03-7271-D1CC-6C5F7B4C5F8B}"/>
                    </a:ext>
                  </a:extLst>
                </p14:cNvPr>
                <p14:cNvContentPartPr/>
                <p14:nvPr/>
              </p14:nvContentPartPr>
              <p14:xfrm>
                <a:off x="9820037" y="1642860"/>
                <a:ext cx="125280" cy="525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D5A872A6-AC03-7271-D1CC-6C5F7B4C5F8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811037" y="1634220"/>
                  <a:ext cx="142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AF80AD0-9531-2159-BC9B-79BCD7541378}"/>
                    </a:ext>
                  </a:extLst>
                </p14:cNvPr>
                <p14:cNvContentPartPr/>
                <p14:nvPr/>
              </p14:nvContentPartPr>
              <p14:xfrm>
                <a:off x="9628157" y="2069460"/>
                <a:ext cx="127800" cy="1328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AF80AD0-9531-2159-BC9B-79BCD754137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9619157" y="2060820"/>
                  <a:ext cx="145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C683BF87-0774-A1B4-FC19-F8D27D1D34A2}"/>
                    </a:ext>
                  </a:extLst>
                </p14:cNvPr>
                <p14:cNvContentPartPr/>
                <p14:nvPr/>
              </p14:nvContentPartPr>
              <p14:xfrm>
                <a:off x="9818597" y="2067300"/>
                <a:ext cx="69840" cy="2131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C683BF87-0774-A1B4-FC19-F8D27D1D34A2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9809597" y="2058300"/>
                  <a:ext cx="87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C4E3209B-01DD-E934-AAEA-60721416C590}"/>
                    </a:ext>
                  </a:extLst>
                </p14:cNvPr>
                <p14:cNvContentPartPr/>
                <p14:nvPr/>
              </p14:nvContentPartPr>
              <p14:xfrm>
                <a:off x="9871877" y="2083860"/>
                <a:ext cx="129960" cy="1368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C4E3209B-01DD-E934-AAEA-60721416C590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9862877" y="2074860"/>
                  <a:ext cx="147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FC7C733E-A23C-FFF3-4E42-99A710950CAB}"/>
                    </a:ext>
                  </a:extLst>
                </p14:cNvPr>
                <p14:cNvContentPartPr/>
                <p14:nvPr/>
              </p14:nvContentPartPr>
              <p14:xfrm>
                <a:off x="9679277" y="2458620"/>
                <a:ext cx="144360" cy="2386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FC7C733E-A23C-FFF3-4E42-99A710950CAB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9670277" y="2449620"/>
                  <a:ext cx="162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199E7AF-5C7E-9956-6398-B9D199601374}"/>
                    </a:ext>
                  </a:extLst>
                </p14:cNvPr>
                <p14:cNvContentPartPr/>
                <p14:nvPr/>
              </p14:nvContentPartPr>
              <p14:xfrm>
                <a:off x="9614837" y="2937420"/>
                <a:ext cx="51480" cy="16524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199E7AF-5C7E-9956-6398-B9D19960137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9606197" y="2928420"/>
                  <a:ext cx="69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C9555C80-983C-A3EF-1E7E-2FDB16B22B59}"/>
                    </a:ext>
                  </a:extLst>
                </p14:cNvPr>
                <p14:cNvContentPartPr/>
                <p14:nvPr/>
              </p14:nvContentPartPr>
              <p14:xfrm>
                <a:off x="9782237" y="2943900"/>
                <a:ext cx="112680" cy="90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C9555C80-983C-A3EF-1E7E-2FDB16B22B5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9773597" y="2934900"/>
                  <a:ext cx="130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EF1255B2-2364-2664-9F01-31D80D0C787C}"/>
                    </a:ext>
                  </a:extLst>
                </p14:cNvPr>
                <p14:cNvContentPartPr/>
                <p14:nvPr/>
              </p14:nvContentPartPr>
              <p14:xfrm>
                <a:off x="9046757" y="1625220"/>
                <a:ext cx="140400" cy="15228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EF1255B2-2364-2664-9F01-31D80D0C787C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9038117" y="1616220"/>
                  <a:ext cx="158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95FD38B7-F9D2-90CC-3123-2045813CFD13}"/>
                    </a:ext>
                  </a:extLst>
                </p14:cNvPr>
                <p14:cNvContentPartPr/>
                <p14:nvPr/>
              </p14:nvContentPartPr>
              <p14:xfrm>
                <a:off x="9004277" y="2037780"/>
                <a:ext cx="124560" cy="2541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95FD38B7-F9D2-90CC-3123-2045813CFD13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8995637" y="2029140"/>
                  <a:ext cx="142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1614633A-A22A-3CB5-2071-C66E37874270}"/>
                    </a:ext>
                  </a:extLst>
                </p14:cNvPr>
                <p14:cNvContentPartPr/>
                <p14:nvPr/>
              </p14:nvContentPartPr>
              <p14:xfrm>
                <a:off x="8956757" y="2460420"/>
                <a:ext cx="174600" cy="1544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1614633A-A22A-3CB5-2071-C66E3787427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8948117" y="2451420"/>
                  <a:ext cx="192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E72B60DE-EFA6-D97B-FF72-96F6FA19C4BA}"/>
                    </a:ext>
                  </a:extLst>
                </p14:cNvPr>
                <p14:cNvContentPartPr/>
                <p14:nvPr/>
              </p14:nvContentPartPr>
              <p14:xfrm>
                <a:off x="9108317" y="2555460"/>
                <a:ext cx="2160" cy="1465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E72B60DE-EFA6-D97B-FF72-96F6FA19C4BA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9099317" y="2546820"/>
                  <a:ext cx="19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3C14AF87-3DD3-745F-C3C3-6E80976A6817}"/>
                    </a:ext>
                  </a:extLst>
                </p14:cNvPr>
                <p14:cNvContentPartPr/>
                <p14:nvPr/>
              </p14:nvContentPartPr>
              <p14:xfrm>
                <a:off x="9003917" y="2872620"/>
                <a:ext cx="134640" cy="2919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3C14AF87-3DD3-745F-C3C3-6E80976A6817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8994917" y="2863620"/>
                  <a:ext cx="152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8945B65-7D84-2E35-382B-B18A0043F77A}"/>
                    </a:ext>
                  </a:extLst>
                </p14:cNvPr>
                <p14:cNvContentPartPr/>
                <p14:nvPr/>
              </p14:nvContentPartPr>
              <p14:xfrm>
                <a:off x="9365717" y="1642860"/>
                <a:ext cx="15840" cy="108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8945B65-7D84-2E35-382B-B18A0043F77A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9356717" y="1634220"/>
                  <a:ext cx="33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59B4F806-1DAC-7904-4AE5-7E177C14A7C8}"/>
                    </a:ext>
                  </a:extLst>
                </p14:cNvPr>
                <p14:cNvContentPartPr/>
                <p14:nvPr/>
              </p14:nvContentPartPr>
              <p14:xfrm>
                <a:off x="9371837" y="1769580"/>
                <a:ext cx="10800" cy="3600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59B4F806-1DAC-7904-4AE5-7E177C14A7C8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9363197" y="1760940"/>
                  <a:ext cx="28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8E86BD92-7007-543D-A930-F518CE9861D1}"/>
                    </a:ext>
                  </a:extLst>
                </p14:cNvPr>
                <p14:cNvContentPartPr/>
                <p14:nvPr/>
              </p14:nvContentPartPr>
              <p14:xfrm>
                <a:off x="9377597" y="2030580"/>
                <a:ext cx="10800" cy="1040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8E86BD92-7007-543D-A930-F518CE9861D1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9368597" y="2021580"/>
                  <a:ext cx="28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C89FDFF3-0F7A-E8D2-C19A-9F60949FBD45}"/>
                    </a:ext>
                  </a:extLst>
                </p14:cNvPr>
                <p14:cNvContentPartPr/>
                <p14:nvPr/>
              </p14:nvContentPartPr>
              <p14:xfrm>
                <a:off x="9368237" y="2458620"/>
                <a:ext cx="12600" cy="151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C89FDFF3-0F7A-E8D2-C19A-9F60949FBD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59597" y="2449980"/>
                  <a:ext cx="30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95043172-331B-E21E-D6E6-FE1BD861277B}"/>
                    </a:ext>
                  </a:extLst>
                </p14:cNvPr>
                <p14:cNvContentPartPr/>
                <p14:nvPr/>
              </p14:nvContentPartPr>
              <p14:xfrm>
                <a:off x="9367157" y="2572740"/>
                <a:ext cx="14040" cy="297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95043172-331B-E21E-D6E6-FE1BD861277B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358517" y="2563740"/>
                  <a:ext cx="31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2D0904D-E7AF-6F29-06D8-2ADD61A21D9D}"/>
                    </a:ext>
                  </a:extLst>
                </p14:cNvPr>
                <p14:cNvContentPartPr/>
                <p14:nvPr/>
              </p14:nvContentPartPr>
              <p14:xfrm>
                <a:off x="9353477" y="3024540"/>
                <a:ext cx="10080" cy="25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2D0904D-E7AF-6F29-06D8-2ADD61A21D9D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344837" y="3015540"/>
                  <a:ext cx="27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D7AB24CA-40EE-792F-DD1B-CED399ED56BD}"/>
                    </a:ext>
                  </a:extLst>
                </p14:cNvPr>
                <p14:cNvContentPartPr/>
                <p14:nvPr/>
              </p14:nvContentPartPr>
              <p14:xfrm>
                <a:off x="8959997" y="1572660"/>
                <a:ext cx="283680" cy="3121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D7AB24CA-40EE-792F-DD1B-CED399ED56BD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8950997" y="1563660"/>
                  <a:ext cx="301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256D48D2-567A-983D-9ED8-8F52DD394D61}"/>
                    </a:ext>
                  </a:extLst>
                </p14:cNvPr>
                <p14:cNvContentPartPr/>
                <p14:nvPr/>
              </p14:nvContentPartPr>
              <p14:xfrm>
                <a:off x="8884757" y="1971900"/>
                <a:ext cx="326160" cy="38736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256D48D2-567A-983D-9ED8-8F52DD394D61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8876117" y="1962900"/>
                  <a:ext cx="343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3FD05D66-4B01-1921-059D-A0DA3D8EED16}"/>
                    </a:ext>
                  </a:extLst>
                </p14:cNvPr>
                <p14:cNvContentPartPr/>
                <p14:nvPr/>
              </p14:nvContentPartPr>
              <p14:xfrm>
                <a:off x="8889077" y="2381940"/>
                <a:ext cx="395280" cy="39672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3FD05D66-4B01-1921-059D-A0DA3D8EED1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8880437" y="2373300"/>
                  <a:ext cx="412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EAA75BC-F2D4-AD16-4F91-DD9288854166}"/>
                    </a:ext>
                  </a:extLst>
                </p14:cNvPr>
                <p14:cNvContentPartPr/>
                <p14:nvPr/>
              </p14:nvContentPartPr>
              <p14:xfrm>
                <a:off x="8863517" y="2800620"/>
                <a:ext cx="403920" cy="4687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EAA75BC-F2D4-AD16-4F91-DD9288854166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8854517" y="2791620"/>
                  <a:ext cx="4215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5C1953DA-780F-CB4F-E29D-85A1309D469A}"/>
                    </a:ext>
                  </a:extLst>
                </p14:cNvPr>
                <p14:cNvContentPartPr/>
                <p14:nvPr/>
              </p14:nvContentPartPr>
              <p14:xfrm>
                <a:off x="8889797" y="2811780"/>
                <a:ext cx="497160" cy="529200"/>
              </p14:xfrm>
            </p:contentPart>
          </mc:Choice>
          <mc:Fallback xmlns=""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5C1953DA-780F-CB4F-E29D-85A1309D469A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8880797" y="2802780"/>
                  <a:ext cx="5148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2B58A37B-40AD-1132-7830-5914983430C9}"/>
                    </a:ext>
                  </a:extLst>
                </p14:cNvPr>
                <p14:cNvContentPartPr/>
                <p14:nvPr/>
              </p14:nvContentPartPr>
              <p14:xfrm>
                <a:off x="9139277" y="3175380"/>
                <a:ext cx="586080" cy="24804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2B58A37B-40AD-1132-7830-5914983430C9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9130277" y="3166740"/>
                  <a:ext cx="6037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878934B0-D541-F867-9DCC-6824ECCB7E31}"/>
              </a:ext>
            </a:extLst>
          </p:cNvPr>
          <p:cNvGrpSpPr/>
          <p:nvPr/>
        </p:nvGrpSpPr>
        <p:grpSpPr>
          <a:xfrm>
            <a:off x="3177317" y="6265980"/>
            <a:ext cx="493560" cy="527040"/>
            <a:chOff x="3177317" y="6265980"/>
            <a:chExt cx="49356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503B6BCC-886A-BE64-F9D6-C6F1ACCE6F77}"/>
                    </a:ext>
                  </a:extLst>
                </p14:cNvPr>
                <p14:cNvContentPartPr/>
                <p14:nvPr/>
              </p14:nvContentPartPr>
              <p14:xfrm>
                <a:off x="3199637" y="6265980"/>
                <a:ext cx="24480" cy="458280"/>
              </p14:xfrm>
            </p:contentPart>
          </mc:Choice>
          <mc:Fallback xmlns=""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503B6BCC-886A-BE64-F9D6-C6F1ACCE6F77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3190997" y="6257340"/>
                  <a:ext cx="421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3D3B1B24-FA15-FCA6-46DF-DB031D9C1F6F}"/>
                    </a:ext>
                  </a:extLst>
                </p14:cNvPr>
                <p14:cNvContentPartPr/>
                <p14:nvPr/>
              </p14:nvContentPartPr>
              <p14:xfrm>
                <a:off x="3177317" y="6306300"/>
                <a:ext cx="140040" cy="18216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3D3B1B24-FA15-FCA6-46DF-DB031D9C1F6F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3168677" y="6297660"/>
                  <a:ext cx="157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F7809C13-7412-89D0-DD51-BE1F5364F386}"/>
                    </a:ext>
                  </a:extLst>
                </p14:cNvPr>
                <p14:cNvContentPartPr/>
                <p14:nvPr/>
              </p14:nvContentPartPr>
              <p14:xfrm>
                <a:off x="3315197" y="6340500"/>
                <a:ext cx="117360" cy="28296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F7809C13-7412-89D0-DD51-BE1F5364F386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3306197" y="6331860"/>
                  <a:ext cx="13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E963C79E-E05B-6473-EDB1-7B23BAFBEC80}"/>
                    </a:ext>
                  </a:extLst>
                </p14:cNvPr>
                <p14:cNvContentPartPr/>
                <p14:nvPr/>
              </p14:nvContentPartPr>
              <p14:xfrm>
                <a:off x="3413117" y="6394500"/>
                <a:ext cx="120600" cy="24768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E963C79E-E05B-6473-EDB1-7B23BAFBEC80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3404117" y="6385500"/>
                  <a:ext cx="138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55C99D2D-28C0-2579-A53E-1DB234B052B0}"/>
                    </a:ext>
                  </a:extLst>
                </p14:cNvPr>
                <p14:cNvContentPartPr/>
                <p14:nvPr/>
              </p14:nvContentPartPr>
              <p14:xfrm>
                <a:off x="3586637" y="6361020"/>
                <a:ext cx="84240" cy="43200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55C99D2D-28C0-2579-A53E-1DB234B052B0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3577997" y="6352380"/>
                  <a:ext cx="10188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0D6AC3EB-7FF2-51CA-0693-18F02C799AE0}"/>
              </a:ext>
            </a:extLst>
          </p:cNvPr>
          <p:cNvGrpSpPr/>
          <p:nvPr/>
        </p:nvGrpSpPr>
        <p:grpSpPr>
          <a:xfrm>
            <a:off x="2221157" y="5299449"/>
            <a:ext cx="3151800" cy="1674462"/>
            <a:chOff x="2221157" y="5299449"/>
            <a:chExt cx="3151800" cy="167446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524DA004-929D-2DB4-1310-181D5098FA6A}"/>
                    </a:ext>
                  </a:extLst>
                </p14:cNvPr>
                <p14:cNvContentPartPr/>
                <p14:nvPr/>
              </p14:nvContentPartPr>
              <p14:xfrm>
                <a:off x="2221157" y="5815260"/>
                <a:ext cx="1319760" cy="2988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524DA004-929D-2DB4-1310-181D5098FA6A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212157" y="5806620"/>
                  <a:ext cx="1337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8F8850C0-29F8-BBA2-14D2-D2F97A57E7C3}"/>
                    </a:ext>
                  </a:extLst>
                </p14:cNvPr>
                <p14:cNvContentPartPr/>
                <p14:nvPr/>
              </p14:nvContentPartPr>
              <p14:xfrm>
                <a:off x="2711477" y="5931900"/>
                <a:ext cx="12240" cy="23760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8F8850C0-29F8-BBA2-14D2-D2F97A57E7C3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2702477" y="5922900"/>
                  <a:ext cx="29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FDC5FD3E-420E-1990-4271-48F333FFBF5D}"/>
                    </a:ext>
                  </a:extLst>
                </p14:cNvPr>
                <p14:cNvContentPartPr/>
                <p14:nvPr/>
              </p14:nvContentPartPr>
              <p14:xfrm>
                <a:off x="2705717" y="5926140"/>
                <a:ext cx="70920" cy="92160"/>
              </p14:xfrm>
            </p:contentPart>
          </mc:Choice>
          <mc:Fallback xmlns=""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FDC5FD3E-420E-1990-4271-48F333FFBF5D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2696717" y="5917500"/>
                  <a:ext cx="88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5A291390-FD36-DCED-BF91-64A21DA8A6CA}"/>
                    </a:ext>
                  </a:extLst>
                </p14:cNvPr>
                <p14:cNvContentPartPr/>
                <p14:nvPr/>
              </p14:nvContentPartPr>
              <p14:xfrm>
                <a:off x="2803637" y="5932980"/>
                <a:ext cx="115200" cy="15048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5A291390-FD36-DCED-BF91-64A21DA8A6CA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2794997" y="5924340"/>
                  <a:ext cx="132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9FBCD9F1-5E7C-C9E3-864B-1A9D537F9424}"/>
                    </a:ext>
                  </a:extLst>
                </p14:cNvPr>
                <p14:cNvContentPartPr/>
                <p14:nvPr/>
              </p14:nvContentPartPr>
              <p14:xfrm>
                <a:off x="2907317" y="5953860"/>
                <a:ext cx="47880" cy="13644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9FBCD9F1-5E7C-C9E3-864B-1A9D537F9424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2898677" y="5944860"/>
                  <a:ext cx="65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7DF905B5-7ADF-5FF7-4AC4-53DC07A4DACB}"/>
                    </a:ext>
                  </a:extLst>
                </p14:cNvPr>
                <p14:cNvContentPartPr/>
                <p14:nvPr/>
              </p14:nvContentPartPr>
              <p14:xfrm>
                <a:off x="2988317" y="5936940"/>
                <a:ext cx="56880" cy="17928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7DF905B5-7ADF-5FF7-4AC4-53DC07A4DAC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2979317" y="5927940"/>
                  <a:ext cx="74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4E4BD41A-D395-BD48-9D72-E9F324E01EF5}"/>
                    </a:ext>
                  </a:extLst>
                </p14:cNvPr>
                <p14:cNvContentPartPr/>
                <p14:nvPr/>
              </p14:nvContentPartPr>
              <p14:xfrm>
                <a:off x="2548037" y="5875089"/>
                <a:ext cx="586080" cy="3218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4E4BD41A-D395-BD48-9D72-E9F324E01EF5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2539037" y="5866449"/>
                  <a:ext cx="60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1FFCB3C0-0268-8534-9659-E8A36A40CA6A}"/>
                    </a:ext>
                  </a:extLst>
                </p14:cNvPr>
                <p14:cNvContentPartPr/>
                <p14:nvPr/>
              </p14:nvContentPartPr>
              <p14:xfrm>
                <a:off x="3764837" y="5728569"/>
                <a:ext cx="217440" cy="4752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1FFCB3C0-0268-8534-9659-E8A36A40CA6A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3756197" y="5719929"/>
                  <a:ext cx="23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33FC2E1F-8A12-C262-C3E9-E0BE3F3DCFAE}"/>
                    </a:ext>
                  </a:extLst>
                </p14:cNvPr>
                <p14:cNvContentPartPr/>
                <p14:nvPr/>
              </p14:nvContentPartPr>
              <p14:xfrm>
                <a:off x="3798677" y="5865369"/>
                <a:ext cx="136080" cy="1296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33FC2E1F-8A12-C262-C3E9-E0BE3F3DCFAE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3790037" y="5856369"/>
                  <a:ext cx="153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C5BAB76B-3A15-5BE3-1E7B-2EECB3150642}"/>
                    </a:ext>
                  </a:extLst>
                </p14:cNvPr>
                <p14:cNvContentPartPr/>
                <p14:nvPr/>
              </p14:nvContentPartPr>
              <p14:xfrm>
                <a:off x="2529677" y="6701220"/>
                <a:ext cx="942840" cy="8460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C5BAB76B-3A15-5BE3-1E7B-2EECB3150642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2520677" y="6692580"/>
                  <a:ext cx="960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E6007286-DC66-A4C2-06A8-5A01891A9A12}"/>
                    </a:ext>
                  </a:extLst>
                </p14:cNvPr>
                <p14:cNvContentPartPr/>
                <p14:nvPr/>
              </p14:nvContentPartPr>
              <p14:xfrm>
                <a:off x="3384317" y="6719940"/>
                <a:ext cx="24480" cy="176400"/>
              </p14:xfrm>
            </p:contentPart>
          </mc:Choice>
          <mc:Fallback xmlns=""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E6007286-DC66-A4C2-06A8-5A01891A9A12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3375677" y="6711300"/>
                  <a:ext cx="42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27C5E13D-0130-A99B-197A-00B14746248A}"/>
                    </a:ext>
                  </a:extLst>
                </p14:cNvPr>
                <p14:cNvContentPartPr/>
                <p14:nvPr/>
              </p14:nvContentPartPr>
              <p14:xfrm>
                <a:off x="3392957" y="6730191"/>
                <a:ext cx="119520" cy="14292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27C5E13D-0130-A99B-197A-00B14746248A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3383957" y="6721191"/>
                  <a:ext cx="137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84E179E9-8656-83AB-03C6-48ECDC8B5E21}"/>
                    </a:ext>
                  </a:extLst>
                </p14:cNvPr>
                <p14:cNvContentPartPr/>
                <p14:nvPr/>
              </p14:nvContentPartPr>
              <p14:xfrm>
                <a:off x="3565037" y="6703551"/>
                <a:ext cx="15840" cy="13212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84E179E9-8656-83AB-03C6-48ECDC8B5E21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3556037" y="6694911"/>
                  <a:ext cx="3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50AD7E9D-96A4-4176-AFCD-EE30532B65F7}"/>
                    </a:ext>
                  </a:extLst>
                </p14:cNvPr>
                <p14:cNvContentPartPr/>
                <p14:nvPr/>
              </p14:nvContentPartPr>
              <p14:xfrm>
                <a:off x="3584837" y="6661791"/>
                <a:ext cx="155880" cy="23040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50AD7E9D-96A4-4176-AFCD-EE30532B65F7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576197" y="6653151"/>
                  <a:ext cx="173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7841B34A-2BF2-A488-AFF3-43E773800704}"/>
                    </a:ext>
                  </a:extLst>
                </p14:cNvPr>
                <p14:cNvContentPartPr/>
                <p14:nvPr/>
              </p14:nvContentPartPr>
              <p14:xfrm>
                <a:off x="3266237" y="6690951"/>
                <a:ext cx="573120" cy="28296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7841B34A-2BF2-A488-AFF3-43E773800704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3257597" y="6682311"/>
                  <a:ext cx="590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5FBF0485-9283-2DFE-51D1-A406A8E5997B}"/>
                    </a:ext>
                  </a:extLst>
                </p14:cNvPr>
                <p14:cNvContentPartPr/>
                <p14:nvPr/>
              </p14:nvContentPartPr>
              <p14:xfrm>
                <a:off x="3825677" y="6519849"/>
                <a:ext cx="148680" cy="12024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5FBF0485-9283-2DFE-51D1-A406A8E5997B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3817037" y="6510849"/>
                  <a:ext cx="166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C3F64E9F-6DBB-FB70-8BB3-5E226C2C62FD}"/>
                    </a:ext>
                  </a:extLst>
                </p14:cNvPr>
                <p14:cNvContentPartPr/>
                <p14:nvPr/>
              </p14:nvContentPartPr>
              <p14:xfrm>
                <a:off x="4399157" y="5735049"/>
                <a:ext cx="335520" cy="32256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C3F64E9F-6DBB-FB70-8BB3-5E226C2C62FD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4390157" y="5726409"/>
                  <a:ext cx="353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494087CB-B0D6-0280-42D5-0AEBFF6E4212}"/>
                    </a:ext>
                  </a:extLst>
                </p14:cNvPr>
                <p14:cNvContentPartPr/>
                <p14:nvPr/>
              </p14:nvContentPartPr>
              <p14:xfrm>
                <a:off x="4748717" y="5890569"/>
                <a:ext cx="144720" cy="11340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494087CB-B0D6-0280-42D5-0AEBFF6E4212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4739717" y="5881569"/>
                  <a:ext cx="162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C421EE6E-439D-9102-A293-D466DDDE4CCD}"/>
                    </a:ext>
                  </a:extLst>
                </p14:cNvPr>
                <p14:cNvContentPartPr/>
                <p14:nvPr/>
              </p14:nvContentPartPr>
              <p14:xfrm>
                <a:off x="4879397" y="5884089"/>
                <a:ext cx="130320" cy="19404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C421EE6E-439D-9102-A293-D466DDDE4CCD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4870397" y="5875449"/>
                  <a:ext cx="147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67B08D02-C886-94A1-7D44-EDB1DDB62886}"/>
                    </a:ext>
                  </a:extLst>
                </p14:cNvPr>
                <p14:cNvContentPartPr/>
                <p14:nvPr/>
              </p14:nvContentPartPr>
              <p14:xfrm>
                <a:off x="4019717" y="5299449"/>
                <a:ext cx="1353240" cy="135504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67B08D02-C886-94A1-7D44-EDB1DDB62886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4011077" y="5290809"/>
                  <a:ext cx="1370880" cy="137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66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60B405-6112-5645-E710-7FFFE4A4C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690562"/>
            <a:ext cx="7048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5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EF67C-1C0A-7E80-491A-536FDB93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652462"/>
            <a:ext cx="70485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64A6D-FFF0-F355-3624-3FD7E07C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633412"/>
            <a:ext cx="70485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8FB0-DC65-BCDA-2AF2-2146A78BD95E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1226842" cy="1109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0000CC"/>
                </a:solidFill>
              </a:rPr>
              <a:t>Central Limit Theorem (</a:t>
            </a:r>
            <a:r>
              <a:rPr lang="ko-KR" altLang="en-US" sz="1800" b="1" dirty="0">
                <a:solidFill>
                  <a:srgbClr val="0000CC"/>
                </a:solidFill>
              </a:rPr>
              <a:t>중심극한정리</a:t>
            </a:r>
            <a:r>
              <a:rPr lang="en-US" altLang="ko-KR" sz="1800" b="1" dirty="0">
                <a:solidFill>
                  <a:srgbClr val="0000CC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0000CC"/>
              </a:solidFill>
            </a:endParaRPr>
          </a:p>
          <a:p>
            <a:pPr algn="l"/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ko-KR" altLang="en-US" sz="16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(ML) 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에서는 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사용할까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왜 모든 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Data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는  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Normal Distribution</a:t>
            </a:r>
            <a:r>
              <a:rPr lang="ko-KR" alt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으로 가정하는가</a:t>
            </a:r>
            <a:r>
              <a:rPr lang="en-US" altLang="ko-KR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?</a:t>
            </a:r>
            <a:endParaRPr lang="ko-KR" altLang="en-US" sz="1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EE360-D5AB-15EA-835D-EE2A2797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6" y="1216966"/>
            <a:ext cx="10230376" cy="1695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EF7455-C339-289B-69D2-6A11FD29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4" y="3248055"/>
            <a:ext cx="4527111" cy="3424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911067-7AAC-8BFF-1648-80267097D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41" y="3342871"/>
            <a:ext cx="3982484" cy="32175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741A36F-65B8-527E-910F-BDED461783A6}"/>
              </a:ext>
            </a:extLst>
          </p:cNvPr>
          <p:cNvGrpSpPr/>
          <p:nvPr/>
        </p:nvGrpSpPr>
        <p:grpSpPr>
          <a:xfrm>
            <a:off x="651056" y="6600382"/>
            <a:ext cx="3624120" cy="46080"/>
            <a:chOff x="651056" y="6600382"/>
            <a:chExt cx="36241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EBA7AED-CB30-E551-BE91-A5D63EE8ED0C}"/>
                    </a:ext>
                  </a:extLst>
                </p14:cNvPr>
                <p14:cNvContentPartPr/>
                <p14:nvPr/>
              </p14:nvContentPartPr>
              <p14:xfrm>
                <a:off x="651056" y="6600382"/>
                <a:ext cx="3396600" cy="460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EBA7AED-CB30-E551-BE91-A5D63EE8ED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056" y="6591742"/>
                  <a:ext cx="3414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E154C19-A3F4-F203-654A-9B1C15D09CFC}"/>
                    </a:ext>
                  </a:extLst>
                </p14:cNvPr>
                <p14:cNvContentPartPr/>
                <p14:nvPr/>
              </p14:nvContentPartPr>
              <p14:xfrm>
                <a:off x="4251416" y="6602542"/>
                <a:ext cx="23760" cy="16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E154C19-A3F4-F203-654A-9B1C15D09C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2416" y="6593902"/>
                  <a:ext cx="4140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736671A-96BD-92A0-7F61-1A3D53229519}"/>
                  </a:ext>
                </a:extLst>
              </p14:cNvPr>
              <p14:cNvContentPartPr/>
              <p14:nvPr/>
            </p14:nvContentPartPr>
            <p14:xfrm>
              <a:off x="3728696" y="4764022"/>
              <a:ext cx="61560" cy="13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736671A-96BD-92A0-7F61-1A3D5322951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20056" y="4755022"/>
                <a:ext cx="7920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8FB0-DC65-BCDA-2AF2-2146A78BD95E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1491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0000CC"/>
                </a:solidFill>
              </a:rPr>
              <a:t>Normalization</a:t>
            </a:r>
            <a:r>
              <a:rPr lang="ko-KR" altLang="en-US" sz="1400" b="1" dirty="0">
                <a:solidFill>
                  <a:srgbClr val="0000CC"/>
                </a:solidFill>
              </a:rPr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</a:rPr>
              <a:t>정규화</a:t>
            </a:r>
            <a:r>
              <a:rPr lang="en-US" altLang="ko-KR" sz="1400" b="1" dirty="0">
                <a:solidFill>
                  <a:srgbClr val="0000CC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0000CC"/>
              </a:solidFill>
            </a:endParaRPr>
          </a:p>
          <a:p>
            <a:pPr marL="342900" indent="-342900" algn="l">
              <a:buAutoNum type="arabicParenBoth"/>
            </a:pPr>
            <a:r>
              <a:rPr lang="en-US" altLang="ko-KR" sz="1400" b="1" dirty="0">
                <a:solidFill>
                  <a:srgbClr val="0000CC"/>
                </a:solidFill>
              </a:rPr>
              <a:t>Min-Max </a:t>
            </a:r>
            <a:r>
              <a:rPr lang="ko-KR" altLang="en-US" sz="1400" b="1" dirty="0">
                <a:solidFill>
                  <a:srgbClr val="0000CC"/>
                </a:solidFill>
              </a:rPr>
              <a:t>정규화</a:t>
            </a:r>
            <a:endParaRPr lang="en-US" altLang="ko-KR" sz="1400" b="1" dirty="0">
              <a:solidFill>
                <a:srgbClr val="0000CC"/>
              </a:solidFill>
            </a:endParaRPr>
          </a:p>
          <a:p>
            <a:pPr marL="342900" indent="-342900" algn="l">
              <a:buAutoNum type="arabicParenBoth"/>
            </a:pPr>
            <a:endParaRPr lang="en-US" altLang="ko-KR" sz="1400" b="1" dirty="0">
              <a:solidFill>
                <a:srgbClr val="0000CC"/>
              </a:solidFill>
            </a:endParaRPr>
          </a:p>
          <a:p>
            <a:pPr marL="342900" indent="-342900" algn="l">
              <a:buAutoNum type="arabicParenBoth"/>
            </a:pPr>
            <a:r>
              <a:rPr lang="ko-KR" altLang="en-US" sz="1400" b="1" dirty="0">
                <a:solidFill>
                  <a:srgbClr val="0000CC"/>
                </a:solidFill>
              </a:rPr>
              <a:t>표준 정규화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0AF532-31BF-3AD9-A749-C8501675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7" y="1822242"/>
            <a:ext cx="7239372" cy="1365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E15EFD-48ED-914F-23E5-711DF93F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4" y="3248055"/>
            <a:ext cx="4527111" cy="3424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1FEC35-F7DB-0B15-E582-A90F16E70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41" y="3342871"/>
            <a:ext cx="3982484" cy="3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45CCD5F-07EB-8F62-B7C2-9292E154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29" y="971423"/>
            <a:ext cx="6655142" cy="491515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BC3597E-7680-0776-F009-770EBD60914C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solidFill>
                  <a:srgbClr val="0000CC"/>
                </a:solidFill>
              </a:rPr>
              <a:t>Min-Max </a:t>
            </a:r>
            <a:r>
              <a:rPr lang="ko-KR" altLang="en-US" sz="1400" b="1" dirty="0">
                <a:solidFill>
                  <a:srgbClr val="0000CC"/>
                </a:solidFill>
              </a:rPr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309975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FEEF71-6133-BB42-8943-A74A36D3298A}"/>
              </a:ext>
            </a:extLst>
          </p:cNvPr>
          <p:cNvGrpSpPr/>
          <p:nvPr/>
        </p:nvGrpSpPr>
        <p:grpSpPr>
          <a:xfrm>
            <a:off x="906656" y="324862"/>
            <a:ext cx="1049400" cy="257040"/>
            <a:chOff x="906656" y="324862"/>
            <a:chExt cx="10494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F1CE857-181D-DBC4-7DBC-E21CA0CF48D7}"/>
                    </a:ext>
                  </a:extLst>
                </p14:cNvPr>
                <p14:cNvContentPartPr/>
                <p14:nvPr/>
              </p14:nvContentPartPr>
              <p14:xfrm>
                <a:off x="919976" y="391822"/>
                <a:ext cx="8280" cy="338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F1CE857-181D-DBC4-7DBC-E21CA0CF48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0976" y="382822"/>
                  <a:ext cx="25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4CDD1BB-19D2-9DAB-029E-6ACF186682C0}"/>
                    </a:ext>
                  </a:extLst>
                </p14:cNvPr>
                <p14:cNvContentPartPr/>
                <p14:nvPr/>
              </p14:nvContentPartPr>
              <p14:xfrm>
                <a:off x="906656" y="324862"/>
                <a:ext cx="221040" cy="2570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4CDD1BB-19D2-9DAB-029E-6ACF186682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8016" y="316222"/>
                  <a:ext cx="238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99E2D8C-8F83-8F35-D409-D0F4357A8EF8}"/>
                    </a:ext>
                  </a:extLst>
                </p14:cNvPr>
                <p14:cNvContentPartPr/>
                <p14:nvPr/>
              </p14:nvContentPartPr>
              <p14:xfrm>
                <a:off x="1167296" y="420262"/>
                <a:ext cx="45720" cy="122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99E2D8C-8F83-8F35-D409-D0F4357A8E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8296" y="411262"/>
                  <a:ext cx="63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3DF4BB6-4D5A-F122-B618-41C53F2B6192}"/>
                    </a:ext>
                  </a:extLst>
                </p14:cNvPr>
                <p14:cNvContentPartPr/>
                <p14:nvPr/>
              </p14:nvContentPartPr>
              <p14:xfrm>
                <a:off x="1253696" y="464542"/>
                <a:ext cx="103320" cy="838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3DF4BB6-4D5A-F122-B618-41C53F2B61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056" y="455542"/>
                  <a:ext cx="120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6A8EBD3-4B60-F561-E7EC-83A382DA9423}"/>
                    </a:ext>
                  </a:extLst>
                </p14:cNvPr>
                <p14:cNvContentPartPr/>
                <p14:nvPr/>
              </p14:nvContentPartPr>
              <p14:xfrm>
                <a:off x="1402376" y="508462"/>
                <a:ext cx="148320" cy="10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6A8EBD3-4B60-F561-E7EC-83A382DA9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3736" y="499822"/>
                  <a:ext cx="165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EC4F04A-C0FB-7520-EF69-03ADFEE45E24}"/>
                    </a:ext>
                  </a:extLst>
                </p14:cNvPr>
                <p14:cNvContentPartPr/>
                <p14:nvPr/>
              </p14:nvContentPartPr>
              <p14:xfrm>
                <a:off x="1556816" y="342862"/>
                <a:ext cx="209880" cy="190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EC4F04A-C0FB-7520-EF69-03ADFEE45E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8176" y="334222"/>
                  <a:ext cx="227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3D15028-3494-3D28-D532-ECD6CC05C948}"/>
                    </a:ext>
                  </a:extLst>
                </p14:cNvPr>
                <p14:cNvContentPartPr/>
                <p14:nvPr/>
              </p14:nvContentPartPr>
              <p14:xfrm>
                <a:off x="1774616" y="463462"/>
                <a:ext cx="105480" cy="78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3D15028-3494-3D28-D532-ECD6CC05C9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5976" y="454822"/>
                  <a:ext cx="123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AA6A02E-0EDE-EDD7-5BAD-70A9A5AAACE1}"/>
                    </a:ext>
                  </a:extLst>
                </p14:cNvPr>
                <p14:cNvContentPartPr/>
                <p14:nvPr/>
              </p14:nvContentPartPr>
              <p14:xfrm>
                <a:off x="1876856" y="460582"/>
                <a:ext cx="79200" cy="102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AA6A02E-0EDE-EDD7-5BAD-70A9A5AAA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67856" y="451582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574459-98B5-A5A8-2997-831C0DD2F123}"/>
              </a:ext>
            </a:extLst>
          </p:cNvPr>
          <p:cNvGrpSpPr/>
          <p:nvPr/>
        </p:nvGrpSpPr>
        <p:grpSpPr>
          <a:xfrm>
            <a:off x="2147216" y="287782"/>
            <a:ext cx="696240" cy="304920"/>
            <a:chOff x="2147216" y="287782"/>
            <a:chExt cx="6962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E2851F-B2B4-5A2D-CD19-263986343A70}"/>
                    </a:ext>
                  </a:extLst>
                </p14:cNvPr>
                <p14:cNvContentPartPr/>
                <p14:nvPr/>
              </p14:nvContentPartPr>
              <p14:xfrm>
                <a:off x="2147216" y="313702"/>
                <a:ext cx="160920" cy="185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7E2851F-B2B4-5A2D-CD19-263986343A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8216" y="305062"/>
                  <a:ext cx="178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67FA5D-B43C-3FE9-A84E-417154F1CEB2}"/>
                    </a:ext>
                  </a:extLst>
                </p14:cNvPr>
                <p14:cNvContentPartPr/>
                <p14:nvPr/>
              </p14:nvContentPartPr>
              <p14:xfrm>
                <a:off x="2264216" y="387862"/>
                <a:ext cx="98280" cy="38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67FA5D-B43C-3FE9-A84E-417154F1CE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5216" y="378862"/>
                  <a:ext cx="115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5F319DE-C9A4-81FF-E4EC-8677CFEB043F}"/>
                    </a:ext>
                  </a:extLst>
                </p14:cNvPr>
                <p14:cNvContentPartPr/>
                <p14:nvPr/>
              </p14:nvContentPartPr>
              <p14:xfrm>
                <a:off x="2292656" y="296422"/>
                <a:ext cx="86760" cy="281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5F319DE-C9A4-81FF-E4EC-8677CFEB04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4016" y="287782"/>
                  <a:ext cx="104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FC09A7D-FEAE-6856-1C36-58403139E431}"/>
                    </a:ext>
                  </a:extLst>
                </p14:cNvPr>
                <p14:cNvContentPartPr/>
                <p14:nvPr/>
              </p14:nvContentPartPr>
              <p14:xfrm>
                <a:off x="2379416" y="287782"/>
                <a:ext cx="212760" cy="79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FC09A7D-FEAE-6856-1C36-58403139E4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0776" y="279142"/>
                  <a:ext cx="230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0780027-F26D-7E19-2673-5C6D369821F7}"/>
                    </a:ext>
                  </a:extLst>
                </p14:cNvPr>
                <p14:cNvContentPartPr/>
                <p14:nvPr/>
              </p14:nvContentPartPr>
              <p14:xfrm>
                <a:off x="2487776" y="327022"/>
                <a:ext cx="164880" cy="265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0780027-F26D-7E19-2673-5C6D369821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8776" y="318022"/>
                  <a:ext cx="182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ED390D1-4800-A706-F3A7-4FAC4119AE5C}"/>
                    </a:ext>
                  </a:extLst>
                </p14:cNvPr>
                <p14:cNvContentPartPr/>
                <p14:nvPr/>
              </p14:nvContentPartPr>
              <p14:xfrm>
                <a:off x="2573816" y="362662"/>
                <a:ext cx="186120" cy="208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ED390D1-4800-A706-F3A7-4FAC4119AE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4816" y="353662"/>
                  <a:ext cx="203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EE6AD88-1504-5A70-0715-2D126DD980CA}"/>
                    </a:ext>
                  </a:extLst>
                </p14:cNvPr>
                <p14:cNvContentPartPr/>
                <p14:nvPr/>
              </p14:nvContentPartPr>
              <p14:xfrm>
                <a:off x="2778296" y="458782"/>
                <a:ext cx="65160" cy="41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EE6AD88-1504-5A70-0715-2D126DD98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9296" y="450142"/>
                  <a:ext cx="82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B82569-E86C-8C09-E161-3CD3F4C9D52E}"/>
              </a:ext>
            </a:extLst>
          </p:cNvPr>
          <p:cNvGrpSpPr/>
          <p:nvPr/>
        </p:nvGrpSpPr>
        <p:grpSpPr>
          <a:xfrm>
            <a:off x="3142256" y="222982"/>
            <a:ext cx="820800" cy="427320"/>
            <a:chOff x="3142256" y="222982"/>
            <a:chExt cx="82080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765427-97FB-F75E-7F2F-13F6B278EBBA}"/>
                    </a:ext>
                  </a:extLst>
                </p14:cNvPr>
                <p14:cNvContentPartPr/>
                <p14:nvPr/>
              </p14:nvContentPartPr>
              <p14:xfrm>
                <a:off x="3142256" y="248182"/>
                <a:ext cx="121680" cy="323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765427-97FB-F75E-7F2F-13F6B278EB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3616" y="239542"/>
                  <a:ext cx="139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057021A-99DC-14C1-7E92-09E55F926766}"/>
                    </a:ext>
                  </a:extLst>
                </p14:cNvPr>
                <p14:cNvContentPartPr/>
                <p14:nvPr/>
              </p14:nvContentPartPr>
              <p14:xfrm>
                <a:off x="3280856" y="268702"/>
                <a:ext cx="200160" cy="197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057021A-99DC-14C1-7E92-09E55F9267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72216" y="259702"/>
                  <a:ext cx="217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554B801-4D79-8B74-1D82-9212A446E549}"/>
                    </a:ext>
                  </a:extLst>
                </p14:cNvPr>
                <p14:cNvContentPartPr/>
                <p14:nvPr/>
              </p14:nvContentPartPr>
              <p14:xfrm>
                <a:off x="3406496" y="222982"/>
                <a:ext cx="155880" cy="338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554B801-4D79-8B74-1D82-9212A446E5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7496" y="214342"/>
                  <a:ext cx="173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6842B22-AAA0-427C-E7D8-0129115011C8}"/>
                    </a:ext>
                  </a:extLst>
                </p14:cNvPr>
                <p14:cNvContentPartPr/>
                <p14:nvPr/>
              </p14:nvContentPartPr>
              <p14:xfrm>
                <a:off x="3546176" y="257902"/>
                <a:ext cx="113400" cy="181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6842B22-AAA0-427C-E7D8-0129115011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7536" y="248902"/>
                  <a:ext cx="131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E8B4CED-65EA-CF73-A617-72E1E9B5CCBB}"/>
                    </a:ext>
                  </a:extLst>
                </p14:cNvPr>
                <p14:cNvContentPartPr/>
                <p14:nvPr/>
              </p14:nvContentPartPr>
              <p14:xfrm>
                <a:off x="3651656" y="249262"/>
                <a:ext cx="145440" cy="224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E8B4CED-65EA-CF73-A617-72E1E9B5CC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2656" y="240622"/>
                  <a:ext cx="163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596EE27-7F6A-20EE-C924-462E4B855014}"/>
                    </a:ext>
                  </a:extLst>
                </p14:cNvPr>
                <p14:cNvContentPartPr/>
                <p14:nvPr/>
              </p14:nvContentPartPr>
              <p14:xfrm>
                <a:off x="3625016" y="486142"/>
                <a:ext cx="121320" cy="92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596EE27-7F6A-20EE-C924-462E4B8550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6016" y="477502"/>
                  <a:ext cx="13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D54E2EC-2755-EB03-1468-8EA22FF83722}"/>
                    </a:ext>
                  </a:extLst>
                </p14:cNvPr>
                <p14:cNvContentPartPr/>
                <p14:nvPr/>
              </p14:nvContentPartPr>
              <p14:xfrm>
                <a:off x="3835256" y="260782"/>
                <a:ext cx="127800" cy="389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D54E2EC-2755-EB03-1468-8EA22FF837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6256" y="251782"/>
                  <a:ext cx="145440" cy="40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AF4B4D7-8830-B1DD-C7A1-19078A05D248}"/>
                  </a:ext>
                </a:extLst>
              </p14:cNvPr>
              <p14:cNvContentPartPr/>
              <p14:nvPr/>
            </p14:nvContentPartPr>
            <p14:xfrm>
              <a:off x="5158976" y="426022"/>
              <a:ext cx="133200" cy="252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AF4B4D7-8830-B1DD-C7A1-19078A05D2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9976" y="417382"/>
                <a:ext cx="150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883004A9-D669-5288-571C-ED47BA6DE72C}"/>
              </a:ext>
            </a:extLst>
          </p:cNvPr>
          <p:cNvGrpSpPr/>
          <p:nvPr/>
        </p:nvGrpSpPr>
        <p:grpSpPr>
          <a:xfrm>
            <a:off x="956696" y="1093822"/>
            <a:ext cx="1343880" cy="335160"/>
            <a:chOff x="956696" y="1093822"/>
            <a:chExt cx="13438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A1FE4A2-A224-2595-A9BD-29A514332097}"/>
                    </a:ext>
                  </a:extLst>
                </p14:cNvPr>
                <p14:cNvContentPartPr/>
                <p14:nvPr/>
              </p14:nvContentPartPr>
              <p14:xfrm>
                <a:off x="956696" y="1169422"/>
                <a:ext cx="19080" cy="244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A1FE4A2-A224-2595-A9BD-29A5143320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696" y="1160782"/>
                  <a:ext cx="36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0DDEE75-23C4-0E69-C503-5CD61C06008B}"/>
                    </a:ext>
                  </a:extLst>
                </p14:cNvPr>
                <p14:cNvContentPartPr/>
                <p14:nvPr/>
              </p14:nvContentPartPr>
              <p14:xfrm>
                <a:off x="1066136" y="1232062"/>
                <a:ext cx="99000" cy="136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0DDEE75-23C4-0E69-C503-5CD61C0600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7496" y="1223422"/>
                  <a:ext cx="116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E74C212-F773-3241-784D-42508E2D4819}"/>
                    </a:ext>
                  </a:extLst>
                </p14:cNvPr>
                <p14:cNvContentPartPr/>
                <p14:nvPr/>
              </p14:nvContentPartPr>
              <p14:xfrm>
                <a:off x="1207976" y="1238182"/>
                <a:ext cx="80280" cy="138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E74C212-F773-3241-784D-42508E2D48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99336" y="1229542"/>
                  <a:ext cx="97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974345D-E888-18DE-EE8E-C2CCE51771AD}"/>
                    </a:ext>
                  </a:extLst>
                </p14:cNvPr>
                <p14:cNvContentPartPr/>
                <p14:nvPr/>
              </p14:nvContentPartPr>
              <p14:xfrm>
                <a:off x="1386896" y="1182382"/>
                <a:ext cx="92880" cy="158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974345D-E888-18DE-EE8E-C2CCE51771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7896" y="1173382"/>
                  <a:ext cx="110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396307A-E46E-8EB1-7865-4DFF7BD7CF27}"/>
                    </a:ext>
                  </a:extLst>
                </p14:cNvPr>
                <p14:cNvContentPartPr/>
                <p14:nvPr/>
              </p14:nvContentPartPr>
              <p14:xfrm>
                <a:off x="1478696" y="1163662"/>
                <a:ext cx="141840" cy="226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396307A-E46E-8EB1-7865-4DFF7BD7CF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9696" y="1155022"/>
                  <a:ext cx="159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81B11CE-2459-5FAB-A045-9167FFB4E03C}"/>
                    </a:ext>
                  </a:extLst>
                </p14:cNvPr>
                <p14:cNvContentPartPr/>
                <p14:nvPr/>
              </p14:nvContentPartPr>
              <p14:xfrm>
                <a:off x="1614416" y="1175542"/>
                <a:ext cx="238680" cy="1951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81B11CE-2459-5FAB-A045-9167FFB4E0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416" y="1166902"/>
                  <a:ext cx="256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8CF629C-37F9-ECB5-9E4D-42D50CD398AD}"/>
                    </a:ext>
                  </a:extLst>
                </p14:cNvPr>
                <p14:cNvContentPartPr/>
                <p14:nvPr/>
              </p14:nvContentPartPr>
              <p14:xfrm>
                <a:off x="1946696" y="1139902"/>
                <a:ext cx="132840" cy="115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8CF629C-37F9-ECB5-9E4D-42D50CD39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7696" y="1130902"/>
                  <a:ext cx="150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6C46441-B132-7137-E37A-3AD948B00BD9}"/>
                    </a:ext>
                  </a:extLst>
                </p14:cNvPr>
                <p14:cNvContentPartPr/>
                <p14:nvPr/>
              </p14:nvContentPartPr>
              <p14:xfrm>
                <a:off x="2115896" y="1093822"/>
                <a:ext cx="29880" cy="146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6C46441-B132-7137-E37A-3AD948B0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7256" y="1084822"/>
                  <a:ext cx="47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42EB17E-7101-6201-A116-548F9A0CEB01}"/>
                    </a:ext>
                  </a:extLst>
                </p14:cNvPr>
                <p14:cNvContentPartPr/>
                <p14:nvPr/>
              </p14:nvContentPartPr>
              <p14:xfrm>
                <a:off x="1926176" y="1309822"/>
                <a:ext cx="225720" cy="119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42EB17E-7101-6201-A116-548F9A0CEB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17536" y="1301182"/>
                  <a:ext cx="24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9A6B9E6-0101-C016-8558-8624EE203396}"/>
                    </a:ext>
                  </a:extLst>
                </p14:cNvPr>
                <p14:cNvContentPartPr/>
                <p14:nvPr/>
              </p14:nvContentPartPr>
              <p14:xfrm>
                <a:off x="2101856" y="1214422"/>
                <a:ext cx="198720" cy="262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9A6B9E6-0101-C016-8558-8624EE203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2856" y="1205782"/>
                  <a:ext cx="2163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FF6217-5AB2-0C28-6C20-175294E653B2}"/>
              </a:ext>
            </a:extLst>
          </p:cNvPr>
          <p:cNvGrpSpPr/>
          <p:nvPr/>
        </p:nvGrpSpPr>
        <p:grpSpPr>
          <a:xfrm>
            <a:off x="653216" y="1928662"/>
            <a:ext cx="7065000" cy="405000"/>
            <a:chOff x="653216" y="1928662"/>
            <a:chExt cx="706500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1BDD1F7-BE94-3305-AB5E-B2C6178F897A}"/>
                    </a:ext>
                  </a:extLst>
                </p14:cNvPr>
                <p14:cNvContentPartPr/>
                <p14:nvPr/>
              </p14:nvContentPartPr>
              <p14:xfrm>
                <a:off x="653216" y="1928662"/>
                <a:ext cx="26640" cy="330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1BDD1F7-BE94-3305-AB5E-B2C6178F89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4576" y="1919662"/>
                  <a:ext cx="44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BCB430B-6D3C-E59B-15E4-74A19E6BCA5B}"/>
                    </a:ext>
                  </a:extLst>
                </p14:cNvPr>
                <p14:cNvContentPartPr/>
                <p14:nvPr/>
              </p14:nvContentPartPr>
              <p14:xfrm>
                <a:off x="3329816" y="2059702"/>
                <a:ext cx="14760" cy="212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BCB430B-6D3C-E59B-15E4-74A19E6BC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20816" y="2051062"/>
                  <a:ext cx="3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052E862-6458-A440-2431-8026550D71E8}"/>
                    </a:ext>
                  </a:extLst>
                </p14:cNvPr>
                <p14:cNvContentPartPr/>
                <p14:nvPr/>
              </p14:nvContentPartPr>
              <p14:xfrm>
                <a:off x="706856" y="1981222"/>
                <a:ext cx="7011360" cy="352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052E862-6458-A440-2431-8026550D71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8216" y="1972582"/>
                  <a:ext cx="7029000" cy="37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1F4A3FA-02A6-BCC9-39FA-5FE02D8F945A}"/>
                  </a:ext>
                </a:extLst>
              </p14:cNvPr>
              <p14:cNvContentPartPr/>
              <p14:nvPr/>
            </p14:nvContentPartPr>
            <p14:xfrm>
              <a:off x="507776" y="2589622"/>
              <a:ext cx="122040" cy="1756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1F4A3FA-02A6-BCC9-39FA-5FE02D8F94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8776" y="2580622"/>
                <a:ext cx="1396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C6B1C234-8423-7AC1-96C0-B6B860B60068}"/>
              </a:ext>
            </a:extLst>
          </p:cNvPr>
          <p:cNvGrpSpPr/>
          <p:nvPr/>
        </p:nvGrpSpPr>
        <p:grpSpPr>
          <a:xfrm>
            <a:off x="7443176" y="2555062"/>
            <a:ext cx="420120" cy="171000"/>
            <a:chOff x="7443176" y="2555062"/>
            <a:chExt cx="420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32DDE27-DE7A-96B1-A1C2-BF4FDEF65CA9}"/>
                    </a:ext>
                  </a:extLst>
                </p14:cNvPr>
                <p14:cNvContentPartPr/>
                <p14:nvPr/>
              </p14:nvContentPartPr>
              <p14:xfrm>
                <a:off x="7443176" y="2555062"/>
                <a:ext cx="20880" cy="171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32DDE27-DE7A-96B1-A1C2-BF4FDEF65C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34536" y="2546422"/>
                  <a:ext cx="38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E48F764-222A-A693-BBFD-31EAE3A4E75A}"/>
                    </a:ext>
                  </a:extLst>
                </p14:cNvPr>
                <p14:cNvContentPartPr/>
                <p14:nvPr/>
              </p14:nvContentPartPr>
              <p14:xfrm>
                <a:off x="7541816" y="2557942"/>
                <a:ext cx="321480" cy="1515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E48F764-222A-A693-BBFD-31EAE3A4E7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33176" y="2549302"/>
                  <a:ext cx="339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4FC3068-0101-04A8-C5AC-12782F6E86B8}"/>
              </a:ext>
            </a:extLst>
          </p:cNvPr>
          <p:cNvGrpSpPr/>
          <p:nvPr/>
        </p:nvGrpSpPr>
        <p:grpSpPr>
          <a:xfrm>
            <a:off x="2483816" y="1070782"/>
            <a:ext cx="1768320" cy="378000"/>
            <a:chOff x="2483816" y="1070782"/>
            <a:chExt cx="17683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5D2ADEB-B21A-C3B1-28A0-D602C171F582}"/>
                    </a:ext>
                  </a:extLst>
                </p14:cNvPr>
                <p14:cNvContentPartPr/>
                <p14:nvPr/>
              </p14:nvContentPartPr>
              <p14:xfrm>
                <a:off x="2483816" y="1070782"/>
                <a:ext cx="103320" cy="375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5D2ADEB-B21A-C3B1-28A0-D602C171F5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4816" y="1062142"/>
                  <a:ext cx="120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E1A8D2D-804A-3DF7-D8A4-326D56CAB4A9}"/>
                    </a:ext>
                  </a:extLst>
                </p14:cNvPr>
                <p14:cNvContentPartPr/>
                <p14:nvPr/>
              </p14:nvContentPartPr>
              <p14:xfrm>
                <a:off x="2666336" y="1224142"/>
                <a:ext cx="106560" cy="132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E1A8D2D-804A-3DF7-D8A4-326D56CAB4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7696" y="1215502"/>
                  <a:ext cx="124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447D262-83CA-C2BC-484C-3140DEEFF15F}"/>
                    </a:ext>
                  </a:extLst>
                </p14:cNvPr>
                <p14:cNvContentPartPr/>
                <p14:nvPr/>
              </p14:nvContentPartPr>
              <p14:xfrm>
                <a:off x="2774696" y="1184542"/>
                <a:ext cx="362160" cy="192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447D262-83CA-C2BC-484C-3140DEEFF1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66056" y="1175542"/>
                  <a:ext cx="379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BAF913B-44C3-6193-C08D-4BB176AA1019}"/>
                    </a:ext>
                  </a:extLst>
                </p14:cNvPr>
                <p14:cNvContentPartPr/>
                <p14:nvPr/>
              </p14:nvContentPartPr>
              <p14:xfrm>
                <a:off x="3235496" y="1256182"/>
                <a:ext cx="32400" cy="34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BAF913B-44C3-6193-C08D-4BB176AA10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26496" y="1247182"/>
                  <a:ext cx="50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71936B5-51E2-B824-8A69-58B8AAD70802}"/>
                    </a:ext>
                  </a:extLst>
                </p14:cNvPr>
                <p14:cNvContentPartPr/>
                <p14:nvPr/>
              </p14:nvContentPartPr>
              <p14:xfrm>
                <a:off x="3282656" y="1255462"/>
                <a:ext cx="64440" cy="83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71936B5-51E2-B824-8A69-58B8AAD708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3656" y="1246822"/>
                  <a:ext cx="82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92304AE-C698-CABD-D920-26E7EAA21F74}"/>
                    </a:ext>
                  </a:extLst>
                </p14:cNvPr>
                <p14:cNvContentPartPr/>
                <p14:nvPr/>
              </p14:nvContentPartPr>
              <p14:xfrm>
                <a:off x="3197696" y="1238902"/>
                <a:ext cx="97200" cy="1130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92304AE-C698-CABD-D920-26E7EAA21F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89056" y="1229902"/>
                  <a:ext cx="114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B0DB012-4B74-5C2D-E6A8-07CCD17BC8B0}"/>
                    </a:ext>
                  </a:extLst>
                </p14:cNvPr>
                <p14:cNvContentPartPr/>
                <p14:nvPr/>
              </p14:nvContentPartPr>
              <p14:xfrm>
                <a:off x="3366896" y="1223062"/>
                <a:ext cx="127440" cy="1184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B0DB012-4B74-5C2D-E6A8-07CCD17BC8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8256" y="1214062"/>
                  <a:ext cx="145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D4DB61F-340B-8B8A-DD3C-E66DCFAD42AE}"/>
                    </a:ext>
                  </a:extLst>
                </p14:cNvPr>
                <p14:cNvContentPartPr/>
                <p14:nvPr/>
              </p14:nvContentPartPr>
              <p14:xfrm>
                <a:off x="3623576" y="1193542"/>
                <a:ext cx="100080" cy="1573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D4DB61F-340B-8B8A-DD3C-E66DCFAD42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14936" y="1184902"/>
                  <a:ext cx="11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4ED8001-2FD9-5E8B-B9FB-CF0CDAD8B6E6}"/>
                    </a:ext>
                  </a:extLst>
                </p14:cNvPr>
                <p14:cNvContentPartPr/>
                <p14:nvPr/>
              </p14:nvContentPartPr>
              <p14:xfrm>
                <a:off x="3688376" y="1207582"/>
                <a:ext cx="92520" cy="1630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4ED8001-2FD9-5E8B-B9FB-CF0CDAD8B6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79736" y="1198942"/>
                  <a:ext cx="11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33F6D2D-8998-469F-1CF6-D695B529896D}"/>
                    </a:ext>
                  </a:extLst>
                </p14:cNvPr>
                <p14:cNvContentPartPr/>
                <p14:nvPr/>
              </p14:nvContentPartPr>
              <p14:xfrm>
                <a:off x="3813656" y="1120822"/>
                <a:ext cx="162360" cy="2584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33F6D2D-8998-469F-1CF6-D695B52989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05016" y="1111822"/>
                  <a:ext cx="180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11DBBD0-286D-268B-2496-C4EB121AB879}"/>
                    </a:ext>
                  </a:extLst>
                </p14:cNvPr>
                <p14:cNvContentPartPr/>
                <p14:nvPr/>
              </p14:nvContentPartPr>
              <p14:xfrm>
                <a:off x="3930656" y="1165102"/>
                <a:ext cx="108720" cy="164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11DBBD0-286D-268B-2496-C4EB121AB8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22016" y="1156462"/>
                  <a:ext cx="126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12B62C9-2ABE-47DB-25C6-A96D914878CB}"/>
                    </a:ext>
                  </a:extLst>
                </p14:cNvPr>
                <p14:cNvContentPartPr/>
                <p14:nvPr/>
              </p14:nvContentPartPr>
              <p14:xfrm>
                <a:off x="4045856" y="1149622"/>
                <a:ext cx="189000" cy="217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12B62C9-2ABE-47DB-25C6-A96D914878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6856" y="1140982"/>
                  <a:ext cx="206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3BF0C54-A1F3-0525-E069-75F5845E9868}"/>
                    </a:ext>
                  </a:extLst>
                </p14:cNvPr>
                <p14:cNvContentPartPr/>
                <p14:nvPr/>
              </p14:nvContentPartPr>
              <p14:xfrm>
                <a:off x="4241336" y="1144222"/>
                <a:ext cx="10800" cy="304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3BF0C54-A1F3-0525-E069-75F5845E98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2336" y="1135222"/>
                  <a:ext cx="2844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74D25F7-6872-21D9-21B7-2EE005E93DFB}"/>
              </a:ext>
            </a:extLst>
          </p:cNvPr>
          <p:cNvGrpSpPr/>
          <p:nvPr/>
        </p:nvGrpSpPr>
        <p:grpSpPr>
          <a:xfrm>
            <a:off x="4541936" y="1044142"/>
            <a:ext cx="695880" cy="359280"/>
            <a:chOff x="4541936" y="1044142"/>
            <a:chExt cx="69588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2B1BB9F-B43B-6B0E-6669-761CE4060374}"/>
                    </a:ext>
                  </a:extLst>
                </p14:cNvPr>
                <p14:cNvContentPartPr/>
                <p14:nvPr/>
              </p14:nvContentPartPr>
              <p14:xfrm>
                <a:off x="4591616" y="1058902"/>
                <a:ext cx="43920" cy="2354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2B1BB9F-B43B-6B0E-6669-761CE40603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82976" y="1050262"/>
                  <a:ext cx="61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65A4393-DBDC-737C-29FC-D273EDCD906A}"/>
                    </a:ext>
                  </a:extLst>
                </p14:cNvPr>
                <p14:cNvContentPartPr/>
                <p14:nvPr/>
              </p14:nvContentPartPr>
              <p14:xfrm>
                <a:off x="4541936" y="1102822"/>
                <a:ext cx="227160" cy="2379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65A4393-DBDC-737C-29FC-D273EDCD90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32936" y="1093822"/>
                  <a:ext cx="244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231E025-FDB5-E073-690F-912A0531096E}"/>
                    </a:ext>
                  </a:extLst>
                </p14:cNvPr>
                <p14:cNvContentPartPr/>
                <p14:nvPr/>
              </p14:nvContentPartPr>
              <p14:xfrm>
                <a:off x="4677656" y="1282822"/>
                <a:ext cx="110880" cy="1206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231E025-FDB5-E073-690F-912A053109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69016" y="1273822"/>
                  <a:ext cx="128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3908801-B1E2-A28B-EB07-448C0D6E74A3}"/>
                    </a:ext>
                  </a:extLst>
                </p14:cNvPr>
                <p14:cNvContentPartPr/>
                <p14:nvPr/>
              </p14:nvContentPartPr>
              <p14:xfrm>
                <a:off x="4749296" y="1138822"/>
                <a:ext cx="172800" cy="2289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3908801-B1E2-A28B-EB07-448C0D6E74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40296" y="1130182"/>
                  <a:ext cx="190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D3CDE1B-2276-8CEA-F184-58B7A798554C}"/>
                    </a:ext>
                  </a:extLst>
                </p14:cNvPr>
                <p14:cNvContentPartPr/>
                <p14:nvPr/>
              </p14:nvContentPartPr>
              <p14:xfrm>
                <a:off x="4973936" y="1044142"/>
                <a:ext cx="42480" cy="3207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D3CDE1B-2276-8CEA-F184-58B7A79855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65296" y="1035142"/>
                  <a:ext cx="60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BCF7FF0-8386-5F53-E07A-0A60E4A85BFB}"/>
                    </a:ext>
                  </a:extLst>
                </p14:cNvPr>
                <p14:cNvContentPartPr/>
                <p14:nvPr/>
              </p14:nvContentPartPr>
              <p14:xfrm>
                <a:off x="5123696" y="1066822"/>
                <a:ext cx="114120" cy="3261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BCF7FF0-8386-5F53-E07A-0A60E4A85B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4696" y="1057822"/>
                  <a:ext cx="13176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494CE63-11E1-F723-3D2D-751C9B7EF13F}"/>
                  </a:ext>
                </a:extLst>
              </p14:cNvPr>
              <p14:cNvContentPartPr/>
              <p14:nvPr/>
            </p14:nvContentPartPr>
            <p14:xfrm>
              <a:off x="929696" y="1499182"/>
              <a:ext cx="1188000" cy="720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494CE63-11E1-F723-3D2D-751C9B7EF13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2056" y="1463182"/>
                <a:ext cx="12236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1EEEC223-B572-73E3-0C80-89EF68453729}"/>
                  </a:ext>
                </a:extLst>
              </p14:cNvPr>
              <p14:cNvContentPartPr/>
              <p14:nvPr/>
            </p14:nvContentPartPr>
            <p14:xfrm>
              <a:off x="2247296" y="1588822"/>
              <a:ext cx="48960" cy="1728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1EEEC223-B572-73E3-0C80-89EF6845372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229656" y="1552822"/>
                <a:ext cx="846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20E87C19-ACCF-756B-95DD-88C3A00871C5}"/>
                  </a:ext>
                </a:extLst>
              </p14:cNvPr>
              <p14:cNvContentPartPr/>
              <p14:nvPr/>
            </p14:nvContentPartPr>
            <p14:xfrm>
              <a:off x="766976" y="1863142"/>
              <a:ext cx="632880" cy="2289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20E87C19-ACCF-756B-95DD-88C3A00871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7976" y="1854142"/>
                <a:ext cx="65052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9F8770-2180-CCAB-BEB4-57B989E0C007}"/>
              </a:ext>
            </a:extLst>
          </p:cNvPr>
          <p:cNvGrpSpPr/>
          <p:nvPr/>
        </p:nvGrpSpPr>
        <p:grpSpPr>
          <a:xfrm>
            <a:off x="1593176" y="1736422"/>
            <a:ext cx="1744200" cy="400320"/>
            <a:chOff x="1593176" y="1736422"/>
            <a:chExt cx="174420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8E0BA91-B993-19CD-51F1-E7F05B177207}"/>
                    </a:ext>
                  </a:extLst>
                </p14:cNvPr>
                <p14:cNvContentPartPr/>
                <p14:nvPr/>
              </p14:nvContentPartPr>
              <p14:xfrm>
                <a:off x="1593176" y="1737862"/>
                <a:ext cx="103320" cy="1641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8E0BA91-B993-19CD-51F1-E7F05B1772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84536" y="1729222"/>
                  <a:ext cx="120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27A781E-A253-4C81-9340-AEA438A2125C}"/>
                    </a:ext>
                  </a:extLst>
                </p14:cNvPr>
                <p14:cNvContentPartPr/>
                <p14:nvPr/>
              </p14:nvContentPartPr>
              <p14:xfrm>
                <a:off x="1698656" y="1736422"/>
                <a:ext cx="73080" cy="1836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27A781E-A253-4C81-9340-AEA438A212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9656" y="1727422"/>
                  <a:ext cx="90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B1B7C41-A966-0E5C-D21B-42FC93B97DB1}"/>
                    </a:ext>
                  </a:extLst>
                </p14:cNvPr>
                <p14:cNvContentPartPr/>
                <p14:nvPr/>
              </p14:nvContentPartPr>
              <p14:xfrm>
                <a:off x="1852736" y="1743622"/>
                <a:ext cx="55440" cy="1407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B1B7C41-A966-0E5C-D21B-42FC93B97D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43736" y="1734622"/>
                  <a:ext cx="73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57C8D06-3785-737F-02E8-B90A7464272F}"/>
                    </a:ext>
                  </a:extLst>
                </p14:cNvPr>
                <p14:cNvContentPartPr/>
                <p14:nvPr/>
              </p14:nvContentPartPr>
              <p14:xfrm>
                <a:off x="1931936" y="1739302"/>
                <a:ext cx="123480" cy="164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57C8D06-3785-737F-02E8-B90A746427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23296" y="1730662"/>
                  <a:ext cx="141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304D477-9119-680A-4CF0-9C42CC8F2262}"/>
                    </a:ext>
                  </a:extLst>
                </p14:cNvPr>
                <p14:cNvContentPartPr/>
                <p14:nvPr/>
              </p14:nvContentPartPr>
              <p14:xfrm>
                <a:off x="2185016" y="1804822"/>
                <a:ext cx="1152360" cy="3319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304D477-9119-680A-4CF0-9C42CC8F22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6376" y="1796182"/>
                  <a:ext cx="117000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87F5FF80-C9DB-1919-D3A5-80E0E45B6849}"/>
                  </a:ext>
                </a:extLst>
              </p14:cNvPr>
              <p14:cNvContentPartPr/>
              <p14:nvPr/>
            </p14:nvContentPartPr>
            <p14:xfrm>
              <a:off x="7130696" y="2075542"/>
              <a:ext cx="27720" cy="1389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87F5FF80-C9DB-1919-D3A5-80E0E45B684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22056" y="2066902"/>
                <a:ext cx="45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3D2EF323-6DA5-BD71-9082-E0E2DB42AC67}"/>
                  </a:ext>
                </a:extLst>
              </p14:cNvPr>
              <p14:cNvContentPartPr/>
              <p14:nvPr/>
            </p14:nvContentPartPr>
            <p14:xfrm>
              <a:off x="7600856" y="2057182"/>
              <a:ext cx="178560" cy="17748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3D2EF323-6DA5-BD71-9082-E0E2DB42AC6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92216" y="2048182"/>
                <a:ext cx="196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F224321C-E457-EA67-79EC-DB1DB87942B7}"/>
                  </a:ext>
                </a:extLst>
              </p14:cNvPr>
              <p14:cNvContentPartPr/>
              <p14:nvPr/>
            </p14:nvContentPartPr>
            <p14:xfrm>
              <a:off x="8138336" y="1664422"/>
              <a:ext cx="360" cy="36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F224321C-E457-EA67-79EC-DB1DB87942B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29336" y="16554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48E7876-A07B-BD8F-CE78-A66FB02DF81F}"/>
              </a:ext>
            </a:extLst>
          </p:cNvPr>
          <p:cNvGrpSpPr/>
          <p:nvPr/>
        </p:nvGrpSpPr>
        <p:grpSpPr>
          <a:xfrm>
            <a:off x="7339856" y="1175182"/>
            <a:ext cx="2007720" cy="1269000"/>
            <a:chOff x="7339856" y="1175182"/>
            <a:chExt cx="2007720" cy="12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A5E5638D-4813-F297-BE45-CCB235F6AFF3}"/>
                    </a:ext>
                  </a:extLst>
                </p14:cNvPr>
                <p14:cNvContentPartPr/>
                <p14:nvPr/>
              </p14:nvContentPartPr>
              <p14:xfrm>
                <a:off x="7652696" y="1270222"/>
                <a:ext cx="389520" cy="5994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A5E5638D-4813-F297-BE45-CCB235F6AF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44056" y="1261222"/>
                  <a:ext cx="4071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F67C077-30E0-1945-4D7D-761E41DBDDF6}"/>
                    </a:ext>
                  </a:extLst>
                </p14:cNvPr>
                <p14:cNvContentPartPr/>
                <p14:nvPr/>
              </p14:nvContentPartPr>
              <p14:xfrm>
                <a:off x="7606976" y="1755502"/>
                <a:ext cx="117360" cy="1530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F67C077-30E0-1945-4D7D-761E41DBDD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97976" y="1746862"/>
                  <a:ext cx="135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5E72322-9421-19A4-EF24-6D8345041442}"/>
                    </a:ext>
                  </a:extLst>
                </p14:cNvPr>
                <p14:cNvContentPartPr/>
                <p14:nvPr/>
              </p14:nvContentPartPr>
              <p14:xfrm>
                <a:off x="8140496" y="1175182"/>
                <a:ext cx="243360" cy="2314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5E72322-9421-19A4-EF24-6D83450414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31496" y="1166182"/>
                  <a:ext cx="261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18CD15A-DDFD-64D4-ED9C-554E4AE3FA0E}"/>
                    </a:ext>
                  </a:extLst>
                </p14:cNvPr>
                <p14:cNvContentPartPr/>
                <p14:nvPr/>
              </p14:nvContentPartPr>
              <p14:xfrm>
                <a:off x="8368736" y="1329622"/>
                <a:ext cx="195480" cy="98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18CD15A-DDFD-64D4-ED9C-554E4AE3FA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59736" y="1320982"/>
                  <a:ext cx="213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52B8840-D440-EB10-7BC1-1F19DA14B782}"/>
                    </a:ext>
                  </a:extLst>
                </p14:cNvPr>
                <p14:cNvContentPartPr/>
                <p14:nvPr/>
              </p14:nvContentPartPr>
              <p14:xfrm>
                <a:off x="8446136" y="1352662"/>
                <a:ext cx="151920" cy="1483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52B8840-D440-EB10-7BC1-1F19DA14B7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37496" y="1344022"/>
                  <a:ext cx="169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83BD6C7D-3A2A-E4F7-8452-6D589FEECC16}"/>
                    </a:ext>
                  </a:extLst>
                </p14:cNvPr>
                <p14:cNvContentPartPr/>
                <p14:nvPr/>
              </p14:nvContentPartPr>
              <p14:xfrm>
                <a:off x="7339856" y="1790062"/>
                <a:ext cx="678600" cy="6541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83BD6C7D-3A2A-E4F7-8452-6D589FEECC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30856" y="1781062"/>
                  <a:ext cx="6962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70BA7BC-F2C6-8E32-F51D-4F79034F98BB}"/>
                    </a:ext>
                  </a:extLst>
                </p14:cNvPr>
                <p14:cNvContentPartPr/>
                <p14:nvPr/>
              </p14:nvContentPartPr>
              <p14:xfrm>
                <a:off x="8721896" y="1284622"/>
                <a:ext cx="29160" cy="284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70BA7BC-F2C6-8E32-F51D-4F79034F98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12896" y="1275982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BBD4706-D845-95D0-749A-3A2E905FD9BC}"/>
                    </a:ext>
                  </a:extLst>
                </p14:cNvPr>
                <p14:cNvContentPartPr/>
                <p14:nvPr/>
              </p14:nvContentPartPr>
              <p14:xfrm>
                <a:off x="8747456" y="1415662"/>
                <a:ext cx="17640" cy="727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BBD4706-D845-95D0-749A-3A2E905FD9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38816" y="1407022"/>
                  <a:ext cx="35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E7D3F18-FCC7-133D-4FA6-B88C790FE12A}"/>
                    </a:ext>
                  </a:extLst>
                </p14:cNvPr>
                <p14:cNvContentPartPr/>
                <p14:nvPr/>
              </p14:nvContentPartPr>
              <p14:xfrm>
                <a:off x="8909096" y="1284262"/>
                <a:ext cx="73800" cy="1990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E7D3F18-FCC7-133D-4FA6-B88C790FE1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00096" y="1275622"/>
                  <a:ext cx="91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B3EA795-427F-33BD-E482-24C7E6E6A9E3}"/>
                    </a:ext>
                  </a:extLst>
                </p14:cNvPr>
                <p14:cNvContentPartPr/>
                <p14:nvPr/>
              </p14:nvContentPartPr>
              <p14:xfrm>
                <a:off x="9018176" y="1297582"/>
                <a:ext cx="329400" cy="1537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B3EA795-427F-33BD-E482-24C7E6E6A9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09176" y="1288942"/>
                  <a:ext cx="34704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5DC624F-3C5A-F8C0-5B63-B70B0242CAB2}"/>
                  </a:ext>
                </a:extLst>
              </p14:cNvPr>
              <p14:cNvContentPartPr/>
              <p14:nvPr/>
            </p14:nvContentPartPr>
            <p14:xfrm>
              <a:off x="1185296" y="2156902"/>
              <a:ext cx="5760" cy="11952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5DC624F-3C5A-F8C0-5B63-B70B0242CA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76296" y="2148262"/>
                <a:ext cx="23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0E14B919-E680-E03E-57C9-474E576FB06B}"/>
                  </a:ext>
                </a:extLst>
              </p14:cNvPr>
              <p14:cNvContentPartPr/>
              <p14:nvPr/>
            </p14:nvContentPartPr>
            <p14:xfrm>
              <a:off x="1193576" y="2858542"/>
              <a:ext cx="3600" cy="216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0E14B919-E680-E03E-57C9-474E576FB0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84936" y="2849902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31E57078-CF29-7FD6-3DEF-E6BDD6FE5858}"/>
                  </a:ext>
                </a:extLst>
              </p14:cNvPr>
              <p14:cNvContentPartPr/>
              <p14:nvPr/>
            </p14:nvContentPartPr>
            <p14:xfrm>
              <a:off x="4498016" y="2154742"/>
              <a:ext cx="14760" cy="1152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31E57078-CF29-7FD6-3DEF-E6BDD6FE585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89376" y="2146102"/>
                <a:ext cx="32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9B9BA8C7-5922-E634-8071-C2F1390D3F56}"/>
                  </a:ext>
                </a:extLst>
              </p14:cNvPr>
              <p14:cNvContentPartPr/>
              <p14:nvPr/>
            </p14:nvContentPartPr>
            <p14:xfrm>
              <a:off x="5099936" y="2136382"/>
              <a:ext cx="815040" cy="36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9B9BA8C7-5922-E634-8071-C2F1390D3F5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091296" y="2127382"/>
                <a:ext cx="832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71A30BD4-3F00-CAFD-64CB-16ABA69F514C}"/>
                  </a:ext>
                </a:extLst>
              </p14:cNvPr>
              <p14:cNvContentPartPr/>
              <p14:nvPr/>
            </p14:nvContentPartPr>
            <p14:xfrm>
              <a:off x="6616976" y="2125582"/>
              <a:ext cx="453960" cy="2376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71A30BD4-3F00-CAFD-64CB-16ABA69F514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607976" y="2116942"/>
                <a:ext cx="4716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53E5435-6067-16DD-C332-5DECC1388589}"/>
              </a:ext>
            </a:extLst>
          </p:cNvPr>
          <p:cNvGrpSpPr/>
          <p:nvPr/>
        </p:nvGrpSpPr>
        <p:grpSpPr>
          <a:xfrm>
            <a:off x="403736" y="2492062"/>
            <a:ext cx="613800" cy="915120"/>
            <a:chOff x="403736" y="2492062"/>
            <a:chExt cx="6138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727F6C00-A5C7-B709-CD00-76E0239F9488}"/>
                    </a:ext>
                  </a:extLst>
                </p14:cNvPr>
                <p14:cNvContentPartPr/>
                <p14:nvPr/>
              </p14:nvContentPartPr>
              <p14:xfrm>
                <a:off x="403736" y="2492062"/>
                <a:ext cx="336960" cy="3434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727F6C00-A5C7-B709-CD00-76E0239F94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4736" y="2483062"/>
                  <a:ext cx="3546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4A2845C0-5AE1-3CB3-FA2C-EB69D7B42EA6}"/>
                    </a:ext>
                  </a:extLst>
                </p14:cNvPr>
                <p14:cNvContentPartPr/>
                <p14:nvPr/>
              </p14:nvContentPartPr>
              <p14:xfrm>
                <a:off x="612176" y="2903542"/>
                <a:ext cx="23040" cy="1584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4A2845C0-5AE1-3CB3-FA2C-EB69D7B42E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3176" y="2894542"/>
                  <a:ext cx="40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3C291B5B-3ED2-E312-2B8B-BBE8659C10CC}"/>
                    </a:ext>
                  </a:extLst>
                </p14:cNvPr>
                <p14:cNvContentPartPr/>
                <p14:nvPr/>
              </p14:nvContentPartPr>
              <p14:xfrm>
                <a:off x="651776" y="2888422"/>
                <a:ext cx="30600" cy="2178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3C291B5B-3ED2-E312-2B8B-BBE8659C10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2776" y="2879782"/>
                  <a:ext cx="48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4F5AD35-0784-2AD8-042A-A358BB1E8AE2}"/>
                    </a:ext>
                  </a:extLst>
                </p14:cNvPr>
                <p14:cNvContentPartPr/>
                <p14:nvPr/>
              </p14:nvContentPartPr>
              <p14:xfrm>
                <a:off x="507416" y="3136822"/>
                <a:ext cx="264960" cy="2703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4F5AD35-0784-2AD8-042A-A358BB1E8AE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8776" y="3128182"/>
                  <a:ext cx="282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7632DE12-6075-F509-F3EA-75CFF94C709A}"/>
                    </a:ext>
                  </a:extLst>
                </p14:cNvPr>
                <p14:cNvContentPartPr/>
                <p14:nvPr/>
              </p14:nvContentPartPr>
              <p14:xfrm>
                <a:off x="832136" y="3233662"/>
                <a:ext cx="9000" cy="525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7632DE12-6075-F509-F3EA-75CFF94C709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3496" y="3225022"/>
                  <a:ext cx="26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366713C-37AD-7EE3-9141-EC08DE12770C}"/>
                    </a:ext>
                  </a:extLst>
                </p14:cNvPr>
                <p14:cNvContentPartPr/>
                <p14:nvPr/>
              </p14:nvContentPartPr>
              <p14:xfrm>
                <a:off x="807296" y="3182902"/>
                <a:ext cx="210240" cy="1033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366713C-37AD-7EE3-9141-EC08DE12770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8296" y="3173902"/>
                  <a:ext cx="227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746DCAE-D946-F686-B7C1-16A920741A79}"/>
              </a:ext>
            </a:extLst>
          </p:cNvPr>
          <p:cNvGrpSpPr/>
          <p:nvPr/>
        </p:nvGrpSpPr>
        <p:grpSpPr>
          <a:xfrm>
            <a:off x="3051176" y="2514742"/>
            <a:ext cx="318600" cy="261360"/>
            <a:chOff x="3051176" y="2514742"/>
            <a:chExt cx="3186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C9276F81-0100-A6EA-2A5A-C66671033785}"/>
                    </a:ext>
                  </a:extLst>
                </p14:cNvPr>
                <p14:cNvContentPartPr/>
                <p14:nvPr/>
              </p14:nvContentPartPr>
              <p14:xfrm>
                <a:off x="3051176" y="2514742"/>
                <a:ext cx="168480" cy="173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C9276F81-0100-A6EA-2A5A-C666710337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42536" y="2506102"/>
                  <a:ext cx="18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C1437B82-CF41-3CCF-8339-1D71686C5FCF}"/>
                    </a:ext>
                  </a:extLst>
                </p14:cNvPr>
                <p14:cNvContentPartPr/>
                <p14:nvPr/>
              </p14:nvContentPartPr>
              <p14:xfrm>
                <a:off x="3138296" y="2584942"/>
                <a:ext cx="88560" cy="1911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C1437B82-CF41-3CCF-8339-1D71686C5F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29656" y="2575942"/>
                  <a:ext cx="106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2950B78E-320A-6385-C9B7-C8B57D04C7D0}"/>
                    </a:ext>
                  </a:extLst>
                </p14:cNvPr>
                <p14:cNvContentPartPr/>
                <p14:nvPr/>
              </p14:nvContentPartPr>
              <p14:xfrm>
                <a:off x="3275816" y="2628862"/>
                <a:ext cx="93960" cy="13572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2950B78E-320A-6385-C9B7-C8B57D04C7D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67176" y="2620222"/>
                  <a:ext cx="1116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D8825779-B1C2-A4C6-D9CB-8F6DE5424640}"/>
                  </a:ext>
                </a:extLst>
              </p14:cNvPr>
              <p14:cNvContentPartPr/>
              <p14:nvPr/>
            </p14:nvContentPartPr>
            <p14:xfrm>
              <a:off x="1474016" y="1576582"/>
              <a:ext cx="716400" cy="4971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D8825779-B1C2-A4C6-D9CB-8F6DE542464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465376" y="1567582"/>
                <a:ext cx="7340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50411A5A-94AA-058C-3D70-1EC5F53887EC}"/>
                  </a:ext>
                </a:extLst>
              </p14:cNvPr>
              <p14:cNvContentPartPr/>
              <p14:nvPr/>
            </p14:nvContentPartPr>
            <p14:xfrm>
              <a:off x="8145536" y="1519342"/>
              <a:ext cx="1232640" cy="3492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50411A5A-94AA-058C-3D70-1EC5F53887E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136536" y="1510342"/>
                <a:ext cx="12502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1F53F8C-A33C-C819-0EE2-FCE26EC3BCE7}"/>
              </a:ext>
            </a:extLst>
          </p:cNvPr>
          <p:cNvGrpSpPr/>
          <p:nvPr/>
        </p:nvGrpSpPr>
        <p:grpSpPr>
          <a:xfrm>
            <a:off x="9723776" y="1209742"/>
            <a:ext cx="682920" cy="348480"/>
            <a:chOff x="9723776" y="1209742"/>
            <a:chExt cx="6829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00EE7E5-FE6E-D96D-E46B-F0C57C152994}"/>
                    </a:ext>
                  </a:extLst>
                </p14:cNvPr>
                <p14:cNvContentPartPr/>
                <p14:nvPr/>
              </p14:nvContentPartPr>
              <p14:xfrm>
                <a:off x="9723776" y="1209742"/>
                <a:ext cx="103680" cy="24732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00EE7E5-FE6E-D96D-E46B-F0C57C15299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15136" y="1200742"/>
                  <a:ext cx="121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C8B31B17-759E-EA08-D4AB-4C6C21162BDC}"/>
                    </a:ext>
                  </a:extLst>
                </p14:cNvPr>
                <p14:cNvContentPartPr/>
                <p14:nvPr/>
              </p14:nvContentPartPr>
              <p14:xfrm>
                <a:off x="9909176" y="1284262"/>
                <a:ext cx="27720" cy="2012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C8B31B17-759E-EA08-D4AB-4C6C21162B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00176" y="1275262"/>
                  <a:ext cx="45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E6C0724C-5E05-848F-2311-FDA13A171906}"/>
                    </a:ext>
                  </a:extLst>
                </p14:cNvPr>
                <p14:cNvContentPartPr/>
                <p14:nvPr/>
              </p14:nvContentPartPr>
              <p14:xfrm>
                <a:off x="9984776" y="1307662"/>
                <a:ext cx="86040" cy="140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E6C0724C-5E05-848F-2311-FDA13A17190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75776" y="1298662"/>
                  <a:ext cx="103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29B643EB-0CA2-FF79-9B61-7F5CACA4A756}"/>
                    </a:ext>
                  </a:extLst>
                </p14:cNvPr>
                <p14:cNvContentPartPr/>
                <p14:nvPr/>
              </p14:nvContentPartPr>
              <p14:xfrm>
                <a:off x="10129856" y="1236382"/>
                <a:ext cx="276840" cy="32184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29B643EB-0CA2-FF79-9B61-7F5CACA4A75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120856" y="1227382"/>
                  <a:ext cx="29448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F76D8DD2-079C-E1EE-5A7A-665EA1EAF7E4}"/>
                  </a:ext>
                </a:extLst>
              </p14:cNvPr>
              <p14:cNvContentPartPr/>
              <p14:nvPr/>
            </p14:nvContentPartPr>
            <p14:xfrm>
              <a:off x="1179176" y="4494742"/>
              <a:ext cx="2018880" cy="9684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F76D8DD2-079C-E1EE-5A7A-665EA1EAF7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70176" y="4486102"/>
                <a:ext cx="20365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9C0BF4D-FCC0-595F-6D5D-60193BDEC6AF}"/>
              </a:ext>
            </a:extLst>
          </p:cNvPr>
          <p:cNvGrpSpPr/>
          <p:nvPr/>
        </p:nvGrpSpPr>
        <p:grpSpPr>
          <a:xfrm>
            <a:off x="1605056" y="3976702"/>
            <a:ext cx="1301040" cy="432000"/>
            <a:chOff x="1605056" y="3976702"/>
            <a:chExt cx="130104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0A6EBBA5-1238-EDBD-6F3C-35EAA342B661}"/>
                    </a:ext>
                  </a:extLst>
                </p14:cNvPr>
                <p14:cNvContentPartPr/>
                <p14:nvPr/>
              </p14:nvContentPartPr>
              <p14:xfrm>
                <a:off x="1631336" y="4035742"/>
                <a:ext cx="243720" cy="33084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0A6EBBA5-1238-EDBD-6F3C-35EAA342B66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22696" y="4027102"/>
                  <a:ext cx="261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CD108D75-FDEB-B03B-E363-50BC7C0115BD}"/>
                    </a:ext>
                  </a:extLst>
                </p14:cNvPr>
                <p14:cNvContentPartPr/>
                <p14:nvPr/>
              </p14:nvContentPartPr>
              <p14:xfrm>
                <a:off x="1605056" y="3976702"/>
                <a:ext cx="501480" cy="432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CD108D75-FDEB-B03B-E363-50BC7C0115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6416" y="3968062"/>
                  <a:ext cx="5191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AE402D62-9254-76CB-3914-CDA6176D2296}"/>
                    </a:ext>
                  </a:extLst>
                </p14:cNvPr>
                <p14:cNvContentPartPr/>
                <p14:nvPr/>
              </p14:nvContentPartPr>
              <p14:xfrm>
                <a:off x="2323976" y="4101622"/>
                <a:ext cx="42480" cy="2646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AE402D62-9254-76CB-3914-CDA6176D229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15336" y="4092622"/>
                  <a:ext cx="60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7832A176-E57C-4999-3353-42C725B3963C}"/>
                    </a:ext>
                  </a:extLst>
                </p14:cNvPr>
                <p14:cNvContentPartPr/>
                <p14:nvPr/>
              </p14:nvContentPartPr>
              <p14:xfrm>
                <a:off x="2311376" y="4018822"/>
                <a:ext cx="283320" cy="3042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7832A176-E57C-4999-3353-42C725B3963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02376" y="4009822"/>
                  <a:ext cx="300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ACCF7BAC-F6BD-82FB-48B1-7C5B6369574D}"/>
                    </a:ext>
                  </a:extLst>
                </p14:cNvPr>
                <p14:cNvContentPartPr/>
                <p14:nvPr/>
              </p14:nvContentPartPr>
              <p14:xfrm>
                <a:off x="2644376" y="4254262"/>
                <a:ext cx="25200" cy="86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ACCF7BAC-F6BD-82FB-48B1-7C5B6369574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35376" y="4245622"/>
                  <a:ext cx="42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472698AD-70DC-8AEF-0DEF-1BB0BBD888B0}"/>
                    </a:ext>
                  </a:extLst>
                </p14:cNvPr>
                <p14:cNvContentPartPr/>
                <p14:nvPr/>
              </p14:nvContentPartPr>
              <p14:xfrm>
                <a:off x="2637536" y="4238782"/>
                <a:ext cx="268560" cy="10224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472698AD-70DC-8AEF-0DEF-1BB0BBD888B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28896" y="4230142"/>
                  <a:ext cx="2862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45411BF-34AF-D001-2537-3C6F088947AC}"/>
              </a:ext>
            </a:extLst>
          </p:cNvPr>
          <p:cNvGrpSpPr/>
          <p:nvPr/>
        </p:nvGrpSpPr>
        <p:grpSpPr>
          <a:xfrm>
            <a:off x="3482096" y="4515262"/>
            <a:ext cx="217440" cy="99720"/>
            <a:chOff x="3482096" y="4515262"/>
            <a:chExt cx="21744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E401838A-4259-60F4-52C6-7F12E2D0B825}"/>
                    </a:ext>
                  </a:extLst>
                </p14:cNvPr>
                <p14:cNvContentPartPr/>
                <p14:nvPr/>
              </p14:nvContentPartPr>
              <p14:xfrm>
                <a:off x="3482096" y="4515262"/>
                <a:ext cx="206280" cy="219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E401838A-4259-60F4-52C6-7F12E2D0B82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73096" y="4506262"/>
                  <a:ext cx="223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2F6A7F57-6E0D-D710-5249-10A12D53CF6D}"/>
                    </a:ext>
                  </a:extLst>
                </p14:cNvPr>
                <p14:cNvContentPartPr/>
                <p14:nvPr/>
              </p14:nvContentPartPr>
              <p14:xfrm>
                <a:off x="3500456" y="4607062"/>
                <a:ext cx="199080" cy="79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2F6A7F57-6E0D-D710-5249-10A12D53CF6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91456" y="4598062"/>
                  <a:ext cx="2167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C42D1673-FB2F-FBA3-79FC-828B000674F0}"/>
                  </a:ext>
                </a:extLst>
              </p14:cNvPr>
              <p14:cNvContentPartPr/>
              <p14:nvPr/>
            </p14:nvContentPartPr>
            <p14:xfrm>
              <a:off x="3994736" y="4554862"/>
              <a:ext cx="1389240" cy="133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C42D1673-FB2F-FBA3-79FC-828B000674F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986096" y="4546222"/>
                <a:ext cx="14068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E3C96D4-59F7-F1EC-889E-36336021095F}"/>
              </a:ext>
            </a:extLst>
          </p:cNvPr>
          <p:cNvGrpSpPr/>
          <p:nvPr/>
        </p:nvGrpSpPr>
        <p:grpSpPr>
          <a:xfrm>
            <a:off x="4231616" y="4776262"/>
            <a:ext cx="505800" cy="237600"/>
            <a:chOff x="4231616" y="4776262"/>
            <a:chExt cx="505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B6540817-9F84-79DF-7F5E-A145DAEC74FC}"/>
                    </a:ext>
                  </a:extLst>
                </p14:cNvPr>
                <p14:cNvContentPartPr/>
                <p14:nvPr/>
              </p14:nvContentPartPr>
              <p14:xfrm>
                <a:off x="4231616" y="4776262"/>
                <a:ext cx="51120" cy="2376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B6540817-9F84-79DF-7F5E-A145DAEC74F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22976" y="4767262"/>
                  <a:ext cx="68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7C93CE5-03A3-8E9C-2243-2FD2ADAB1087}"/>
                    </a:ext>
                  </a:extLst>
                </p14:cNvPr>
                <p14:cNvContentPartPr/>
                <p14:nvPr/>
              </p14:nvContentPartPr>
              <p14:xfrm>
                <a:off x="4342496" y="4804702"/>
                <a:ext cx="394920" cy="193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7C93CE5-03A3-8E9C-2243-2FD2ADAB108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33856" y="4796062"/>
                  <a:ext cx="4125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5AC3D3D6-6966-7A7B-94E6-4D88615B18D0}"/>
              </a:ext>
            </a:extLst>
          </p:cNvPr>
          <p:cNvGrpSpPr/>
          <p:nvPr/>
        </p:nvGrpSpPr>
        <p:grpSpPr>
          <a:xfrm>
            <a:off x="1399856" y="4737382"/>
            <a:ext cx="1664640" cy="531720"/>
            <a:chOff x="1399856" y="4737382"/>
            <a:chExt cx="166464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4C64A301-A9F1-7FE2-B529-C2D4E7B50383}"/>
                    </a:ext>
                  </a:extLst>
                </p14:cNvPr>
                <p14:cNvContentPartPr/>
                <p14:nvPr/>
              </p14:nvContentPartPr>
              <p14:xfrm>
                <a:off x="1399856" y="4737382"/>
                <a:ext cx="82800" cy="4046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4C64A301-A9F1-7FE2-B529-C2D4E7B5038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391216" y="4728742"/>
                  <a:ext cx="100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B078CA5F-CA5A-4389-3700-30288634593C}"/>
                    </a:ext>
                  </a:extLst>
                </p14:cNvPr>
                <p14:cNvContentPartPr/>
                <p14:nvPr/>
              </p14:nvContentPartPr>
              <p14:xfrm>
                <a:off x="1445576" y="4799662"/>
                <a:ext cx="298440" cy="30204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B078CA5F-CA5A-4389-3700-30288634593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36576" y="4791022"/>
                  <a:ext cx="316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FDA68122-F621-B6F0-9E9D-B78174B86939}"/>
                    </a:ext>
                  </a:extLst>
                </p14:cNvPr>
                <p14:cNvContentPartPr/>
                <p14:nvPr/>
              </p14:nvContentPartPr>
              <p14:xfrm>
                <a:off x="1777136" y="5003062"/>
                <a:ext cx="118800" cy="1065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FDA68122-F621-B6F0-9E9D-B78174B869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68136" y="4994422"/>
                  <a:ext cx="136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06C8DBA4-65B2-89DE-DC6C-75D54C5F0427}"/>
                    </a:ext>
                  </a:extLst>
                </p14:cNvPr>
                <p14:cNvContentPartPr/>
                <p14:nvPr/>
              </p14:nvContentPartPr>
              <p14:xfrm>
                <a:off x="1896296" y="5020702"/>
                <a:ext cx="100440" cy="1173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06C8DBA4-65B2-89DE-DC6C-75D54C5F042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887296" y="5012062"/>
                  <a:ext cx="118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3516F569-8405-C95A-7793-1CBB43887879}"/>
                    </a:ext>
                  </a:extLst>
                </p14:cNvPr>
                <p14:cNvContentPartPr/>
                <p14:nvPr/>
              </p14:nvContentPartPr>
              <p14:xfrm>
                <a:off x="2187536" y="4999462"/>
                <a:ext cx="176760" cy="75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3516F569-8405-C95A-7793-1CBB4388787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78536" y="4990462"/>
                  <a:ext cx="194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8E115B9A-3741-5205-079D-C63C3B5A2A80}"/>
                    </a:ext>
                  </a:extLst>
                </p14:cNvPr>
                <p14:cNvContentPartPr/>
                <p14:nvPr/>
              </p14:nvContentPartPr>
              <p14:xfrm>
                <a:off x="2467976" y="4766542"/>
                <a:ext cx="280800" cy="32580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8E115B9A-3741-5205-079D-C63C3B5A2A8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8976" y="4757542"/>
                  <a:ext cx="298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C49E42DC-4637-C9A5-9A47-185242C60801}"/>
                    </a:ext>
                  </a:extLst>
                </p14:cNvPr>
                <p14:cNvContentPartPr/>
                <p14:nvPr/>
              </p14:nvContentPartPr>
              <p14:xfrm>
                <a:off x="2780456" y="5001622"/>
                <a:ext cx="10440" cy="651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C49E42DC-4637-C9A5-9A47-185242C6080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71816" y="4992982"/>
                  <a:ext cx="28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D09C391-3079-8435-88AB-525009184CBB}"/>
                    </a:ext>
                  </a:extLst>
                </p14:cNvPr>
                <p14:cNvContentPartPr/>
                <p14:nvPr/>
              </p14:nvContentPartPr>
              <p14:xfrm>
                <a:off x="2784056" y="4944742"/>
                <a:ext cx="232920" cy="1130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D09C391-3079-8435-88AB-525009184CB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775416" y="4936102"/>
                  <a:ext cx="250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A005C083-081C-E300-7F09-0B8F564F3E34}"/>
                    </a:ext>
                  </a:extLst>
                </p14:cNvPr>
                <p14:cNvContentPartPr/>
                <p14:nvPr/>
              </p14:nvContentPartPr>
              <p14:xfrm>
                <a:off x="1418936" y="5248582"/>
                <a:ext cx="447480" cy="2052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A005C083-081C-E300-7F09-0B8F564F3E3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09936" y="5239942"/>
                  <a:ext cx="465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4F68A883-571D-B31C-C2CD-ED2FBAA0321C}"/>
                    </a:ext>
                  </a:extLst>
                </p14:cNvPr>
                <p14:cNvContentPartPr/>
                <p14:nvPr/>
              </p14:nvContentPartPr>
              <p14:xfrm>
                <a:off x="2484176" y="5134102"/>
                <a:ext cx="580320" cy="6876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4F68A883-571D-B31C-C2CD-ED2FBAA0321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75536" y="5125102"/>
                  <a:ext cx="597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91C3A4C-CEF7-FE38-596E-79F25529F1C8}"/>
              </a:ext>
            </a:extLst>
          </p:cNvPr>
          <p:cNvGrpSpPr/>
          <p:nvPr/>
        </p:nvGrpSpPr>
        <p:grpSpPr>
          <a:xfrm>
            <a:off x="1556816" y="5450542"/>
            <a:ext cx="370440" cy="156960"/>
            <a:chOff x="1556816" y="5450542"/>
            <a:chExt cx="3704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981E3FFC-07E4-2EDD-3051-5F39797E0B96}"/>
                    </a:ext>
                  </a:extLst>
                </p14:cNvPr>
                <p14:cNvContentPartPr/>
                <p14:nvPr/>
              </p14:nvContentPartPr>
              <p14:xfrm>
                <a:off x="1556816" y="5450542"/>
                <a:ext cx="115920" cy="14868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981E3FFC-07E4-2EDD-3051-5F39797E0B9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547816" y="5441542"/>
                  <a:ext cx="133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C8448CB5-1481-4CC8-CDDA-BFE5D12C3CD6}"/>
                    </a:ext>
                  </a:extLst>
                </p14:cNvPr>
                <p14:cNvContentPartPr/>
                <p14:nvPr/>
              </p14:nvContentPartPr>
              <p14:xfrm>
                <a:off x="1659416" y="5495182"/>
                <a:ext cx="39240" cy="7524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C8448CB5-1481-4CC8-CDDA-BFE5D12C3CD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50416" y="5486182"/>
                  <a:ext cx="56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5F0F8B5-10F3-8EF8-07C6-E7FC7A4999EC}"/>
                    </a:ext>
                  </a:extLst>
                </p14:cNvPr>
                <p14:cNvContentPartPr/>
                <p14:nvPr/>
              </p14:nvContentPartPr>
              <p14:xfrm>
                <a:off x="1840856" y="5500942"/>
                <a:ext cx="86400" cy="1065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5F0F8B5-10F3-8EF8-07C6-E7FC7A4999E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831856" y="5491942"/>
                  <a:ext cx="1040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2886037B-A6DA-49FC-F6F9-71B8D79555CD}"/>
                  </a:ext>
                </a:extLst>
              </p14:cNvPr>
              <p14:cNvContentPartPr/>
              <p14:nvPr/>
            </p14:nvContentPartPr>
            <p14:xfrm>
              <a:off x="2916896" y="5390782"/>
              <a:ext cx="75240" cy="7704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2886037B-A6DA-49FC-F6F9-71B8D79555C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908256" y="5381782"/>
                <a:ext cx="928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351B361-A9E2-FC20-35E3-333CE17D3079}"/>
              </a:ext>
            </a:extLst>
          </p:cNvPr>
          <p:cNvGrpSpPr/>
          <p:nvPr/>
        </p:nvGrpSpPr>
        <p:grpSpPr>
          <a:xfrm>
            <a:off x="4301096" y="4097662"/>
            <a:ext cx="340560" cy="349200"/>
            <a:chOff x="4301096" y="4097662"/>
            <a:chExt cx="34056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2BB4514A-B163-5FB0-76CD-301AB0026DBB}"/>
                    </a:ext>
                  </a:extLst>
                </p14:cNvPr>
                <p14:cNvContentPartPr/>
                <p14:nvPr/>
              </p14:nvContentPartPr>
              <p14:xfrm>
                <a:off x="4397576" y="4097662"/>
                <a:ext cx="244080" cy="3272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2BB4514A-B163-5FB0-76CD-301AB0026DB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388576" y="4088662"/>
                  <a:ext cx="261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4A6B0CF7-C43C-B766-C939-91B0B9864D42}"/>
                    </a:ext>
                  </a:extLst>
                </p14:cNvPr>
                <p14:cNvContentPartPr/>
                <p14:nvPr/>
              </p14:nvContentPartPr>
              <p14:xfrm>
                <a:off x="4301096" y="4128622"/>
                <a:ext cx="319680" cy="31824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4A6B0CF7-C43C-B766-C939-91B0B9864D4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92096" y="4119622"/>
                  <a:ext cx="3373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5DA6BA0-5B2A-59CF-6AAD-C0D39227D87A}"/>
              </a:ext>
            </a:extLst>
          </p:cNvPr>
          <p:cNvGrpSpPr/>
          <p:nvPr/>
        </p:nvGrpSpPr>
        <p:grpSpPr>
          <a:xfrm>
            <a:off x="2620256" y="3842782"/>
            <a:ext cx="254160" cy="265320"/>
            <a:chOff x="2620256" y="3842782"/>
            <a:chExt cx="2541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C35A3055-98C1-4B52-91A0-2BEC1D3CDB6B}"/>
                    </a:ext>
                  </a:extLst>
                </p14:cNvPr>
                <p14:cNvContentPartPr/>
                <p14:nvPr/>
              </p14:nvContentPartPr>
              <p14:xfrm>
                <a:off x="2620256" y="3957622"/>
                <a:ext cx="63000" cy="15048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C35A3055-98C1-4B52-91A0-2BEC1D3CDB6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611256" y="3948982"/>
                  <a:ext cx="80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5324FD81-DF4D-D801-D5BD-5FBAE08AE617}"/>
                    </a:ext>
                  </a:extLst>
                </p14:cNvPr>
                <p14:cNvContentPartPr/>
                <p14:nvPr/>
              </p14:nvContentPartPr>
              <p14:xfrm>
                <a:off x="2653376" y="3952582"/>
                <a:ext cx="104400" cy="1465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5324FD81-DF4D-D801-D5BD-5FBAE08AE6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44376" y="3943942"/>
                  <a:ext cx="122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5260E90-6DA7-EF3A-B17B-5357E8C7DB42}"/>
                    </a:ext>
                  </a:extLst>
                </p14:cNvPr>
                <p14:cNvContentPartPr/>
                <p14:nvPr/>
              </p14:nvContentPartPr>
              <p14:xfrm>
                <a:off x="2797016" y="3842782"/>
                <a:ext cx="77400" cy="979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5260E90-6DA7-EF3A-B17B-5357E8C7DB4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788016" y="3833782"/>
                  <a:ext cx="950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05F331E7-71E6-9243-EEA2-FE2551CB8528}"/>
                  </a:ext>
                </a:extLst>
              </p14:cNvPr>
              <p14:cNvContentPartPr/>
              <p14:nvPr/>
            </p14:nvContentPartPr>
            <p14:xfrm>
              <a:off x="789296" y="2274262"/>
              <a:ext cx="2300040" cy="8604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05F331E7-71E6-9243-EEA2-FE2551CB852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53656" y="2202262"/>
                <a:ext cx="23716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8A9E925B-59CB-3FEF-F970-2D6D805F9F59}"/>
                  </a:ext>
                </a:extLst>
              </p14:cNvPr>
              <p14:cNvContentPartPr/>
              <p14:nvPr/>
            </p14:nvContentPartPr>
            <p14:xfrm>
              <a:off x="2239016" y="2513662"/>
              <a:ext cx="1981440" cy="137196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8A9E925B-59CB-3FEF-F970-2D6D805F9F5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203376" y="2442022"/>
                <a:ext cx="205308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5293536C-1E00-B3B8-DA24-58D7CC3F8A3E}"/>
                  </a:ext>
                </a:extLst>
              </p14:cNvPr>
              <p14:cNvContentPartPr/>
              <p14:nvPr/>
            </p14:nvContentPartPr>
            <p14:xfrm>
              <a:off x="3939656" y="3701662"/>
              <a:ext cx="361080" cy="28908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5293536C-1E00-B3B8-DA24-58D7CC3F8A3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904016" y="3630022"/>
                <a:ext cx="43272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6235AE8A-A2FF-3EDD-D1A9-D613117527C0}"/>
              </a:ext>
            </a:extLst>
          </p:cNvPr>
          <p:cNvGrpSpPr/>
          <p:nvPr/>
        </p:nvGrpSpPr>
        <p:grpSpPr>
          <a:xfrm>
            <a:off x="5647136" y="4430662"/>
            <a:ext cx="289800" cy="181080"/>
            <a:chOff x="5647136" y="4430662"/>
            <a:chExt cx="2898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0B70D00E-9802-55E6-0D77-A945A1EF8935}"/>
                    </a:ext>
                  </a:extLst>
                </p14:cNvPr>
                <p14:cNvContentPartPr/>
                <p14:nvPr/>
              </p14:nvContentPartPr>
              <p14:xfrm>
                <a:off x="5647136" y="4498342"/>
                <a:ext cx="200880" cy="2736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0B70D00E-9802-55E6-0D77-A945A1EF893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38136" y="4489342"/>
                  <a:ext cx="218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4195454F-27D5-1FA2-C6CB-4BEDA11F6D9E}"/>
                    </a:ext>
                  </a:extLst>
                </p14:cNvPr>
                <p14:cNvContentPartPr/>
                <p14:nvPr/>
              </p14:nvContentPartPr>
              <p14:xfrm>
                <a:off x="5665496" y="4430662"/>
                <a:ext cx="271440" cy="1810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4195454F-27D5-1FA2-C6CB-4BEDA11F6D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656856" y="4422022"/>
                  <a:ext cx="2890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DC2E4A15-05FC-6E86-89ED-27437C8C6616}"/>
              </a:ext>
            </a:extLst>
          </p:cNvPr>
          <p:cNvGrpSpPr/>
          <p:nvPr/>
        </p:nvGrpSpPr>
        <p:grpSpPr>
          <a:xfrm>
            <a:off x="415976" y="4081462"/>
            <a:ext cx="596520" cy="794880"/>
            <a:chOff x="415976" y="4081462"/>
            <a:chExt cx="59652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A1F80BCD-1419-B3BD-D3DF-5DB8A14DE23B}"/>
                    </a:ext>
                  </a:extLst>
                </p14:cNvPr>
                <p14:cNvContentPartPr/>
                <p14:nvPr/>
              </p14:nvContentPartPr>
              <p14:xfrm>
                <a:off x="415976" y="4390702"/>
                <a:ext cx="501120" cy="4856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A1F80BCD-1419-B3BD-D3DF-5DB8A14DE23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7336" y="4381702"/>
                  <a:ext cx="518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84D587D7-9325-28D6-E8F6-0045E1D8D2FE}"/>
                    </a:ext>
                  </a:extLst>
                </p14:cNvPr>
                <p14:cNvContentPartPr/>
                <p14:nvPr/>
              </p14:nvContentPartPr>
              <p14:xfrm>
                <a:off x="448376" y="4408342"/>
                <a:ext cx="351000" cy="38124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84D587D7-9325-28D6-E8F6-0045E1D8D2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9376" y="4399702"/>
                  <a:ext cx="368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35954119-90E2-FB2F-0DA6-74F1971B9456}"/>
                    </a:ext>
                  </a:extLst>
                </p14:cNvPr>
                <p14:cNvContentPartPr/>
                <p14:nvPr/>
              </p14:nvContentPartPr>
              <p14:xfrm>
                <a:off x="805496" y="4081462"/>
                <a:ext cx="207000" cy="53604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35954119-90E2-FB2F-0DA6-74F1971B945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6856" y="4072462"/>
                  <a:ext cx="2246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81A92DED-CAB8-0C1C-FB44-8035D5FEA1D7}"/>
                    </a:ext>
                  </a:extLst>
                </p14:cNvPr>
                <p14:cNvContentPartPr/>
                <p14:nvPr/>
              </p14:nvContentPartPr>
              <p14:xfrm>
                <a:off x="858056" y="4694902"/>
                <a:ext cx="149400" cy="241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81A92DED-CAB8-0C1C-FB44-8035D5FEA1D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9416" y="4686262"/>
                  <a:ext cx="1670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B52E5EE-330B-D390-D731-35E06EBB91F3}"/>
              </a:ext>
            </a:extLst>
          </p:cNvPr>
          <p:cNvGrpSpPr/>
          <p:nvPr/>
        </p:nvGrpSpPr>
        <p:grpSpPr>
          <a:xfrm>
            <a:off x="8796056" y="3603022"/>
            <a:ext cx="918000" cy="636480"/>
            <a:chOff x="8796056" y="3603022"/>
            <a:chExt cx="91800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8DB06B74-18E7-50B8-4BF2-75A5F2DCD491}"/>
                    </a:ext>
                  </a:extLst>
                </p14:cNvPr>
                <p14:cNvContentPartPr/>
                <p14:nvPr/>
              </p14:nvContentPartPr>
              <p14:xfrm>
                <a:off x="8796056" y="3814702"/>
                <a:ext cx="419040" cy="4248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8DB06B74-18E7-50B8-4BF2-75A5F2DCD4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87056" y="3806062"/>
                  <a:ext cx="4366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BFB9F1BA-AEB7-361F-164E-20D8FF6AAA4C}"/>
                    </a:ext>
                  </a:extLst>
                </p14:cNvPr>
                <p14:cNvContentPartPr/>
                <p14:nvPr/>
              </p14:nvContentPartPr>
              <p14:xfrm>
                <a:off x="8807216" y="3603022"/>
                <a:ext cx="672840" cy="52020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BFB9F1BA-AEB7-361F-164E-20D8FF6AAA4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98576" y="3594382"/>
                  <a:ext cx="6904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74564288-1D65-B94C-CCF8-92F20DAD8865}"/>
                    </a:ext>
                  </a:extLst>
                </p14:cNvPr>
                <p14:cNvContentPartPr/>
                <p14:nvPr/>
              </p14:nvContentPartPr>
              <p14:xfrm>
                <a:off x="9354776" y="3935302"/>
                <a:ext cx="206640" cy="10368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74564288-1D65-B94C-CCF8-92F20DAD886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345776" y="3926662"/>
                  <a:ext cx="224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A977EC5D-5B78-FEF2-688E-87A8FF287DB6}"/>
                    </a:ext>
                  </a:extLst>
                </p14:cNvPr>
                <p14:cNvContentPartPr/>
                <p14:nvPr/>
              </p14:nvContentPartPr>
              <p14:xfrm>
                <a:off x="9683816" y="3832702"/>
                <a:ext cx="30240" cy="39636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A977EC5D-5B78-FEF2-688E-87A8FF287DB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674816" y="3824062"/>
                  <a:ext cx="4788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9F29D93-4517-B39D-D521-8A312309806B}"/>
              </a:ext>
            </a:extLst>
          </p:cNvPr>
          <p:cNvGrpSpPr/>
          <p:nvPr/>
        </p:nvGrpSpPr>
        <p:grpSpPr>
          <a:xfrm>
            <a:off x="6261296" y="3792022"/>
            <a:ext cx="2197440" cy="1667520"/>
            <a:chOff x="6261296" y="3792022"/>
            <a:chExt cx="219744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086A6A4A-B81A-9D49-BE9C-DA13BA593FA2}"/>
                    </a:ext>
                  </a:extLst>
                </p14:cNvPr>
                <p14:cNvContentPartPr/>
                <p14:nvPr/>
              </p14:nvContentPartPr>
              <p14:xfrm>
                <a:off x="6261296" y="4107742"/>
                <a:ext cx="178920" cy="135180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086A6A4A-B81A-9D49-BE9C-DA13BA593FA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52656" y="4099102"/>
                  <a:ext cx="19656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614A9BC-7A9B-7AA2-D57E-FDC747CD697F}"/>
                    </a:ext>
                  </a:extLst>
                </p14:cNvPr>
                <p14:cNvContentPartPr/>
                <p14:nvPr/>
              </p14:nvContentPartPr>
              <p14:xfrm>
                <a:off x="6661256" y="3792022"/>
                <a:ext cx="275400" cy="3513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614A9BC-7A9B-7AA2-D57E-FDC747CD697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652256" y="3783022"/>
                  <a:ext cx="2930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192C5B76-3F6F-9552-CED5-EEC68871F529}"/>
                    </a:ext>
                  </a:extLst>
                </p14:cNvPr>
                <p14:cNvContentPartPr/>
                <p14:nvPr/>
              </p14:nvContentPartPr>
              <p14:xfrm>
                <a:off x="6633536" y="3858622"/>
                <a:ext cx="175680" cy="3459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192C5B76-3F6F-9552-CED5-EEC68871F52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24896" y="3849622"/>
                  <a:ext cx="193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E9E7FA21-D446-A9A2-EEFB-5DB441539652}"/>
                    </a:ext>
                  </a:extLst>
                </p14:cNvPr>
                <p14:cNvContentPartPr/>
                <p14:nvPr/>
              </p14:nvContentPartPr>
              <p14:xfrm>
                <a:off x="6856736" y="4018102"/>
                <a:ext cx="148320" cy="648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E9E7FA21-D446-A9A2-EEFB-5DB44153965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848096" y="4009462"/>
                  <a:ext cx="165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53F16F45-6914-81C4-0DAF-16361142C0BD}"/>
                    </a:ext>
                  </a:extLst>
                </p14:cNvPr>
                <p14:cNvContentPartPr/>
                <p14:nvPr/>
              </p14:nvContentPartPr>
              <p14:xfrm>
                <a:off x="7121696" y="3835222"/>
                <a:ext cx="62280" cy="3351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53F16F45-6914-81C4-0DAF-16361142C0B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13056" y="3826582"/>
                  <a:ext cx="79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C410D459-4635-6361-4F50-25880AF07CCC}"/>
                    </a:ext>
                  </a:extLst>
                </p14:cNvPr>
                <p14:cNvContentPartPr/>
                <p14:nvPr/>
              </p14:nvContentPartPr>
              <p14:xfrm>
                <a:off x="7182896" y="3839542"/>
                <a:ext cx="216720" cy="2703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C410D459-4635-6361-4F50-25880AF07CC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73896" y="3830902"/>
                  <a:ext cx="234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4CEA0898-10EF-7421-D9B4-4F3898F21305}"/>
                    </a:ext>
                  </a:extLst>
                </p14:cNvPr>
                <p14:cNvContentPartPr/>
                <p14:nvPr/>
              </p14:nvContentPartPr>
              <p14:xfrm>
                <a:off x="7405736" y="4044022"/>
                <a:ext cx="95040" cy="10188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4CEA0898-10EF-7421-D9B4-4F3898F2130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97096" y="4035022"/>
                  <a:ext cx="112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FAE30203-0A59-E5D2-D183-639DAAB2C0C4}"/>
                    </a:ext>
                  </a:extLst>
                </p14:cNvPr>
                <p14:cNvContentPartPr/>
                <p14:nvPr/>
              </p14:nvContentPartPr>
              <p14:xfrm>
                <a:off x="7504736" y="4050142"/>
                <a:ext cx="108000" cy="11556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FAE30203-0A59-E5D2-D183-639DAAB2C0C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96096" y="4041142"/>
                  <a:ext cx="125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0E1F300-76F7-08C6-A829-94C238C3514C}"/>
                    </a:ext>
                  </a:extLst>
                </p14:cNvPr>
                <p14:cNvContentPartPr/>
                <p14:nvPr/>
              </p14:nvContentPartPr>
              <p14:xfrm>
                <a:off x="7976336" y="3904702"/>
                <a:ext cx="354240" cy="2880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0E1F300-76F7-08C6-A829-94C238C351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67696" y="3896062"/>
                  <a:ext cx="371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C65D8A8C-64ED-9DC1-630B-725CA1741111}"/>
                    </a:ext>
                  </a:extLst>
                </p14:cNvPr>
                <p14:cNvContentPartPr/>
                <p14:nvPr/>
              </p14:nvContentPartPr>
              <p14:xfrm>
                <a:off x="7957256" y="3970942"/>
                <a:ext cx="391320" cy="24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C65D8A8C-64ED-9DC1-630B-725CA174111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48616" y="3962302"/>
                  <a:ext cx="408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87817540-145F-216F-7988-1C662B9B4770}"/>
                    </a:ext>
                  </a:extLst>
                </p14:cNvPr>
                <p14:cNvContentPartPr/>
                <p14:nvPr/>
              </p14:nvContentPartPr>
              <p14:xfrm>
                <a:off x="8283776" y="3835582"/>
                <a:ext cx="124560" cy="25740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87817540-145F-216F-7988-1C662B9B47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74776" y="3826582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CE32E1B9-2C97-C86F-3CA5-469843AB4FB2}"/>
                    </a:ext>
                  </a:extLst>
                </p14:cNvPr>
                <p14:cNvContentPartPr/>
                <p14:nvPr/>
              </p14:nvContentPartPr>
              <p14:xfrm>
                <a:off x="6505016" y="5053822"/>
                <a:ext cx="281520" cy="3466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CE32E1B9-2C97-C86F-3CA5-469843AB4FB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496016" y="5044822"/>
                  <a:ext cx="299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7698223-D46A-401E-6AAE-8BA7EC8920D9}"/>
                    </a:ext>
                  </a:extLst>
                </p14:cNvPr>
                <p14:cNvContentPartPr/>
                <p14:nvPr/>
              </p14:nvContentPartPr>
              <p14:xfrm>
                <a:off x="6471536" y="5071102"/>
                <a:ext cx="567360" cy="36936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7698223-D46A-401E-6AAE-8BA7EC8920D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462896" y="5062462"/>
                  <a:ext cx="585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70F614AE-1C1F-F1EF-B99C-AD0F267BB790}"/>
                    </a:ext>
                  </a:extLst>
                </p14:cNvPr>
                <p14:cNvContentPartPr/>
                <p14:nvPr/>
              </p14:nvContentPartPr>
              <p14:xfrm>
                <a:off x="6834776" y="5306542"/>
                <a:ext cx="285120" cy="417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70F614AE-1C1F-F1EF-B99C-AD0F267BB79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826136" y="5297542"/>
                  <a:ext cx="302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C42A154-0333-0CB4-7F1B-61A677773884}"/>
                    </a:ext>
                  </a:extLst>
                </p14:cNvPr>
                <p14:cNvContentPartPr/>
                <p14:nvPr/>
              </p14:nvContentPartPr>
              <p14:xfrm>
                <a:off x="6876176" y="5092702"/>
                <a:ext cx="161640" cy="2937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C42A154-0333-0CB4-7F1B-61A67777388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867176" y="5083702"/>
                  <a:ext cx="179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EAA1D576-F8E7-EECF-645D-8A7893011269}"/>
                    </a:ext>
                  </a:extLst>
                </p14:cNvPr>
                <p14:cNvContentPartPr/>
                <p14:nvPr/>
              </p14:nvContentPartPr>
              <p14:xfrm>
                <a:off x="7195856" y="5099902"/>
                <a:ext cx="311040" cy="29376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EAA1D576-F8E7-EECF-645D-8A7893011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86856" y="5090902"/>
                  <a:ext cx="328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620DC23-E541-202E-340B-2CDEBA098A7A}"/>
                    </a:ext>
                  </a:extLst>
                </p14:cNvPr>
                <p14:cNvContentPartPr/>
                <p14:nvPr/>
              </p14:nvContentPartPr>
              <p14:xfrm>
                <a:off x="7526336" y="5243182"/>
                <a:ext cx="16560" cy="9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620DC23-E541-202E-340B-2CDEBA098A7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17336" y="5234542"/>
                  <a:ext cx="34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2B26C74F-1F26-2D1E-2308-15DDEB31BFFC}"/>
                    </a:ext>
                  </a:extLst>
                </p14:cNvPr>
                <p14:cNvContentPartPr/>
                <p14:nvPr/>
              </p14:nvContentPartPr>
              <p14:xfrm>
                <a:off x="7505816" y="5277022"/>
                <a:ext cx="253800" cy="15876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2B26C74F-1F26-2D1E-2308-15DDEB31BFF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96816" y="5268382"/>
                  <a:ext cx="271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7B411B4E-D726-01F7-FB75-8539AC40A951}"/>
                    </a:ext>
                  </a:extLst>
                </p14:cNvPr>
                <p14:cNvContentPartPr/>
                <p14:nvPr/>
              </p14:nvContentPartPr>
              <p14:xfrm>
                <a:off x="7898216" y="5111782"/>
                <a:ext cx="470880" cy="5616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7B411B4E-D726-01F7-FB75-8539AC40A95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889576" y="5103142"/>
                  <a:ext cx="488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5C35AEDC-D2CB-707E-3FA2-F00CD11622B6}"/>
                    </a:ext>
                  </a:extLst>
                </p14:cNvPr>
                <p14:cNvContentPartPr/>
                <p14:nvPr/>
              </p14:nvContentPartPr>
              <p14:xfrm>
                <a:off x="7945016" y="5030422"/>
                <a:ext cx="513720" cy="4053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5C35AEDC-D2CB-707E-3FA2-F00CD11622B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936016" y="5021422"/>
                  <a:ext cx="53136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318A469D-6E9A-E76A-6E89-6DA4948FF9B4}"/>
              </a:ext>
            </a:extLst>
          </p:cNvPr>
          <p:cNvGrpSpPr/>
          <p:nvPr/>
        </p:nvGrpSpPr>
        <p:grpSpPr>
          <a:xfrm>
            <a:off x="3248816" y="2146102"/>
            <a:ext cx="64440" cy="124920"/>
            <a:chOff x="3248816" y="2146102"/>
            <a:chExt cx="64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650964E8-A89E-C3AC-68E1-FA31EB679EEE}"/>
                    </a:ext>
                  </a:extLst>
                </p14:cNvPr>
                <p14:cNvContentPartPr/>
                <p14:nvPr/>
              </p14:nvContentPartPr>
              <p14:xfrm>
                <a:off x="3312176" y="2210902"/>
                <a:ext cx="1080" cy="36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650964E8-A89E-C3AC-68E1-FA31EB679EE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03536" y="2201902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C9F23DD0-5FA4-89BE-FBCA-D4A4C43DDA41}"/>
                    </a:ext>
                  </a:extLst>
                </p14:cNvPr>
                <p14:cNvContentPartPr/>
                <p14:nvPr/>
              </p14:nvContentPartPr>
              <p14:xfrm>
                <a:off x="3248816" y="2146102"/>
                <a:ext cx="63000" cy="1249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C9F23DD0-5FA4-89BE-FBCA-D4A4C43DDA4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240176" y="2137102"/>
                  <a:ext cx="806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0279E31-AF1A-55E8-1254-C27380F30CAD}"/>
              </a:ext>
            </a:extLst>
          </p:cNvPr>
          <p:cNvGrpSpPr/>
          <p:nvPr/>
        </p:nvGrpSpPr>
        <p:grpSpPr>
          <a:xfrm>
            <a:off x="8928536" y="4998022"/>
            <a:ext cx="2012400" cy="663480"/>
            <a:chOff x="8928536" y="4998022"/>
            <a:chExt cx="201240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08C09-02DB-24F6-FBA0-6886904523F1}"/>
                    </a:ext>
                  </a:extLst>
                </p14:cNvPr>
                <p14:cNvContentPartPr/>
                <p14:nvPr/>
              </p14:nvContentPartPr>
              <p14:xfrm>
                <a:off x="8928536" y="5044102"/>
                <a:ext cx="204840" cy="29808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08C09-02DB-24F6-FBA0-6886904523F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919896" y="5035102"/>
                  <a:ext cx="222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C32D0CA6-7084-84C7-CFA0-B9B7CB39EBD7}"/>
                    </a:ext>
                  </a:extLst>
                </p14:cNvPr>
                <p14:cNvContentPartPr/>
                <p14:nvPr/>
              </p14:nvContentPartPr>
              <p14:xfrm>
                <a:off x="9378176" y="5094502"/>
                <a:ext cx="446760" cy="21708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C32D0CA6-7084-84C7-CFA0-B9B7CB39EBD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69176" y="5085502"/>
                  <a:ext cx="464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1E62A675-46CE-1EEE-E37E-02B5D7958E92}"/>
                    </a:ext>
                  </a:extLst>
                </p14:cNvPr>
                <p14:cNvContentPartPr/>
                <p14:nvPr/>
              </p14:nvContentPartPr>
              <p14:xfrm>
                <a:off x="10031576" y="5022862"/>
                <a:ext cx="137520" cy="23436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1E62A675-46CE-1EEE-E37E-02B5D7958E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022576" y="5013862"/>
                  <a:ext cx="155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55A5DCF2-5054-C85A-5657-BFF349CDF276}"/>
                    </a:ext>
                  </a:extLst>
                </p14:cNvPr>
                <p14:cNvContentPartPr/>
                <p14:nvPr/>
              </p14:nvContentPartPr>
              <p14:xfrm>
                <a:off x="10324256" y="5209702"/>
                <a:ext cx="9720" cy="8892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55A5DCF2-5054-C85A-5657-BFF349CDF27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315616" y="5200702"/>
                  <a:ext cx="27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FE3F5A82-53E5-9B97-C81C-A32376ABB2BE}"/>
                    </a:ext>
                  </a:extLst>
                </p14:cNvPr>
                <p14:cNvContentPartPr/>
                <p14:nvPr/>
              </p14:nvContentPartPr>
              <p14:xfrm>
                <a:off x="10607216" y="4998022"/>
                <a:ext cx="333720" cy="2768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FE3F5A82-53E5-9B97-C81C-A32376ABB2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598216" y="4989022"/>
                  <a:ext cx="35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B805888-E727-AD7B-162F-A6743E42BB76}"/>
                    </a:ext>
                  </a:extLst>
                </p14:cNvPr>
                <p14:cNvContentPartPr/>
                <p14:nvPr/>
              </p14:nvContentPartPr>
              <p14:xfrm>
                <a:off x="10403456" y="5037262"/>
                <a:ext cx="508680" cy="62424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B805888-E727-AD7B-162F-A6743E42BB7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394816" y="5028262"/>
                  <a:ext cx="526320" cy="64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91BA02EF-BBE7-2659-6BAF-4133A7013480}"/>
                  </a:ext>
                </a:extLst>
              </p14:cNvPr>
              <p14:cNvContentPartPr/>
              <p14:nvPr/>
            </p14:nvContentPartPr>
            <p14:xfrm>
              <a:off x="4385696" y="218662"/>
              <a:ext cx="10800" cy="2160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91BA02EF-BBE7-2659-6BAF-4133A701348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368056" y="183022"/>
                <a:ext cx="46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B259067F-9530-A1E5-9B91-61DB09B47487}"/>
                  </a:ext>
                </a:extLst>
              </p14:cNvPr>
              <p14:cNvContentPartPr/>
              <p14:nvPr/>
            </p14:nvContentPartPr>
            <p14:xfrm>
              <a:off x="4395056" y="474622"/>
              <a:ext cx="15480" cy="6804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B259067F-9530-A1E5-9B91-61DB09B4748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377416" y="438622"/>
                <a:ext cx="51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407F75DB-2D02-619E-84A0-77C1B4BDE6A6}"/>
                  </a:ext>
                </a:extLst>
              </p14:cNvPr>
              <p14:cNvContentPartPr/>
              <p14:nvPr/>
            </p14:nvContentPartPr>
            <p14:xfrm>
              <a:off x="5656496" y="266542"/>
              <a:ext cx="287640" cy="43956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407F75DB-2D02-619E-84A0-77C1B4BDE6A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638496" y="230542"/>
                <a:ext cx="3232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DCB27E93-2491-9494-FAAD-2920250E363D}"/>
                  </a:ext>
                </a:extLst>
              </p14:cNvPr>
              <p14:cNvContentPartPr/>
              <p14:nvPr/>
            </p14:nvContentPartPr>
            <p14:xfrm>
              <a:off x="6258776" y="417742"/>
              <a:ext cx="559440" cy="20088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DCB27E93-2491-9494-FAAD-2920250E363D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241136" y="382102"/>
                <a:ext cx="5950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861BEA22-B7D0-C400-BB52-25A1EF37F0A2}"/>
                  </a:ext>
                </a:extLst>
              </p14:cNvPr>
              <p14:cNvContentPartPr/>
              <p14:nvPr/>
            </p14:nvContentPartPr>
            <p14:xfrm>
              <a:off x="7011536" y="294982"/>
              <a:ext cx="12240" cy="4197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861BEA22-B7D0-C400-BB52-25A1EF37F0A2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993896" y="258982"/>
                <a:ext cx="478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A28E263A-B740-4084-2958-F5CF052ABEE1}"/>
                  </a:ext>
                </a:extLst>
              </p14:cNvPr>
              <p14:cNvContentPartPr/>
              <p14:nvPr/>
            </p14:nvContentPartPr>
            <p14:xfrm>
              <a:off x="5366336" y="919222"/>
              <a:ext cx="1866600" cy="13968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A28E263A-B740-4084-2958-F5CF052ABEE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5348696" y="883222"/>
                <a:ext cx="1902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00CD31DE-7745-0F3D-7840-9647A0CB92B2}"/>
                  </a:ext>
                </a:extLst>
              </p14:cNvPr>
              <p14:cNvContentPartPr/>
              <p14:nvPr/>
            </p14:nvContentPartPr>
            <p14:xfrm>
              <a:off x="5385056" y="1039462"/>
              <a:ext cx="2100960" cy="12744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00CD31DE-7745-0F3D-7840-9647A0CB92B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5367416" y="1003822"/>
                <a:ext cx="2136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DCDA2CD5-AB77-2A3D-FB6A-BE4E170D350D}"/>
                  </a:ext>
                </a:extLst>
              </p14:cNvPr>
              <p14:cNvContentPartPr/>
              <p14:nvPr/>
            </p14:nvContentPartPr>
            <p14:xfrm>
              <a:off x="6802736" y="1602502"/>
              <a:ext cx="1951560" cy="149760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DCDA2CD5-AB77-2A3D-FB6A-BE4E170D350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784736" y="1566502"/>
                <a:ext cx="1987200" cy="15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70" name="잉크 269">
                <a:extLst>
                  <a:ext uri="{FF2B5EF4-FFF2-40B4-BE49-F238E27FC236}">
                    <a16:creationId xmlns:a16="http://schemas.microsoft.com/office/drawing/2014/main" id="{6738A8DB-3779-ECCD-F3B5-5C7B06B0F1F1}"/>
                  </a:ext>
                </a:extLst>
              </p14:cNvPr>
              <p14:cNvContentPartPr/>
              <p14:nvPr/>
            </p14:nvContentPartPr>
            <p14:xfrm>
              <a:off x="8562416" y="2440942"/>
              <a:ext cx="1965960" cy="1943640"/>
            </p14:xfrm>
          </p:contentPart>
        </mc:Choice>
        <mc:Fallback xmlns="">
          <p:pic>
            <p:nvPicPr>
              <p:cNvPr id="270" name="잉크 269">
                <a:extLst>
                  <a:ext uri="{FF2B5EF4-FFF2-40B4-BE49-F238E27FC236}">
                    <a16:creationId xmlns:a16="http://schemas.microsoft.com/office/drawing/2014/main" id="{6738A8DB-3779-ECCD-F3B5-5C7B06B0F1F1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544776" y="2405302"/>
                <a:ext cx="2001600" cy="20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0B98AD0E-402F-5DE4-742D-B1E565C4AA64}"/>
                  </a:ext>
                </a:extLst>
              </p14:cNvPr>
              <p14:cNvContentPartPr/>
              <p14:nvPr/>
            </p14:nvContentPartPr>
            <p14:xfrm>
              <a:off x="10262696" y="4160662"/>
              <a:ext cx="416520" cy="383400"/>
            </p14:xfrm>
          </p:contentPart>
        </mc:Choice>
        <mc:Fallback xmlns=""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0B98AD0E-402F-5DE4-742D-B1E565C4AA6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245056" y="4125022"/>
                <a:ext cx="4521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72" name="잉크 271">
                <a:extLst>
                  <a:ext uri="{FF2B5EF4-FFF2-40B4-BE49-F238E27FC236}">
                    <a16:creationId xmlns:a16="http://schemas.microsoft.com/office/drawing/2014/main" id="{F7EF886C-D3BE-276C-6A2E-085C39F8E8F1}"/>
                  </a:ext>
                </a:extLst>
              </p14:cNvPr>
              <p14:cNvContentPartPr/>
              <p14:nvPr/>
            </p14:nvContentPartPr>
            <p14:xfrm>
              <a:off x="8564216" y="4705702"/>
              <a:ext cx="2718360" cy="1146960"/>
            </p14:xfrm>
          </p:contentPart>
        </mc:Choice>
        <mc:Fallback xmlns="">
          <p:pic>
            <p:nvPicPr>
              <p:cNvPr id="272" name="잉크 271">
                <a:extLst>
                  <a:ext uri="{FF2B5EF4-FFF2-40B4-BE49-F238E27FC236}">
                    <a16:creationId xmlns:a16="http://schemas.microsoft.com/office/drawing/2014/main" id="{F7EF886C-D3BE-276C-6A2E-085C39F8E8F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546576" y="4670062"/>
                <a:ext cx="2754000" cy="12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6AB524D2-C016-C11C-F61E-27DD9C51E296}"/>
                  </a:ext>
                </a:extLst>
              </p14:cNvPr>
              <p14:cNvContentPartPr/>
              <p14:nvPr/>
            </p14:nvContentPartPr>
            <p14:xfrm>
              <a:off x="10379336" y="4132222"/>
              <a:ext cx="19440" cy="2664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6AB524D2-C016-C11C-F61E-27DD9C51E296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0361696" y="4096582"/>
                <a:ext cx="55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208C08A-26F5-2CCC-374C-BC6A5A58573E}"/>
                  </a:ext>
                </a:extLst>
              </p14:cNvPr>
              <p14:cNvContentPartPr/>
              <p14:nvPr/>
            </p14:nvContentPartPr>
            <p14:xfrm>
              <a:off x="10413536" y="4259302"/>
              <a:ext cx="30600" cy="12564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208C08A-26F5-2CCC-374C-BC6A5A58573E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0395896" y="4223662"/>
                <a:ext cx="66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7ACE51FC-EAD8-B606-2519-671451DA583F}"/>
                  </a:ext>
                </a:extLst>
              </p14:cNvPr>
              <p14:cNvContentPartPr/>
              <p14:nvPr/>
            </p14:nvContentPartPr>
            <p14:xfrm>
              <a:off x="10422536" y="4405462"/>
              <a:ext cx="47520" cy="691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7ACE51FC-EAD8-B606-2519-671451DA583F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0404896" y="4369822"/>
                <a:ext cx="8316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215AF68-0965-4069-21BC-887A464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67" y="926971"/>
            <a:ext cx="7125066" cy="50040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DBA9B4A-687E-7D4D-4408-81F384B0D63C}"/>
              </a:ext>
            </a:extLst>
          </p:cNvPr>
          <p:cNvSpPr txBox="1">
            <a:spLocks/>
          </p:cNvSpPr>
          <p:nvPr/>
        </p:nvSpPr>
        <p:spPr>
          <a:xfrm>
            <a:off x="171627" y="68579"/>
            <a:ext cx="10515600" cy="34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0000CC"/>
                </a:solidFill>
              </a:rPr>
              <a:t>표준 정규화</a:t>
            </a:r>
          </a:p>
        </p:txBody>
      </p:sp>
    </p:spTree>
    <p:extLst>
      <p:ext uri="{BB962C8B-B14F-4D97-AF65-F5344CB8AC3E}">
        <p14:creationId xmlns:p14="http://schemas.microsoft.com/office/powerpoint/2010/main" val="254066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69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전동산</dc:creator>
  <cp:lastModifiedBy>전동산</cp:lastModifiedBy>
  <cp:revision>81</cp:revision>
  <dcterms:created xsi:type="dcterms:W3CDTF">2022-05-10T02:53:19Z</dcterms:created>
  <dcterms:modified xsi:type="dcterms:W3CDTF">2023-09-11T02:48:24Z</dcterms:modified>
</cp:coreProperties>
</file>