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35603-5A8F-4BE6-803E-9A19010491B0}" type="datetimeFigureOut">
              <a:rPr lang="en-US" smtClean="0"/>
              <a:t>07-Apr-20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74763-4805-4093-83A7-E3443623B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1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Coursera Capstone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Finding a Suitable neighbourhood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925FC5-4910-417F-9280-D97DB708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0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Coursera Capstone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Finding a Suitable neighbourhood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25FC5-4910-417F-9280-D97DB708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1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Coursera Capstone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Finding a Suitable neighbourhood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25FC5-4910-417F-9280-D97DB708FD3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4224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Coursera Capstone Project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Finding a Suitable neighbourhood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25FC5-4910-417F-9280-D97DB708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3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Coursera Capstone Project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Finding a Suitable neighbourhood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25FC5-4910-417F-9280-D97DB708FD3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5117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Coursera Capstone Project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Finding a Suitable neighbourhood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25FC5-4910-417F-9280-D97DB708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99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Coursera Capstone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Finding a Suitable neighbourhood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5FC5-4910-417F-9280-D97DB708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92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Coursera Capstone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Finding a Suitable neighbourhood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5FC5-4910-417F-9280-D97DB708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6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Coursera Capstone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Finding a Suitable neighbourhood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5FC5-4910-417F-9280-D97DB708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4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Coursera Capstone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Finding a Suitable neighbourhood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25FC5-4910-417F-9280-D97DB708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2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Coursera Capstone Project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Finding a Suitable neighbourhood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925FC5-4910-417F-9280-D97DB708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5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Coursera Capstone Project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Finding a Suitable neighbourhood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925FC5-4910-417F-9280-D97DB708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1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Coursera Capstone Project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Finding a Suitable neighbourhood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5FC5-4910-417F-9280-D97DB708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8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Coursera Capstone Project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Finding a Suitable neighbourhood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5FC5-4910-417F-9280-D97DB708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2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Coursera Capstone Project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Finding a Suitable neighbourhood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5FC5-4910-417F-9280-D97DB708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7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Coursera Capstone Project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Finding a Suitable neighbourhood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25FC5-4910-417F-9280-D97DB708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5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Coursera Capstone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Finding a Suitable neighbourhood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925FC5-4910-417F-9280-D97DB708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5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tameet/Municipal_Spatial_Data/tree/master/Bangalor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3394E-6021-4E56-926B-3B944164B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963" y="1402508"/>
            <a:ext cx="10621962" cy="8667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Coursera capstone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6951E-DD11-4302-815F-7EF1D53E8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593472"/>
            <a:ext cx="8915399" cy="160566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my best neighborhood in Bengaluru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3A1E7-92BE-42DE-B738-C7D899B8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Coursera Capstone Project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862F9-7B5B-4E4F-810C-A20758605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Finding a Suitable </a:t>
            </a:r>
            <a:r>
              <a:rPr lang="en-US" dirty="0" err="1"/>
              <a:t>neighbourhood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6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3394E-6021-4E56-926B-3B944164B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963" y="1402508"/>
            <a:ext cx="10621962" cy="8667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Introduction/Business Problem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6951E-DD11-4302-815F-7EF1D53E8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593472"/>
            <a:ext cx="8915399" cy="3381200"/>
          </a:xfrm>
        </p:spPr>
        <p:txBody>
          <a:bodyPr/>
          <a:lstStyle/>
          <a:p>
            <a:r>
              <a:rPr lang="en-US" dirty="0"/>
              <a:t>This project aims at finding a suitable neighborhood that is very much similar to the place </a:t>
            </a:r>
            <a:r>
              <a:rPr lang="en-US" dirty="0" err="1"/>
              <a:t>i</a:t>
            </a:r>
            <a:r>
              <a:rPr lang="en-US" dirty="0"/>
              <a:t> live at present.</a:t>
            </a:r>
          </a:p>
          <a:p>
            <a:r>
              <a:rPr lang="en-US" dirty="0"/>
              <a:t>This is a common hassle, most people face either when they are planning to buy a new house or when they want to relocate due to work. </a:t>
            </a:r>
          </a:p>
          <a:p>
            <a:r>
              <a:rPr lang="en-US" dirty="0"/>
              <a:t>If we can find similar set of areas within the city, that is common to the place that we are comfortable, then this problem can be solved.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3A1E7-92BE-42DE-B738-C7D899B8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Coursera Capstone Project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862F9-7B5B-4E4F-810C-A20758605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Finding a Suitable neighbourhood</a:t>
            </a:r>
          </a:p>
        </p:txBody>
      </p:sp>
    </p:spTree>
    <p:extLst>
      <p:ext uri="{BB962C8B-B14F-4D97-AF65-F5344CB8AC3E}">
        <p14:creationId xmlns:p14="http://schemas.microsoft.com/office/powerpoint/2010/main" val="74064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3394E-6021-4E56-926B-3B944164B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963" y="1402508"/>
            <a:ext cx="10621962" cy="8667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6951E-DD11-4302-815F-7EF1D53E8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922" y="2593472"/>
            <a:ext cx="9684689" cy="3381200"/>
          </a:xfrm>
        </p:spPr>
        <p:txBody>
          <a:bodyPr>
            <a:normAutofit/>
          </a:bodyPr>
          <a:lstStyle/>
          <a:p>
            <a:r>
              <a:rPr lang="en-US" dirty="0"/>
              <a:t>There two sets of data that is used in this project,</a:t>
            </a:r>
          </a:p>
          <a:p>
            <a:pPr marL="342900" indent="-342900">
              <a:buAutoNum type="arabicPeriod"/>
            </a:pPr>
            <a:r>
              <a:rPr lang="en-US" dirty="0"/>
              <a:t>BBMP Ward information : (</a:t>
            </a:r>
            <a:r>
              <a:rPr lang="en-US" dirty="0">
                <a:hlinkClick r:id="rId2"/>
              </a:rPr>
              <a:t>https://github.com/datameet/Municipal_Spatial_Data/tree/master/Bangalore</a:t>
            </a:r>
            <a:r>
              <a:rPr lang="en-US" dirty="0"/>
              <a:t>)</a:t>
            </a:r>
          </a:p>
          <a:p>
            <a:pPr marL="800100" lvl="1" indent="-342900" algn="l">
              <a:buFont typeface="+mj-lt"/>
              <a:buAutoNum type="alphaLcPeriod"/>
            </a:pPr>
            <a:r>
              <a:rPr lang="en-US" dirty="0"/>
              <a:t>Bengaluru city is managed by a body called BBMP. They have categorized the city in terms of wards </a:t>
            </a:r>
            <a:r>
              <a:rPr lang="en-US"/>
              <a:t>(locations) </a:t>
            </a:r>
            <a:r>
              <a:rPr lang="en-US" dirty="0"/>
              <a:t>politically. The data is published in their website.</a:t>
            </a:r>
          </a:p>
          <a:p>
            <a:pPr marL="800100" lvl="1" indent="-342900" algn="l">
              <a:buFont typeface="+mj-lt"/>
              <a:buAutoNum type="alphaLcPeriod"/>
            </a:pPr>
            <a:r>
              <a:rPr lang="en-US" dirty="0"/>
              <a:t>This data contains , different wards and their names along with the population in each of these wards. </a:t>
            </a:r>
          </a:p>
          <a:p>
            <a:pPr marL="342900" indent="-342900">
              <a:buAutoNum type="arabicPeriod" startAt="2"/>
            </a:pPr>
            <a:r>
              <a:rPr lang="en-US" dirty="0"/>
              <a:t>Foursquare </a:t>
            </a:r>
            <a:r>
              <a:rPr lang="en-US" dirty="0" err="1"/>
              <a:t>api</a:t>
            </a:r>
            <a:r>
              <a:rPr lang="en-US" dirty="0"/>
              <a:t> for Bengaluru (</a:t>
            </a:r>
            <a:r>
              <a:rPr lang="en-US" dirty="0" err="1"/>
              <a:t>lat</a:t>
            </a:r>
            <a:r>
              <a:rPr lang="en-US" dirty="0"/>
              <a:t> : 12.9791198, long : 77.5912997.)	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3A1E7-92BE-42DE-B738-C7D899B8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Coursera Capstone Project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862F9-7B5B-4E4F-810C-A20758605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Finding a Suitable neighbourhood</a:t>
            </a:r>
          </a:p>
        </p:txBody>
      </p:sp>
    </p:spTree>
    <p:extLst>
      <p:ext uri="{BB962C8B-B14F-4D97-AF65-F5344CB8AC3E}">
        <p14:creationId xmlns:p14="http://schemas.microsoft.com/office/powerpoint/2010/main" val="612497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</TotalTime>
  <Words>216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Times New Roman</vt:lpstr>
      <vt:lpstr>Wingdings 3</vt:lpstr>
      <vt:lpstr>Wisp</vt:lpstr>
      <vt:lpstr>Coursera capstone project</vt:lpstr>
      <vt:lpstr>Introduction/Business Problem</vt:lpstr>
      <vt:lpstr>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Introduction/Business Problem</dc:title>
  <dc:creator>Johny, Jinson</dc:creator>
  <cp:lastModifiedBy>Johny, Jinson</cp:lastModifiedBy>
  <cp:revision>8</cp:revision>
  <dcterms:created xsi:type="dcterms:W3CDTF">2020-04-07T07:26:16Z</dcterms:created>
  <dcterms:modified xsi:type="dcterms:W3CDTF">2020-04-07T07:57:04Z</dcterms:modified>
</cp:coreProperties>
</file>