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496A-9D10-4F9B-876E-D9FE17FAE8B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Julia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is fast</a:t>
            </a:r>
          </a:p>
          <a:p>
            <a:pPr lvl="1"/>
            <a:r>
              <a:rPr lang="en-US" dirty="0" smtClean="0"/>
              <a:t>Where benchmark times are relative to C (i.e., C performance = 1)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Julia is designed for parallel computing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31094"/>
              </p:ext>
            </p:extLst>
          </p:nvPr>
        </p:nvGraphicFramePr>
        <p:xfrm>
          <a:off x="440265" y="2676737"/>
          <a:ext cx="11557002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97"/>
                <a:gridCol w="896297"/>
                <a:gridCol w="834646"/>
                <a:gridCol w="953203"/>
                <a:gridCol w="1081246"/>
                <a:gridCol w="1100215"/>
                <a:gridCol w="1214030"/>
                <a:gridCol w="1062276"/>
                <a:gridCol w="948461"/>
                <a:gridCol w="834646"/>
                <a:gridCol w="839388"/>
                <a:gridCol w="896297"/>
              </a:tblGrid>
              <a:tr h="15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algorithms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Fortran</a:t>
                      </a:r>
                      <a:endParaRPr lang="en-US" sz="12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Julia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Octave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Mathe-matica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LuaJIT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9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gcc</a:t>
                      </a:r>
                      <a:r>
                        <a:rPr lang="en-US" sz="1200" u="none" strike="noStrike" dirty="0">
                          <a:effectLst/>
                        </a:rPr>
                        <a:t> 5.1.1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0.4.0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3.4.3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3.2.2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R2015b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4.0.0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10.2.0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V8 3.28.71.19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go1.5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gsl-shell 2.3.1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1.8.0_45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2.11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77.76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533.52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26.89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9324.35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118.53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3.36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1.86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1.71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parse_int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5.05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17.02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45.73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802.52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9581.44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15.02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6.06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5.77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quicksort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1.31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1.15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32.89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264.54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4.92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1866.01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43.23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2.03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mandel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0.81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15.32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53.16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7.58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451.81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5.13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pi_sum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21.99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9.56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299.31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1.69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1.01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299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rand_mat_stat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1.45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1.66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17.93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14.56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30.93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5.95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2.96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3.27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3.92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299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rand_mat_mul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3.48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1.57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15.07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1.42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2.36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4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Tutorials </a:t>
            </a:r>
          </a:p>
          <a:p>
            <a:pPr lvl="1"/>
            <a:r>
              <a:rPr lang="en-US" dirty="0" smtClean="0"/>
              <a:t>https://julialang.org/learning/</a:t>
            </a:r>
          </a:p>
          <a:p>
            <a:endParaRPr lang="en-US" dirty="0" smtClean="0"/>
          </a:p>
          <a:p>
            <a:r>
              <a:rPr lang="en-US" dirty="0" smtClean="0"/>
              <a:t>Documentation </a:t>
            </a:r>
          </a:p>
          <a:p>
            <a:pPr lvl="1"/>
            <a:r>
              <a:rPr lang="en-US" dirty="0" smtClean="0"/>
              <a:t>https://docs.julialang.org/en/stable/index.html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en.wikibooks.org</a:t>
            </a:r>
            <a:r>
              <a:rPr lang="en-US" dirty="0"/>
              <a:t>/wiki/</a:t>
            </a:r>
            <a:r>
              <a:rPr lang="en-US" dirty="0" err="1"/>
              <a:t>Introducing_Julia</a:t>
            </a:r>
            <a:r>
              <a:rPr lang="en-US" dirty="0"/>
              <a:t>/</a:t>
            </a:r>
            <a:r>
              <a:rPr lang="en-US" dirty="0" err="1"/>
              <a:t>Getting_started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&amp; Install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julialang.org</a:t>
            </a:r>
            <a:r>
              <a:rPr lang="en-US" dirty="0"/>
              <a:t>/downloads/</a:t>
            </a:r>
          </a:p>
          <a:p>
            <a:endParaRPr lang="en-US" dirty="0"/>
          </a:p>
          <a:p>
            <a:r>
              <a:rPr lang="en-US" dirty="0" smtClean="0"/>
              <a:t>To run Julia in </a:t>
            </a:r>
            <a:r>
              <a:rPr lang="en-US" dirty="0" smtClean="0"/>
              <a:t>local terminal</a:t>
            </a:r>
            <a:r>
              <a:rPr lang="en-US" dirty="0" smtClean="0"/>
              <a:t>, </a:t>
            </a:r>
            <a:r>
              <a:rPr lang="en-US" dirty="0" smtClean="0"/>
              <a:t>type</a:t>
            </a:r>
            <a:endParaRPr lang="en-US" dirty="0" smtClean="0"/>
          </a:p>
          <a:p>
            <a:pPr lvl="1"/>
            <a:r>
              <a:rPr lang="en-US" dirty="0"/>
              <a:t>/</a:t>
            </a:r>
            <a:r>
              <a:rPr lang="en-US" dirty="0" smtClean="0"/>
              <a:t>Applications/Julia-0.6.app/Contents/Resources/</a:t>
            </a:r>
            <a:r>
              <a:rPr lang="en-US" dirty="0" err="1" smtClean="0"/>
              <a:t>julia</a:t>
            </a:r>
            <a:r>
              <a:rPr lang="en-US" dirty="0" smtClean="0"/>
              <a:t>/bin/</a:t>
            </a:r>
            <a:r>
              <a:rPr lang="en-US" dirty="0" err="1" smtClean="0"/>
              <a:t>julia</a:t>
            </a:r>
            <a:endParaRPr lang="en-US" dirty="0" smtClean="0"/>
          </a:p>
          <a:p>
            <a:pPr lvl="1"/>
            <a:r>
              <a:rPr lang="en-US" dirty="0"/>
              <a:t>OR set a </a:t>
            </a:r>
            <a:r>
              <a:rPr lang="en-US" dirty="0" smtClean="0"/>
              <a:t>path: </a:t>
            </a:r>
            <a:r>
              <a:rPr lang="en-US" dirty="0"/>
              <a:t>ln -fs "/Applications/Julia-0.6.app/Contents/Resources/</a:t>
            </a:r>
            <a:r>
              <a:rPr lang="en-US" dirty="0" err="1"/>
              <a:t>julia</a:t>
            </a:r>
            <a:r>
              <a:rPr lang="en-US" dirty="0"/>
              <a:t>/bin/</a:t>
            </a:r>
            <a:r>
              <a:rPr lang="en-US" dirty="0" err="1"/>
              <a:t>julia</a:t>
            </a:r>
            <a:r>
              <a:rPr lang="en-US" dirty="0"/>
              <a:t>"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julia</a:t>
            </a:r>
            <a:endParaRPr lang="en-US" dirty="0" smtClean="0"/>
          </a:p>
          <a:p>
            <a:pPr lvl="1"/>
            <a:r>
              <a:rPr lang="en-US" dirty="0" err="1" smtClean="0"/>
              <a:t>julia</a:t>
            </a:r>
            <a:r>
              <a:rPr lang="en-US" dirty="0" smtClean="0"/>
              <a:t> /Users/</a:t>
            </a:r>
            <a:r>
              <a:rPr lang="en-US" dirty="0" err="1" smtClean="0"/>
              <a:t>jinsoohan</a:t>
            </a:r>
            <a:r>
              <a:rPr lang="en-US" dirty="0" smtClean="0"/>
              <a:t>/Dropbox/</a:t>
            </a:r>
            <a:r>
              <a:rPr lang="en-US" dirty="0" err="1" smtClean="0"/>
              <a:t>CompEcon_class</a:t>
            </a:r>
            <a:r>
              <a:rPr lang="en-US" dirty="0" smtClean="0"/>
              <a:t>/</a:t>
            </a:r>
            <a:r>
              <a:rPr lang="en-US" dirty="0" err="1" smtClean="0"/>
              <a:t>julia</a:t>
            </a:r>
            <a:r>
              <a:rPr lang="en-US" dirty="0" smtClean="0"/>
              <a:t>/</a:t>
            </a:r>
            <a:r>
              <a:rPr lang="en-US" dirty="0" err="1" smtClean="0"/>
              <a:t>julia_intro.jl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run Julia in ECCO, type</a:t>
            </a:r>
          </a:p>
          <a:p>
            <a:pPr lvl="1"/>
            <a:r>
              <a:rPr lang="en-US" dirty="0" smtClean="0"/>
              <a:t>/opt/julia-0.6.0/bin/</a:t>
            </a:r>
            <a:r>
              <a:rPr lang="en-US" dirty="0" err="1" smtClean="0"/>
              <a:t>julia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Personally, I use Atom + Julia for real-time compiling. </a:t>
            </a:r>
          </a:p>
          <a:p>
            <a:pPr lvl="1"/>
            <a:r>
              <a:rPr lang="en-US" dirty="0"/>
              <a:t>Pros: easy debugging</a:t>
            </a:r>
          </a:p>
          <a:p>
            <a:pPr lvl="1"/>
            <a:r>
              <a:rPr lang="en-US" dirty="0"/>
              <a:t>Cons: can be slow.. So write code in Atom and run in terminal or on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229</Words>
  <Application>Microsoft Macintosh PowerPoint</Application>
  <PresentationFormat>Widescreen</PresentationFormat>
  <Paragraphs>150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Georgia</vt:lpstr>
      <vt:lpstr>Arial</vt:lpstr>
      <vt:lpstr>Office Theme</vt:lpstr>
      <vt:lpstr>Introduction to Julia</vt:lpstr>
      <vt:lpstr>Advantages</vt:lpstr>
      <vt:lpstr>References</vt:lpstr>
      <vt:lpstr>Getting started</vt:lpstr>
      <vt:lpstr>Getting started</vt:lpstr>
    </vt:vector>
  </TitlesOfParts>
  <Company>Microsoft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Han, Jin Soo</dc:creator>
  <cp:lastModifiedBy>Microsoft Office User</cp:lastModifiedBy>
  <cp:revision>17</cp:revision>
  <dcterms:created xsi:type="dcterms:W3CDTF">2017-07-19T20:31:40Z</dcterms:created>
  <dcterms:modified xsi:type="dcterms:W3CDTF">2017-08-08T16:54:43Z</dcterms:modified>
</cp:coreProperties>
</file>