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496A-9D10-4F9B-876E-D9FE17FAE8BB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6CB0-8B1C-4FA8-911A-3F920E60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Julia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Julia is fast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Julia’s LLVM-based just-in-time (JIT) compiler combined with the language’s design allow it to approach and often match the performance of C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Where benchmark times are relative to C (i.e., C performance = 1)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Julia is designed for parallel computing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23616"/>
              </p:ext>
            </p:extLst>
          </p:nvPr>
        </p:nvGraphicFramePr>
        <p:xfrm>
          <a:off x="317499" y="3184737"/>
          <a:ext cx="11557002" cy="228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22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8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46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962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5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algorithms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Fortran</a:t>
                      </a:r>
                      <a:endParaRPr lang="en-US" sz="12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Julia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Octave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Mathe-matica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LuaJIT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gcc</a:t>
                      </a:r>
                      <a:r>
                        <a:rPr lang="en-US" sz="1200" u="none" strike="noStrike" dirty="0">
                          <a:effectLst/>
                        </a:rPr>
                        <a:t> 5.1.1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0.4.0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3.4.3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3.2.2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R2015b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4.0.0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10.2.0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V8 3.28.71.19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go1.5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gsl-shell 2.3.1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1.8.0_45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fib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2.11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77.76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533.52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26.89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9324.35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118.53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3.36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1.86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1.71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1.21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parse_int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5.05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17.02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45.73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802.52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9581.44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15.02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6.06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5.77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3.35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quicksort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1.31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1.15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32.89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264.54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4.92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1866.01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43.23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1.29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2.03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mandel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0.81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0.79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15.32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53.16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7.58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451.81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5.13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1.35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pi_sum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21.99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9.56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299.31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1.69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1.01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rand_mat_stat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1.45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1.66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17.93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14.56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14.52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30.93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5.95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2.96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3.27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3.92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rand_mat_mul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3.48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1.14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1.57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1.3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15.07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1.42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1.16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2.36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171450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4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Julia only</a:t>
            </a:r>
          </a:p>
          <a:p>
            <a:pPr lvl="1"/>
            <a:r>
              <a:rPr lang="en-US" dirty="0" smtClean="0"/>
              <a:t>Follow the instructions in https</a:t>
            </a:r>
            <a:r>
              <a:rPr lang="en-US" dirty="0"/>
              <a:t>://julialang.org/downloads/</a:t>
            </a:r>
          </a:p>
          <a:p>
            <a:endParaRPr lang="en-US" dirty="0" smtClean="0"/>
          </a:p>
          <a:p>
            <a:r>
              <a:rPr lang="en-US" dirty="0" smtClean="0"/>
              <a:t>Juno (Julia + Atom)</a:t>
            </a:r>
          </a:p>
          <a:p>
            <a:pPr lvl="1"/>
            <a:r>
              <a:rPr lang="en-US" dirty="0" smtClean="0"/>
              <a:t>Recommended setup for the first time users</a:t>
            </a:r>
          </a:p>
          <a:p>
            <a:pPr lvl="1"/>
            <a:r>
              <a:rPr lang="en-US" dirty="0" smtClean="0"/>
              <a:t>Juno is a powerful integrated </a:t>
            </a:r>
            <a:r>
              <a:rPr lang="en-US" dirty="0"/>
              <a:t>development </a:t>
            </a:r>
            <a:r>
              <a:rPr lang="en-US" dirty="0" smtClean="0"/>
              <a:t>environment for programming in Julia</a:t>
            </a:r>
          </a:p>
          <a:p>
            <a:pPr lvl="1"/>
            <a:r>
              <a:rPr lang="en-US" dirty="0" smtClean="0"/>
              <a:t>Follow the </a:t>
            </a:r>
            <a:r>
              <a:rPr lang="en-US" dirty="0"/>
              <a:t>instructions </a:t>
            </a:r>
            <a:r>
              <a:rPr lang="en-US" dirty="0" smtClean="0"/>
              <a:t>in </a:t>
            </a:r>
            <a:r>
              <a:rPr lang="en-US" dirty="0"/>
              <a:t>https://github.com/JunoLab/uber-juno/blob/master/setup.md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Basic tutorials </a:t>
            </a:r>
            <a:endParaRPr lang="en-US" dirty="0" smtClean="0"/>
          </a:p>
          <a:p>
            <a:pPr lvl="1"/>
            <a:r>
              <a:rPr lang="en-US" dirty="0" smtClean="0"/>
              <a:t>https://julialang.org/learning/</a:t>
            </a:r>
          </a:p>
          <a:p>
            <a:endParaRPr lang="en-US" dirty="0" smtClean="0"/>
          </a:p>
          <a:p>
            <a:r>
              <a:rPr lang="en-US" dirty="0" smtClean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https://docs.julialang.org/en/stable/index.html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en.wikibooks.org</a:t>
            </a:r>
            <a:r>
              <a:rPr lang="en-US" dirty="0"/>
              <a:t>/wiki/</a:t>
            </a:r>
            <a:r>
              <a:rPr lang="en-US" dirty="0" err="1"/>
              <a:t>Introducing_Julia</a:t>
            </a:r>
            <a:r>
              <a:rPr lang="en-US" dirty="0"/>
              <a:t>/</a:t>
            </a:r>
            <a:r>
              <a:rPr lang="en-US" dirty="0" err="1"/>
              <a:t>Getting_started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219</Words>
  <Application>Microsoft Office PowerPoint</Application>
  <PresentationFormat>Widescreen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Introduction to Julia</vt:lpstr>
      <vt:lpstr>Advantages</vt:lpstr>
      <vt:lpstr>Installation</vt:lpstr>
      <vt:lpstr>Other 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Han, Jin Soo</dc:creator>
  <cp:lastModifiedBy>Jin Soo</cp:lastModifiedBy>
  <cp:revision>24</cp:revision>
  <dcterms:created xsi:type="dcterms:W3CDTF">2017-07-19T20:31:40Z</dcterms:created>
  <dcterms:modified xsi:type="dcterms:W3CDTF">2017-08-23T21:39:29Z</dcterms:modified>
</cp:coreProperties>
</file>