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04" r:id="rId2"/>
    <p:sldId id="278" r:id="rId3"/>
    <p:sldId id="279" r:id="rId4"/>
    <p:sldId id="307" r:id="rId5"/>
    <p:sldId id="369" r:id="rId6"/>
    <p:sldId id="367" r:id="rId7"/>
    <p:sldId id="357" r:id="rId8"/>
    <p:sldId id="370" r:id="rId9"/>
    <p:sldId id="371" r:id="rId10"/>
    <p:sldId id="372" r:id="rId11"/>
    <p:sldId id="374" r:id="rId12"/>
    <p:sldId id="375" r:id="rId13"/>
    <p:sldId id="376" r:id="rId14"/>
    <p:sldId id="330" r:id="rId15"/>
    <p:sldId id="302" r:id="rId16"/>
  </p:sldIdLst>
  <p:sldSz cx="12192000" cy="6858000"/>
  <p:notesSz cx="6858000" cy="9144000"/>
  <p:embeddedFontLst>
    <p:embeddedFont>
      <p:font typeface="나눔스퀘어 ExtraBold" panose="020B0600000101010101" pitchFamily="50" charset="-127"/>
      <p:bold r:id="rId18"/>
    </p:embeddedFont>
    <p:embeddedFont>
      <p:font typeface="나눔스퀘어 Bold" panose="020B0600000101010101" pitchFamily="50" charset="-127"/>
      <p:bold r:id="rId19"/>
    </p:embeddedFont>
    <p:embeddedFont>
      <p:font typeface="Yoon 윤고딕 520_TT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스퀘어" panose="020B0600000101010101" pitchFamily="50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867"/>
    <a:srgbClr val="969696"/>
    <a:srgbClr val="7F7F7F"/>
    <a:srgbClr val="465572"/>
    <a:srgbClr val="455571"/>
    <a:srgbClr val="272123"/>
    <a:srgbClr val="AF9061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89" autoAdjust="0"/>
    <p:restoredTop sz="88349" autoAdjust="0"/>
  </p:normalViewPr>
  <p:slideViewPr>
    <p:cSldViewPr>
      <p:cViewPr>
        <p:scale>
          <a:sx n="100" d="100"/>
          <a:sy n="100" d="100"/>
        </p:scale>
        <p:origin x="136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67F4F-CCEA-4BD0-92D6-24650E634AEA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8500A-DFC7-4483-AE0E-ADA768EC0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43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Map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server </a:t>
            </a:r>
            <a:r>
              <a:rPr lang="ko-KR" altLang="en-US" baseline="0" dirty="0" smtClean="0"/>
              <a:t>노드는</a:t>
            </a:r>
            <a:r>
              <a:rPr lang="en-US" altLang="ko-KR" baseline="0" dirty="0" smtClean="0"/>
              <a:t> map</a:t>
            </a:r>
            <a:r>
              <a:rPr lang="ko-KR" altLang="en-US" baseline="0" dirty="0" smtClean="0"/>
              <a:t> 토픽으로 지도 정보를 광고함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로봇의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위치를 </a:t>
            </a:r>
            <a:r>
              <a:rPr lang="ko-KR" altLang="en-US" baseline="0" dirty="0" err="1" smtClean="0"/>
              <a:t>결정하는데에</a:t>
            </a:r>
            <a:r>
              <a:rPr lang="ko-KR" altLang="en-US" baseline="0" dirty="0" smtClean="0"/>
              <a:t> 사용되는 세계지도를 나타냄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보통 이 지도는 변하지 않고 </a:t>
            </a:r>
            <a:r>
              <a:rPr lang="en-US" altLang="ko-KR" baseline="0" dirty="0" err="1" smtClean="0"/>
              <a:t>map_server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저장장치로부터 적재될 때 한번만 발행됨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정기적으로 지도를 발행할 수도 있음 그러나 </a:t>
            </a:r>
            <a:r>
              <a:rPr lang="en-US" altLang="ko-KR" baseline="0" dirty="0" smtClean="0"/>
              <a:t>, (2</a:t>
            </a:r>
            <a:r>
              <a:rPr lang="ko-KR" altLang="en-US" baseline="0" dirty="0" err="1" smtClean="0"/>
              <a:t>번째문장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토픽이 </a:t>
            </a:r>
            <a:r>
              <a:rPr lang="ko-KR" altLang="en-US" baseline="0" dirty="0" err="1" smtClean="0"/>
              <a:t>광고될</a:t>
            </a:r>
            <a:r>
              <a:rPr lang="ko-KR" altLang="en-US" baseline="0" dirty="0" smtClean="0"/>
              <a:t> 때 </a:t>
            </a:r>
            <a:r>
              <a:rPr lang="ko-KR" altLang="en-US" baseline="0" dirty="0" err="1" smtClean="0"/>
              <a:t>래치된다고</a:t>
            </a:r>
            <a:r>
              <a:rPr lang="ko-KR" altLang="en-US" baseline="0" dirty="0" smtClean="0"/>
              <a:t> 설정하면 </a:t>
            </a:r>
            <a:r>
              <a:rPr lang="en-US" altLang="ko-KR" baseline="0" dirty="0" smtClean="0"/>
              <a:t>solution </a:t>
            </a:r>
            <a:r>
              <a:rPr lang="ko-KR" altLang="en-US" baseline="0" dirty="0" smtClean="0"/>
              <a:t>이 가능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선택적인 </a:t>
            </a:r>
            <a:r>
              <a:rPr lang="en-US" altLang="ko-KR" baseline="0" dirty="0" smtClean="0"/>
              <a:t>latched </a:t>
            </a:r>
            <a:r>
              <a:rPr lang="ko-KR" altLang="en-US" baseline="0" dirty="0" smtClean="0"/>
              <a:t>인자를 사용하여 </a:t>
            </a:r>
            <a:r>
              <a:rPr lang="ko-KR" altLang="en-US" baseline="0" dirty="0" err="1" smtClean="0"/>
              <a:t>래치</a:t>
            </a:r>
            <a:r>
              <a:rPr lang="ko-KR" altLang="en-US" baseline="0" dirty="0" smtClean="0"/>
              <a:t> 여부 설정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8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7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7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41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744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5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80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8500A-DFC7-4483-AE0E-ADA768EC04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2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2804736"/>
            <a:ext cx="576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Robot </a:t>
            </a:r>
          </a:p>
          <a:p>
            <a:r>
              <a:rPr lang="en-US" altLang="ko-KR" sz="36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Operating System</a:t>
            </a:r>
            <a:endParaRPr lang="en-US" altLang="ko-KR" sz="36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385" y="2492897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919 ROS Seminar 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96400" y="5733256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20153306  |  </a:t>
            </a:r>
            <a:r>
              <a:rPr lang="ko-KR" altLang="en-US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유가원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66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 메시지 정의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931" y="2852936"/>
            <a:ext cx="2314575" cy="1962150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22923" y="2134396"/>
            <a:ext cx="11461709" cy="4246932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36666" y="1875936"/>
            <a:ext cx="2736304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CMakeLists.txt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수정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2024" y="5038614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메시지 파일을 추가함으로써 어떤 것을 컴파일할지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캣킨에게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알림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68" y="3116497"/>
            <a:ext cx="4762500" cy="14097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231707" y="5025950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사용자 메시지에 필요한 모든 종속성을 포함시킴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455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메시지 사용방법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546"/>
          <a:stretch/>
        </p:blipFill>
        <p:spPr>
          <a:xfrm>
            <a:off x="569937" y="2361247"/>
            <a:ext cx="4562475" cy="40957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716" y="2361247"/>
            <a:ext cx="4660561" cy="4095750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257392" y="1916520"/>
            <a:ext cx="5362577" cy="4694739"/>
          </a:xfrm>
          <a:prstGeom prst="roundRect">
            <a:avLst>
              <a:gd name="adj" fmla="val 8058"/>
            </a:avLst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21141" y="1731854"/>
            <a:ext cx="2607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message_publisher.py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12024" y="1916520"/>
            <a:ext cx="5362577" cy="4694739"/>
          </a:xfrm>
          <a:prstGeom prst="roundRect">
            <a:avLst>
              <a:gd name="adj" fmla="val 7009"/>
            </a:avLst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605733" y="1731854"/>
            <a:ext cx="27751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message_subscriber.py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618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사용방법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26" y="2988943"/>
            <a:ext cx="8362950" cy="600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5524"/>
          <a:stretch/>
        </p:blipFill>
        <p:spPr>
          <a:xfrm>
            <a:off x="770964" y="5123284"/>
            <a:ext cx="8422918" cy="11525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8913" y="3943870"/>
            <a:ext cx="46990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workspace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루트에서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catkin_make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수행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8913" y="1808643"/>
            <a:ext cx="1065718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실행 권한 설정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69426" y="2393859"/>
            <a:ext cx="6768752" cy="432047"/>
            <a:chOff x="2711624" y="2110120"/>
            <a:chExt cx="6768752" cy="432047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2711624" y="2110120"/>
              <a:ext cx="6768752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711624" y="2141477"/>
              <a:ext cx="6624736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dirty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$ 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chmod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u+x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message_publisher.py message_subscriber.py</a:t>
              </a:r>
              <a:endParaRPr lang="en-US" altLang="ko-KR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9426" y="4522316"/>
            <a:ext cx="3240360" cy="432047"/>
            <a:chOff x="5303912" y="4189874"/>
            <a:chExt cx="3240360" cy="432047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303912" y="4189874"/>
              <a:ext cx="3240360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03912" y="4221231"/>
              <a:ext cx="3240360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catkin_ws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$ 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catkin_make</a:t>
              </a:r>
              <a:endParaRPr lang="en-US" altLang="ko-KR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75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 사용방법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r="13758" b="2227"/>
          <a:stretch/>
        </p:blipFill>
        <p:spPr>
          <a:xfrm>
            <a:off x="714057" y="3065801"/>
            <a:ext cx="5741983" cy="3632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b="31869"/>
          <a:stretch/>
        </p:blipFill>
        <p:spPr>
          <a:xfrm>
            <a:off x="710901" y="4486830"/>
            <a:ext cx="5723326" cy="2063641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714057" y="1929273"/>
            <a:ext cx="1493511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4057" y="1960630"/>
            <a:ext cx="1277487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roscore</a:t>
            </a:r>
            <a:r>
              <a:rPr lang="ko-KR" altLang="en-US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 smtClean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4057" y="2515701"/>
            <a:ext cx="5723326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057" y="2547058"/>
            <a:ext cx="572332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rosrun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topic message_publisher.py</a:t>
            </a:r>
            <a:endParaRPr lang="en-US" altLang="ko-KR" dirty="0" smtClean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10901" y="3856861"/>
            <a:ext cx="5723326" cy="4320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0901" y="3888218"/>
            <a:ext cx="572332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$ </a:t>
            </a:r>
            <a:r>
              <a:rPr lang="en-US" altLang="ko-KR" dirty="0" err="1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rosrun</a:t>
            </a:r>
            <a:r>
              <a:rPr lang="en-US" altLang="ko-KR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topic </a:t>
            </a:r>
            <a:r>
              <a:rPr lang="en-US" altLang="ko-KR" dirty="0" smtClean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message_subscriber.py</a:t>
            </a:r>
            <a:endParaRPr lang="en-US" altLang="ko-KR" dirty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19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92343" y="2967335"/>
            <a:ext cx="1607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b="1" dirty="0" smtClean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en-US" altLang="ko-KR" sz="4800" b="1" dirty="0">
              <a:solidFill>
                <a:schemeClr val="bg1">
                  <a:lumMod val="9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752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6752" y="2826515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Robot Operating System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24392" y="5589240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20153306  </a:t>
            </a:r>
            <a:r>
              <a:rPr lang="en-US" altLang="ko-KR" sz="1400" dirty="0" smtClean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1400" dirty="0"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유가원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53" y="2636349"/>
            <a:ext cx="2754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919 ROS Seminar</a:t>
            </a:r>
            <a:endParaRPr lang="en-US" altLang="ko-KR" sz="11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5398" y="3117448"/>
            <a:ext cx="208823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700" b="1" dirty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390" y="2986643"/>
            <a:ext cx="22322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Robot</a:t>
            </a:r>
            <a:r>
              <a:rPr lang="ko-KR" altLang="en-US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rgbClr val="27212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Operating System </a:t>
            </a:r>
            <a:endParaRPr lang="en-US" altLang="ko-KR" sz="1100" dirty="0">
              <a:solidFill>
                <a:srgbClr val="27212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3714" y="2791059"/>
            <a:ext cx="309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err="1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dirty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토픽</a:t>
            </a:r>
            <a:endParaRPr lang="en-US" altLang="ko-KR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altLang="ko-KR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</a:t>
            </a:r>
            <a:r>
              <a:rPr lang="ko-KR" altLang="en-US" dirty="0" err="1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r>
              <a:rPr lang="ko-KR" altLang="en-US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27212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</a:t>
            </a:r>
            <a:endParaRPr lang="en-US" altLang="ko-KR" dirty="0" smtClean="0">
              <a:solidFill>
                <a:srgbClr val="27212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6677614"/>
            <a:ext cx="12191999" cy="180386"/>
          </a:xfrm>
          <a:prstGeom prst="rect">
            <a:avLst/>
          </a:prstGeom>
          <a:solidFill>
            <a:srgbClr val="37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Robot Operating System</a:t>
            </a:r>
            <a:endParaRPr lang="en-US" altLang="ko-KR" sz="70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-27384"/>
            <a:ext cx="12191999" cy="132218"/>
          </a:xfrm>
          <a:prstGeom prst="rect">
            <a:avLst/>
          </a:prstGeom>
          <a:solidFill>
            <a:srgbClr val="37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143672" y="2742828"/>
            <a:ext cx="0" cy="1430029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403812" y="2967335"/>
            <a:ext cx="3384376" cy="923330"/>
            <a:chOff x="3818887" y="3152001"/>
            <a:chExt cx="3384376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4288204" y="3152001"/>
              <a:ext cx="24457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spc="300" dirty="0" err="1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래치된</a:t>
              </a:r>
              <a:r>
                <a:rPr lang="ko-KR" altLang="en-US" sz="3000" b="1" spc="300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토픽</a:t>
              </a:r>
              <a:endParaRPr lang="en-US" altLang="ko-KR" sz="3000" b="1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8887" y="3705999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latched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Topic</a:t>
              </a:r>
              <a:endParaRPr lang="en-US" altLang="ko-KR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54503" y="2548628"/>
            <a:ext cx="5929529" cy="3784776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토픽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6491" y="839614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atched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88" y="1485945"/>
            <a:ext cx="7884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가끔 발행하는 노드 설계에 사용되는 특수한 토픽</a:t>
            </a:r>
            <a:endParaRPr lang="en-US" altLang="ko-KR" sz="21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2117" y="2300956"/>
            <a:ext cx="15043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6492" y="3022196"/>
            <a:ext cx="4945826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map_server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가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지도 정보를 발행하고 난 다음에 노드가 실행되면 지도 정보 메시지를 얻을 수 없음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지도의 크기는 매우 크기 때문에 자주 메시지를 발행할 필요가 없지만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재 발행 시 적절한 발행 주기를 선택하는 것에 어려움이 있음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2548628"/>
            <a:ext cx="4043011" cy="347266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248128" y="6071794"/>
            <a:ext cx="4043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지도의 예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토픽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6491" y="839614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atched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topic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정의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7388" y="1485945"/>
            <a:ext cx="7884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100" dirty="0" smtClean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가끔 발행하는 노드 설계에 사용되는 특수한 토픽</a:t>
            </a:r>
            <a:endParaRPr lang="en-US" altLang="ko-KR" sz="2100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27843" y="3604846"/>
            <a:ext cx="8421899" cy="432047"/>
            <a:chOff x="714056" y="4437112"/>
            <a:chExt cx="8910336" cy="432047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714056" y="4437112"/>
              <a:ext cx="8910336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14056" y="4468469"/>
              <a:ext cx="8694312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pub = 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rospy.Publisher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( ‘map’,  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nav_msgs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</a:t>
              </a:r>
              <a:r>
                <a:rPr lang="en-US" altLang="ko-KR" dirty="0" err="1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OccupancyGrid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en-US" altLang="ko-KR" dirty="0" smtClean="0">
                  <a:solidFill>
                    <a:srgbClr val="C0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latched=True</a:t>
              </a:r>
              <a:r>
                <a:rPr lang="en-US" altLang="ko-KR" dirty="0" smtClean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smtClean="0">
                  <a:solidFill>
                    <a:srgbClr val="33333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926824" y="4284565"/>
            <a:ext cx="10497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구독자는 토픽을 구독할 때 전송된 제일 마지막 메시지를 자동적으로 얻게 됨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97851" y="3028601"/>
            <a:ext cx="10826741" cy="2128592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75465" y="2780928"/>
            <a:ext cx="15043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Solution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2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684365" y="2967335"/>
            <a:ext cx="4823271" cy="923330"/>
            <a:chOff x="3099440" y="3152001"/>
            <a:chExt cx="4823271" cy="923330"/>
          </a:xfrm>
        </p:grpSpPr>
        <p:sp>
          <p:nvSpPr>
            <p:cNvPr id="8" name="TextBox 7"/>
            <p:cNvSpPr txBox="1"/>
            <p:nvPr/>
          </p:nvSpPr>
          <p:spPr>
            <a:xfrm>
              <a:off x="3099440" y="3152001"/>
              <a:ext cx="48232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ko-KR" altLang="en-US" sz="3000" b="1" spc="300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</a:t>
              </a:r>
              <a:r>
                <a:rPr lang="en-US" altLang="ko-KR" sz="3000" b="1" spc="300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3000" b="1" spc="300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메시지 </a:t>
              </a:r>
              <a:r>
                <a:rPr lang="ko-KR" altLang="en-US" sz="3000" b="1" spc="300" dirty="0" err="1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자료형</a:t>
              </a:r>
              <a:r>
                <a:rPr lang="ko-KR" altLang="en-US" sz="3000" b="1" spc="300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정의 </a:t>
              </a:r>
              <a:endParaRPr lang="en-US" altLang="ko-KR" sz="3000" b="1" spc="3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65693" y="3705999"/>
              <a:ext cx="4300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Defining user</a:t>
              </a:r>
              <a:r>
                <a:rPr lang="ko-KR" altLang="en-US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b="1" dirty="0" smtClean="0">
                  <a:solidFill>
                    <a:schemeClr val="bg1">
                      <a:lumMod val="9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Message data types</a:t>
              </a:r>
              <a:endParaRPr lang="en-US" altLang="ko-KR" b="1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926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ROS </a:t>
            </a:r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메시지 </a:t>
            </a:r>
            <a:r>
              <a:rPr lang="ko-KR" altLang="en-US" sz="3600" spc="600" dirty="0" err="1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20945"/>
              </p:ext>
            </p:extLst>
          </p:nvPr>
        </p:nvGraphicFramePr>
        <p:xfrm>
          <a:off x="7392144" y="1052736"/>
          <a:ext cx="3960440" cy="50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426951663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180184877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ROS </a:t>
                      </a:r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자료형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86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파이썬</a:t>
                      </a:r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자료형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4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1616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27429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int8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41144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uint8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80063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int16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15601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uint16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75534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int32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27112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uint32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3336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int64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long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361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uint64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long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78694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float32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92489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float64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float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43256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6191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rospy.time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9032148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00255" y="2202287"/>
            <a:ext cx="5256584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std_msgs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패키지는 기본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자료형을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정의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이러한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배열은 고정 길이 또는 가변 길이 관계 없이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파이썬의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튜플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(tuples)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변환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05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파이썬에서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튜플이나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리스트로 사용이 가능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2144" y="6199550"/>
            <a:ext cx="3960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ROS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메시지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대응되는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자료형</a:t>
            </a:r>
            <a:r>
              <a:rPr lang="ko-KR" altLang="en-US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0295" y="5010599"/>
            <a:ext cx="45365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BUT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내장</a:t>
            </a:r>
            <a:r>
              <a: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메시지 자료형만으로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400" u="sng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부족할 때</a:t>
            </a:r>
            <a:r>
              <a:rPr lang="ko-KR" altLang="en-US" sz="2400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사용자 메시지를 정의 </a:t>
            </a:r>
            <a:endParaRPr lang="en-US" altLang="ko-KR" sz="2400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07368" y="1945684"/>
            <a:ext cx="6192688" cy="2808312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68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 메시지 정의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57608" r="30779"/>
          <a:stretch/>
        </p:blipFill>
        <p:spPr>
          <a:xfrm>
            <a:off x="911424" y="3234924"/>
            <a:ext cx="3382358" cy="5879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5291809"/>
            <a:ext cx="5410200" cy="6572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95400" y="4592979"/>
            <a:ext cx="94002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package.xml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파일 수정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빌드 시스템에 새로운 메시지 정의를 알려주기 위함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1424" y="3824587"/>
            <a:ext cx="3382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Complex.msg 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1424" y="5964950"/>
            <a:ext cx="4752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[ package.xml ]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5400" y="2051323"/>
            <a:ext cx="10657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패키지의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msg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디렉터리에 있는 특수한 메시지 정의 파일을 사용하여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ROS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메시지를 정의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디렉토리에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msg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디렉토리 생성 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Complex.msg file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작성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54503" y="1866210"/>
            <a:ext cx="11042097" cy="2415450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4503" y="4454173"/>
            <a:ext cx="11042097" cy="2035075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5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 flipH="1">
            <a:off x="0" y="548680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4503" y="909435"/>
            <a:ext cx="623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600" spc="600" dirty="0" smtClean="0">
                <a:solidFill>
                  <a:srgbClr val="37486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 메시지 정의</a:t>
            </a:r>
            <a:endParaRPr lang="en-US" altLang="ko-KR" sz="3600" spc="600" dirty="0" smtClean="0">
              <a:solidFill>
                <a:srgbClr val="37486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366" y="13801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래치된</a:t>
            </a:r>
            <a:r>
              <a:rPr lang="ko-KR" altLang="en-US" sz="1400" dirty="0" smtClean="0">
                <a:solidFill>
                  <a:srgbClr val="96969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토픽</a:t>
            </a:r>
            <a:endParaRPr lang="en-US" altLang="ko-KR" sz="1400" dirty="0">
              <a:solidFill>
                <a:srgbClr val="969696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6399" y="138015"/>
            <a:ext cx="21593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메시지 </a:t>
            </a:r>
            <a:r>
              <a:rPr lang="ko-KR" altLang="en-US" sz="1400" dirty="0" err="1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자료형</a:t>
            </a:r>
            <a:r>
              <a:rPr lang="ko-KR" altLang="en-US" sz="1400" dirty="0" smtClean="0">
                <a:solidFill>
                  <a:srgbClr val="37486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정의</a:t>
            </a:r>
            <a:endParaRPr lang="en-US" altLang="ko-KR" sz="1400" dirty="0">
              <a:solidFill>
                <a:srgbClr val="37486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1824"/>
          <a:stretch/>
        </p:blipFill>
        <p:spPr>
          <a:xfrm>
            <a:off x="7032104" y="2690937"/>
            <a:ext cx="3815308" cy="219075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6857"/>
          <a:stretch/>
        </p:blipFill>
        <p:spPr>
          <a:xfrm>
            <a:off x="1460363" y="3179837"/>
            <a:ext cx="3912493" cy="1647825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322923" y="2134396"/>
            <a:ext cx="11461709" cy="4246932"/>
          </a:xfrm>
          <a:prstGeom prst="roundRect">
            <a:avLst/>
          </a:prstGeom>
          <a:noFill/>
          <a:ln w="9525">
            <a:solidFill>
              <a:srgbClr val="37486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20029" y="1949730"/>
            <a:ext cx="2736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CMakeLists.txt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파일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수정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56370" y="509795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캣킨이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message_generation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패키지를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찾는 것을 알 수 있게 하기 위함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4753" y="5097958"/>
            <a:ext cx="3231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실행시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메시지를 사용한다고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캣킨에게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알림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395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7781</TotalTime>
  <Words>451</Words>
  <Application>Microsoft Office PowerPoint</Application>
  <PresentationFormat>와이드스크린</PresentationFormat>
  <Paragraphs>130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Wingdings</vt:lpstr>
      <vt:lpstr>나눔스퀘어 ExtraBold</vt:lpstr>
      <vt:lpstr>나눔스퀘어 Bold</vt:lpstr>
      <vt:lpstr>Yoon 윤고딕 520_TT</vt:lpstr>
      <vt:lpstr>맑은 고딕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유가원</dc:creator>
  <cp:lastModifiedBy>유가원</cp:lastModifiedBy>
  <cp:revision>238</cp:revision>
  <dcterms:created xsi:type="dcterms:W3CDTF">2013-09-05T09:43:46Z</dcterms:created>
  <dcterms:modified xsi:type="dcterms:W3CDTF">2017-11-06T09:51:06Z</dcterms:modified>
</cp:coreProperties>
</file>