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70" r:id="rId6"/>
    <p:sldId id="271" r:id="rId7"/>
    <p:sldId id="267" r:id="rId8"/>
    <p:sldId id="266" r:id="rId9"/>
    <p:sldId id="263" r:id="rId10"/>
    <p:sldId id="265" r:id="rId11"/>
    <p:sldId id="273" r:id="rId12"/>
    <p:sldId id="278" r:id="rId13"/>
    <p:sldId id="274" r:id="rId14"/>
    <p:sldId id="275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AE14F-0B54-40E9-B43F-6A555D0E3063}" type="datetimeFigureOut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65B97-4853-452D-AFE9-2751A81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0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65B97-4853-452D-AFE9-2751A81208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1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D710-3C60-4A4F-8EE3-7CEDEDD447A5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0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5E51-3F4D-45A7-A48F-236C093A6601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2805-18AB-4A65-914D-139EFABD132C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7122-DF71-4670-BFDF-578AA1097074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4C37-0373-4440-A2B4-26981BF31AD4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81D6-49BD-4AF0-9514-1B6CD08FB62B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D71B-809D-40B8-9FB9-F3AE5FFF3BC1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1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F4E0-AEB7-4154-86C3-49155901B70F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452C-0733-42E3-89F7-EFCFBFC2CDEC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2B60-DA9E-4D4F-B8E4-AAE817362869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AC09-647D-45D4-AECC-9251A4BC24A0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108D8-64F9-4C6F-8FA7-F8C1AF21C07E}" type="datetime1">
              <a:rPr lang="ko-KR" altLang="en-US" smtClean="0"/>
              <a:t>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A67C-5591-4CF4-8E59-DEE45704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Installation/TwoLineInstall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2238" y="18802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b="1" dirty="0" smtClean="0"/>
              <a:t>ROS</a:t>
            </a:r>
            <a:br>
              <a:rPr lang="en-US" altLang="ko-KR" sz="9600" b="1" dirty="0" smtClean="0"/>
            </a:br>
            <a:r>
              <a:rPr lang="en-US" altLang="ko-KR" sz="4400" b="1" dirty="0" smtClean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Topic &amp; Service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48929" y="4780048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algn="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김태성</a:t>
            </a:r>
            <a:endParaRPr lang="en-US" altLang="ko-KR" b="1" dirty="0" smtClean="0"/>
          </a:p>
          <a:p>
            <a:pPr algn="r"/>
            <a:r>
              <a:rPr lang="en-US" altLang="ko-KR" sz="1600" dirty="0" smtClean="0"/>
              <a:t>2017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일 월요일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A67C-5591-4CF4-8E59-DEE45704A5C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3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Example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패키지생성</a:t>
            </a:r>
            <a:endParaRPr lang="en-US" altLang="ko-KR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80749" y="2804335"/>
            <a:ext cx="8511749" cy="957042"/>
            <a:chOff x="1480749" y="2804335"/>
            <a:chExt cx="8511749" cy="9570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0749" y="2804335"/>
              <a:ext cx="8511749" cy="957042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1488770" y="3126376"/>
              <a:ext cx="508480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1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Example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en-US" altLang="ko-KR" dirty="0" err="1"/>
              <a:t>src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/>
              <a:t>python file </a:t>
            </a:r>
            <a:r>
              <a:rPr lang="ko-KR" altLang="en-US" dirty="0" smtClean="0"/>
              <a:t>작성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Example 3-1. topic_publisher.py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20453" y="3214889"/>
            <a:ext cx="48271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 : ‘shebang’ </a:t>
            </a:r>
            <a:r>
              <a:rPr lang="en-US" altLang="ko-KR" sz="1400" dirty="0" err="1" smtClean="0"/>
              <a:t>os</a:t>
            </a:r>
            <a:r>
              <a:rPr lang="ko-KR" altLang="en-US" sz="1400" dirty="0" smtClean="0"/>
              <a:t>에게 </a:t>
            </a:r>
            <a:r>
              <a:rPr lang="en-US" altLang="ko-KR" sz="1400" dirty="0" smtClean="0"/>
              <a:t>python</a:t>
            </a:r>
            <a:r>
              <a:rPr lang="ko-KR" altLang="en-US" sz="1400" dirty="0" smtClean="0"/>
              <a:t>파일 이라고 알려줌</a:t>
            </a:r>
            <a:endParaRPr lang="en-US" altLang="ko-KR" sz="14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6 :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초기화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노드이름</a:t>
            </a:r>
            <a:r>
              <a:rPr lang="ko-KR" altLang="en-US" sz="1400" dirty="0" smtClean="0"/>
              <a:t> 정의</a:t>
            </a:r>
            <a:endParaRPr lang="en-US" altLang="ko-KR" sz="14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8 :  publisher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, advertise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10 : publish </a:t>
            </a:r>
            <a:r>
              <a:rPr lang="ko-KR" altLang="en-US" sz="1400" dirty="0" smtClean="0"/>
              <a:t>주기 정의 </a:t>
            </a:r>
            <a:r>
              <a:rPr lang="en-US" altLang="ko-KR" sz="1400" dirty="0" smtClean="0"/>
              <a:t>2Hz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13~16 : count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씩 증가시키면서 </a:t>
            </a:r>
            <a:r>
              <a:rPr lang="en-US" altLang="ko-KR" sz="1400" dirty="0" smtClean="0"/>
              <a:t>publish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9" y="2935792"/>
            <a:ext cx="5511197" cy="33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Example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en-US" altLang="ko-KR" dirty="0" err="1"/>
              <a:t>src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/>
              <a:t>python file </a:t>
            </a:r>
            <a:r>
              <a:rPr lang="ko-KR" altLang="en-US" dirty="0" smtClean="0"/>
              <a:t>작성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Example </a:t>
            </a:r>
            <a:r>
              <a:rPr lang="en-US" altLang="ko-KR" sz="2000" dirty="0"/>
              <a:t>3-1. </a:t>
            </a:r>
            <a:r>
              <a:rPr lang="en-US" altLang="ko-KR" sz="2000" dirty="0" smtClean="0"/>
              <a:t>topic_subscriber.py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92936" y="3419359"/>
            <a:ext cx="59453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6 : </a:t>
            </a:r>
            <a:r>
              <a:rPr lang="ko-KR" altLang="en-US" sz="1400" dirty="0" err="1" smtClean="0"/>
              <a:t>콜백함수</a:t>
            </a:r>
            <a:endParaRPr lang="en-US" altLang="ko-KR" sz="14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10 :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초기화</a:t>
            </a:r>
            <a:endParaRPr lang="en-US" altLang="ko-KR" sz="14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13 : subscriber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전달받을 </a:t>
            </a:r>
            <a:r>
              <a:rPr lang="en-US" altLang="ko-KR" sz="1400" dirty="0" smtClean="0"/>
              <a:t>Topic</a:t>
            </a:r>
            <a:r>
              <a:rPr lang="ko-KR" altLang="en-US" sz="1400" dirty="0" smtClean="0"/>
              <a:t>의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콜백함수</a:t>
            </a:r>
            <a:r>
              <a:rPr lang="ko-KR" altLang="en-US" sz="1400" dirty="0" smtClean="0"/>
              <a:t> 지정</a:t>
            </a:r>
            <a:r>
              <a:rPr lang="en-US" altLang="ko-KR" sz="1400" dirty="0" smtClean="0"/>
              <a:t>               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0" y="3103824"/>
            <a:ext cx="5462016" cy="30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Example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실행권한 설정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u+x</a:t>
            </a:r>
            <a:r>
              <a:rPr lang="en-US" altLang="ko-KR" sz="1600" dirty="0" smtClean="0"/>
              <a:t> topic_publisher.py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chmod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u+x</a:t>
            </a:r>
            <a:r>
              <a:rPr lang="en-US" altLang="ko-KR" sz="1600" dirty="0"/>
              <a:t> topic_subscriber.py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catkin_make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/>
              <a:t>Workspace</a:t>
            </a:r>
            <a:r>
              <a:rPr lang="ko-KR" altLang="en-US" sz="1600" dirty="0"/>
              <a:t>의 </a:t>
            </a:r>
            <a:r>
              <a:rPr lang="en-US" altLang="ko-KR" sz="1600" dirty="0"/>
              <a:t>root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catkin_make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수행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17" y="4389899"/>
            <a:ext cx="5523804" cy="14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Example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$ </a:t>
            </a:r>
            <a:r>
              <a:rPr lang="en-US" altLang="ko-KR" sz="1800" dirty="0" err="1" smtClean="0"/>
              <a:t>roscore</a:t>
            </a:r>
            <a:endParaRPr lang="en-US" altLang="ko-KR" sz="1800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$ </a:t>
            </a:r>
            <a:r>
              <a:rPr lang="en-US" altLang="ko-KR" sz="1800" dirty="0" err="1" smtClean="0"/>
              <a:t>rosrun</a:t>
            </a:r>
            <a:r>
              <a:rPr lang="en-US" altLang="ko-KR" sz="1800" dirty="0" smtClean="0"/>
              <a:t> topic topic_publish.py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$ </a:t>
            </a:r>
            <a:r>
              <a:rPr lang="en-US" altLang="ko-KR" sz="1800" dirty="0" err="1" smtClean="0"/>
              <a:t>rosrun</a:t>
            </a:r>
            <a:r>
              <a:rPr lang="en-US" altLang="ko-KR" sz="1800" dirty="0" smtClean="0"/>
              <a:t> topic topic_subscriber.py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05" y="4368497"/>
            <a:ext cx="4391025" cy="1019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205" y="3048491"/>
            <a:ext cx="4476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rostopic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rostopic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ROS Topic</a:t>
            </a:r>
            <a:r>
              <a:rPr lang="ko-KR" altLang="en-US" sz="2000" dirty="0" smtClean="0"/>
              <a:t>의 정보를 확인 할 수 있는 </a:t>
            </a:r>
            <a:r>
              <a:rPr lang="en-US" altLang="ko-KR" sz="2000" dirty="0" smtClean="0"/>
              <a:t>Tool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rostopic</a:t>
            </a:r>
            <a:r>
              <a:rPr lang="en-US" altLang="ko-KR" sz="2000" dirty="0" smtClean="0"/>
              <a:t> -h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85" y="3218863"/>
            <a:ext cx="6477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rostopic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rostopic</a:t>
            </a:r>
            <a:r>
              <a:rPr lang="en-US" altLang="ko-KR" sz="2400" dirty="0" smtClean="0"/>
              <a:t> list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이용가능한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topic</a:t>
            </a:r>
            <a:r>
              <a:rPr lang="ko-KR" altLang="en-US" sz="2000" dirty="0" smtClean="0"/>
              <a:t>을 보여줌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$ </a:t>
            </a:r>
            <a:r>
              <a:rPr lang="en-US" altLang="ko-KR" sz="2400" dirty="0" err="1"/>
              <a:t>rostopic</a:t>
            </a:r>
            <a:r>
              <a:rPr lang="en-US" altLang="ko-KR" sz="2400" dirty="0"/>
              <a:t> echo [topic]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Topic</a:t>
            </a:r>
            <a:r>
              <a:rPr lang="ko-KR" altLang="en-US" sz="2000" dirty="0"/>
              <a:t>의 </a:t>
            </a:r>
            <a:r>
              <a:rPr lang="en-US" altLang="ko-KR" sz="2000" dirty="0"/>
              <a:t>message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보여줌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rostopic</a:t>
            </a:r>
            <a:r>
              <a:rPr lang="en-US" altLang="ko-KR" sz="2400" dirty="0" smtClean="0"/>
              <a:t> info [topic]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Topic</a:t>
            </a:r>
            <a:r>
              <a:rPr lang="ko-KR" altLang="en-US" sz="2000" dirty="0" smtClean="0"/>
              <a:t>의 정보를 보여줌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195582" y="1870647"/>
            <a:ext cx="3609975" cy="733425"/>
            <a:chOff x="5195582" y="1870647"/>
            <a:chExt cx="3609975" cy="7334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5582" y="1870647"/>
              <a:ext cx="3609975" cy="7334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210782" y="2025113"/>
              <a:ext cx="758759" cy="1894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82" y="3040849"/>
            <a:ext cx="3600450" cy="1200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82" y="4655123"/>
            <a:ext cx="4105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rostopic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rostopic</a:t>
            </a:r>
            <a:r>
              <a:rPr lang="en-US" altLang="ko-KR" sz="2400" dirty="0" smtClean="0"/>
              <a:t> list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이용가능한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topic</a:t>
            </a:r>
            <a:r>
              <a:rPr lang="ko-KR" altLang="en-US" sz="2000" dirty="0" smtClean="0"/>
              <a:t>을 보여줌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$ </a:t>
            </a:r>
            <a:r>
              <a:rPr lang="en-US" altLang="ko-KR" sz="2400" dirty="0" err="1"/>
              <a:t>rostopic</a:t>
            </a:r>
            <a:r>
              <a:rPr lang="en-US" altLang="ko-KR" sz="2400" dirty="0"/>
              <a:t> echo [topic]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Topic</a:t>
            </a:r>
            <a:r>
              <a:rPr lang="ko-KR" altLang="en-US" sz="2000" dirty="0"/>
              <a:t>의 </a:t>
            </a:r>
            <a:r>
              <a:rPr lang="en-US" altLang="ko-KR" sz="2000" dirty="0"/>
              <a:t>message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보여줌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rostopic</a:t>
            </a:r>
            <a:r>
              <a:rPr lang="en-US" altLang="ko-KR" sz="2400" dirty="0" smtClean="0"/>
              <a:t> info [topic]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Topic</a:t>
            </a:r>
            <a:r>
              <a:rPr lang="ko-KR" altLang="en-US" sz="2000" dirty="0" smtClean="0"/>
              <a:t>의 정보를 보여줌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195582" y="1870647"/>
            <a:ext cx="3609975" cy="733425"/>
            <a:chOff x="5195582" y="1870647"/>
            <a:chExt cx="3609975" cy="7334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5582" y="1870647"/>
              <a:ext cx="3609975" cy="7334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210782" y="2025113"/>
              <a:ext cx="758759" cy="1894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82" y="3040849"/>
            <a:ext cx="3600450" cy="1200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82" y="4655123"/>
            <a:ext cx="4105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Defining Your Own Message Types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2731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사용자가 직접 </a:t>
            </a:r>
            <a:r>
              <a:rPr lang="en-US" altLang="ko-KR" sz="2400" dirty="0" smtClean="0"/>
              <a:t>message </a:t>
            </a:r>
            <a:r>
              <a:rPr lang="ko-KR" altLang="en-US" sz="2400" dirty="0" smtClean="0"/>
              <a:t>타입을 정한다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패키지 </a:t>
            </a:r>
            <a:r>
              <a:rPr lang="ko-KR" altLang="en-US" sz="2400" dirty="0" err="1" smtClean="0"/>
              <a:t>디렉토리에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msg</a:t>
            </a:r>
            <a:r>
              <a:rPr lang="ko-KR" altLang="en-US" sz="2400" dirty="0" err="1" smtClean="0"/>
              <a:t>디렉토리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생성후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msg</a:t>
            </a:r>
            <a:r>
              <a:rPr lang="ko-KR" altLang="en-US" sz="2400" dirty="0" smtClean="0"/>
              <a:t>파일 작성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Complex.msg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2. package.xml </a:t>
            </a:r>
            <a:r>
              <a:rPr lang="ko-KR" altLang="en-US" sz="2400" dirty="0" smtClean="0"/>
              <a:t>수정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빌드시스템</a:t>
            </a:r>
            <a:r>
              <a:rPr lang="ko-KR" altLang="en-US" sz="2000" dirty="0" smtClean="0"/>
              <a:t> 에 새로운 메시지 정의를 </a:t>
            </a:r>
            <a:r>
              <a:rPr lang="ko-KR" altLang="en-US" sz="2000" dirty="0" err="1" smtClean="0"/>
              <a:t>알려주기위해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85" y="3768931"/>
            <a:ext cx="1990725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85" y="5348719"/>
            <a:ext cx="4524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4. Defining Your Own Message Types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CMakeLists.txt </a:t>
            </a:r>
            <a:r>
              <a:rPr lang="ko-KR" altLang="en-US" sz="2400" dirty="0" smtClean="0"/>
              <a:t>수정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91" y="3060375"/>
            <a:ext cx="3762375" cy="1066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91" y="4233538"/>
            <a:ext cx="3667125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441" y="1999663"/>
            <a:ext cx="3686175" cy="94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491" y="5559101"/>
            <a:ext cx="41433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4359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ROS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69162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ROS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Robots Operating System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로봇 소프트웨어를 만드는 </a:t>
            </a:r>
            <a:r>
              <a:rPr lang="en-US" altLang="ko-KR" sz="2000" dirty="0" smtClean="0"/>
              <a:t>Open source framework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Installation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Ubuntu 14.04 </a:t>
            </a:r>
            <a:r>
              <a:rPr lang="ko-KR" altLang="en-US" sz="2000" dirty="0" smtClean="0"/>
              <a:t>버전 이용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Roswiki</a:t>
            </a:r>
            <a:r>
              <a:rPr lang="en-US" altLang="ko-KR" sz="2000" dirty="0" smtClean="0"/>
              <a:t> - </a:t>
            </a:r>
            <a:r>
              <a:rPr lang="en-US" altLang="ko-KR" sz="2000" dirty="0" err="1" smtClean="0"/>
              <a:t>TwoLineInstall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2"/>
              </a:rPr>
              <a:t>http://wiki.ros.org/ROS/Installation/TwoLineInstall</a:t>
            </a:r>
            <a:r>
              <a:rPr lang="en-US" altLang="ko-KR" sz="1200" dirty="0" smtClean="0"/>
              <a:t> 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(workspace</a:t>
            </a:r>
            <a:r>
              <a:rPr lang="ko-KR" altLang="en-US" sz="2000" dirty="0" smtClean="0"/>
              <a:t>까지 설정됨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바로 패키지 생성하여 </a:t>
            </a:r>
            <a:r>
              <a:rPr lang="ko-KR" altLang="en-US" sz="2000" dirty="0" err="1" smtClean="0"/>
              <a:t>이용하면됨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4. Defining Your Own Message Types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/>
              <a:t>src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/>
              <a:t>python file </a:t>
            </a:r>
            <a:r>
              <a:rPr lang="ko-KR" altLang="en-US" dirty="0" smtClean="0"/>
              <a:t>작성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Example 3-5. message_publisher.py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2" y="2844978"/>
            <a:ext cx="4952045" cy="35119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07857" y="2844978"/>
            <a:ext cx="482737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5 : </a:t>
            </a:r>
            <a:r>
              <a:rPr lang="ko-KR" altLang="en-US" sz="1400" dirty="0" smtClean="0"/>
              <a:t>사용할 </a:t>
            </a:r>
            <a:r>
              <a:rPr lang="en-US" altLang="ko-KR" sz="1400" dirty="0" err="1" smtClean="0"/>
              <a:t>msg</a:t>
            </a:r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258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4. Defining Your Own Message Types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/>
              <a:t>src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/>
              <a:t>python file </a:t>
            </a:r>
            <a:r>
              <a:rPr lang="ko-KR" altLang="en-US" dirty="0" smtClean="0"/>
              <a:t>작성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Example 3-6. message_subscriber.py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31868"/>
            <a:ext cx="6226555" cy="33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4. Defining Your Own Message Types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실행권한 설정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chmod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u+x</a:t>
            </a:r>
            <a:r>
              <a:rPr lang="en-US" altLang="ko-KR" sz="1600" dirty="0" smtClean="0"/>
              <a:t> message_publisher.py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chmod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u+x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message_subscriber.py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catkin_make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/>
              <a:t>Workspace</a:t>
            </a:r>
            <a:r>
              <a:rPr lang="ko-KR" altLang="en-US" sz="1600" dirty="0"/>
              <a:t>의 </a:t>
            </a:r>
            <a:r>
              <a:rPr lang="en-US" altLang="ko-KR" sz="1600" dirty="0"/>
              <a:t>root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catkin_make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수행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01" y="4370859"/>
            <a:ext cx="4610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4. Defining Your Own Message Types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실행결과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roscore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rosrun</a:t>
            </a:r>
            <a:r>
              <a:rPr lang="en-US" altLang="ko-KR" dirty="0" smtClean="0"/>
              <a:t> topic message_publisher.py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rosrun</a:t>
            </a:r>
            <a:r>
              <a:rPr lang="en-US" altLang="ko-KR" dirty="0" smtClean="0"/>
              <a:t> topic message_subscriber.py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1" y="3111706"/>
            <a:ext cx="4514850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91" y="4420997"/>
            <a:ext cx="5048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Services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간에 데이터를 전달하는 방식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동기식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server/client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server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서비스 요청을 </a:t>
            </a:r>
            <a:r>
              <a:rPr lang="ko-KR" altLang="en-US" dirty="0"/>
              <a:t>다루는 </a:t>
            </a:r>
            <a:r>
              <a:rPr lang="en-US" altLang="ko-KR" dirty="0"/>
              <a:t>callback</a:t>
            </a:r>
            <a:r>
              <a:rPr lang="ko-KR" altLang="en-US" dirty="0"/>
              <a:t>함수 지정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client - </a:t>
            </a:r>
            <a:r>
              <a:rPr lang="ko-KR" altLang="en-US" dirty="0" smtClean="0"/>
              <a:t>서비스에 </a:t>
            </a:r>
            <a:r>
              <a:rPr lang="en-US" altLang="ko-KR" dirty="0"/>
              <a:t>access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 Example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 smtClean="0"/>
              <a:t>예제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문장의 단어의 수를 계산하는 서비스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패키지 생성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catkin_create_pkg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패키지명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의존성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31830" y="3673185"/>
            <a:ext cx="6858000" cy="1514475"/>
            <a:chOff x="1975021" y="2943611"/>
            <a:chExt cx="6858000" cy="1514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5021" y="2943611"/>
              <a:ext cx="6858000" cy="1514475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5165387" y="3103512"/>
              <a:ext cx="270429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5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6. Example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서비스 정의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패키지에 </a:t>
            </a:r>
            <a:r>
              <a:rPr lang="en-US" altLang="ko-KR" dirty="0" err="1" smtClean="0"/>
              <a:t>srv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WordCount.srv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정의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Input, Output </a:t>
            </a:r>
            <a:r>
              <a:rPr lang="ko-KR" altLang="en-US" dirty="0" smtClean="0"/>
              <a:t>순으로 구성</a:t>
            </a:r>
            <a:r>
              <a:rPr lang="en-US" altLang="ko-KR" dirty="0" smtClean="0"/>
              <a:t>, ‘---’ </a:t>
            </a:r>
            <a:r>
              <a:rPr lang="ko-KR" altLang="en-US" dirty="0" smtClean="0"/>
              <a:t>로 구분 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36" y="3218863"/>
            <a:ext cx="2047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3. CMakeList.txt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package.xml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78" y="3897447"/>
            <a:ext cx="3366074" cy="9491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78" y="3070301"/>
            <a:ext cx="3366074" cy="78217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711741" y="56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Example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78" y="2282249"/>
            <a:ext cx="3366074" cy="7594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166" y="5405313"/>
            <a:ext cx="4524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5. Example 4-3. service_server.py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1741" y="56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Example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28" y="2671690"/>
            <a:ext cx="5931423" cy="2506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2628" y="5290531"/>
            <a:ext cx="9057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4 : </a:t>
            </a:r>
            <a:r>
              <a:rPr lang="ko-KR" altLang="en-US" sz="1400" dirty="0" smtClean="0"/>
              <a:t>사용할 </a:t>
            </a:r>
            <a:r>
              <a:rPr lang="en-US" altLang="ko-KR" sz="1400" dirty="0" smtClean="0"/>
              <a:t>service import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7~8 : </a:t>
            </a:r>
            <a:r>
              <a:rPr lang="ko-KR" altLang="en-US" sz="1400" dirty="0" err="1" smtClean="0"/>
              <a:t>콜백함수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WordCountRequest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타입의 인자를 받고 </a:t>
            </a:r>
            <a:r>
              <a:rPr lang="en-US" altLang="ko-KR" sz="1400" dirty="0" err="1" smtClean="0"/>
              <a:t>WordCountResponse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타입의 인자를 반환</a:t>
            </a:r>
            <a:endParaRPr lang="en-US" altLang="ko-KR" sz="14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10 :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초기화</a:t>
            </a:r>
            <a:endParaRPr lang="en-US" altLang="ko-KR" sz="14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12 : </a:t>
            </a:r>
            <a:r>
              <a:rPr lang="ko-KR" altLang="en-US" sz="1400" dirty="0" smtClean="0"/>
              <a:t>서비스를 광고</a:t>
            </a:r>
            <a:r>
              <a:rPr lang="en-US" altLang="ko-KR" sz="1400" dirty="0" smtClean="0"/>
              <a:t>, (</a:t>
            </a:r>
            <a:r>
              <a:rPr lang="ko-KR" altLang="en-US" sz="1400" dirty="0" smtClean="0"/>
              <a:t>서비스이름</a:t>
            </a:r>
            <a:r>
              <a:rPr lang="en-US" altLang="ko-KR" sz="1400" dirty="0" smtClean="0"/>
              <a:t>, type,</a:t>
            </a:r>
            <a:r>
              <a:rPr lang="ko-KR" altLang="en-US" sz="1400" dirty="0" err="1" smtClean="0"/>
              <a:t>콜백함수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691984"/>
          </a:xfrm>
        </p:spPr>
        <p:txBody>
          <a:bodyPr vert="horz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6. </a:t>
            </a:r>
            <a:r>
              <a:rPr lang="en-US" altLang="ko-KR" dirty="0"/>
              <a:t>Example </a:t>
            </a:r>
            <a:r>
              <a:rPr lang="en-US" altLang="ko-KR" dirty="0" smtClean="0"/>
              <a:t>4-4. service_client.py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실행권한 설정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u+x</a:t>
            </a:r>
            <a:r>
              <a:rPr lang="en-US" altLang="ko-KR" dirty="0" smtClean="0"/>
              <a:t> service_server.py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u+x</a:t>
            </a:r>
            <a:r>
              <a:rPr lang="en-US" altLang="ko-KR" dirty="0"/>
              <a:t> </a:t>
            </a:r>
            <a:r>
              <a:rPr lang="en-US" altLang="ko-KR" dirty="0" smtClean="0"/>
              <a:t>service_client.py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1741" y="56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Example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66" y="2352214"/>
            <a:ext cx="4842663" cy="3006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0454" y="2531132"/>
            <a:ext cx="4827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5 : </a:t>
            </a:r>
            <a:r>
              <a:rPr lang="ko-KR" altLang="en-US" sz="1400" dirty="0" smtClean="0"/>
              <a:t>사용할 </a:t>
            </a:r>
            <a:r>
              <a:rPr lang="en-US" altLang="ko-KR" sz="1400" dirty="0" smtClean="0"/>
              <a:t>service import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9 :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초기화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노드이름</a:t>
            </a:r>
            <a:r>
              <a:rPr lang="ko-KR" altLang="en-US" sz="1400" dirty="0" smtClean="0"/>
              <a:t> 정의</a:t>
            </a:r>
            <a:endParaRPr lang="en-US" altLang="ko-KR" sz="14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11 : </a:t>
            </a:r>
            <a:r>
              <a:rPr lang="ko-KR" altLang="en-US" sz="1400" dirty="0" smtClean="0"/>
              <a:t>서비스를 기다린다</a:t>
            </a:r>
            <a:r>
              <a:rPr lang="en-US" altLang="ko-KR" sz="14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Line 13 : </a:t>
            </a:r>
            <a:r>
              <a:rPr lang="ko-KR" altLang="en-US" sz="1400" dirty="0" smtClean="0"/>
              <a:t>서비스가 </a:t>
            </a:r>
            <a:r>
              <a:rPr lang="en-US" altLang="ko-KR" sz="1400" dirty="0" smtClean="0"/>
              <a:t>advertise</a:t>
            </a:r>
            <a:r>
              <a:rPr lang="ko-KR" altLang="en-US" sz="1400" dirty="0" smtClean="0"/>
              <a:t>되면 로컬 </a:t>
            </a:r>
            <a:r>
              <a:rPr lang="ko-KR" altLang="en-US" sz="1400" dirty="0" err="1" smtClean="0"/>
              <a:t>프록시를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280484" y="5739031"/>
            <a:ext cx="31602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sz="1400" dirty="0" err="1" smtClean="0"/>
              <a:t>프록시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클라이언트가 서버의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클라이언트에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있는 것 처럼 하게함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01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ROS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“fetch-an-item” ROS graph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node - Software module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Edge - node</a:t>
            </a:r>
            <a:r>
              <a:rPr lang="ko-KR" altLang="en-US" sz="2000" dirty="0" smtClean="0"/>
              <a:t>간의 </a:t>
            </a:r>
            <a:r>
              <a:rPr lang="en-US" altLang="ko-KR" sz="2000" dirty="0" smtClean="0"/>
              <a:t>message stream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19" y="1313234"/>
            <a:ext cx="5601247" cy="468468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130378" y="1383749"/>
            <a:ext cx="778212" cy="3391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30767" y="3706238"/>
            <a:ext cx="515565" cy="8073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6707" y="1056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&lt;Node&gt;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56060" y="3925270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&lt;Message stream&gt;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3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 marL="457200" lvl="1" indent="0">
              <a:buNone/>
            </a:pPr>
            <a:r>
              <a:rPr lang="en-US" altLang="ko-KR" dirty="0" smtClean="0"/>
              <a:t>8. </a:t>
            </a:r>
            <a:r>
              <a:rPr lang="en-US" altLang="ko-KR" dirty="0" err="1"/>
              <a:t>catkin_make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/>
              <a:t>WordCount</a:t>
            </a:r>
            <a:r>
              <a:rPr lang="en-US" altLang="ko-KR" dirty="0"/>
              <a:t>, </a:t>
            </a:r>
            <a:r>
              <a:rPr lang="en-US" altLang="ko-KR" dirty="0" err="1"/>
              <a:t>WordCountRequest,WordCountResponse</a:t>
            </a:r>
            <a:r>
              <a:rPr lang="en-US" altLang="ko-KR" dirty="0"/>
              <a:t> </a:t>
            </a:r>
            <a:r>
              <a:rPr lang="ko-KR" altLang="en-US" dirty="0"/>
              <a:t>생성됨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/>
              <a:t>생성된 파일은 서비스와 상호작용에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smtClean="0"/>
              <a:t>$ </a:t>
            </a:r>
            <a:r>
              <a:rPr lang="en-US" altLang="ko-KR" dirty="0" err="1"/>
              <a:t>rossrv</a:t>
            </a:r>
            <a:r>
              <a:rPr lang="en-US" altLang="ko-KR" dirty="0"/>
              <a:t> show [</a:t>
            </a:r>
            <a:r>
              <a:rPr lang="ko-KR" altLang="en-US" dirty="0"/>
              <a:t>서비스이름</a:t>
            </a:r>
            <a:r>
              <a:rPr lang="en-US" altLang="ko-KR" dirty="0"/>
              <a:t>] - </a:t>
            </a:r>
            <a:r>
              <a:rPr lang="ko-KR" altLang="en-US" dirty="0"/>
              <a:t>정의된 서비스확인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1741" y="56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Example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869286" y="2942638"/>
            <a:ext cx="5115331" cy="552450"/>
            <a:chOff x="2037557" y="4989813"/>
            <a:chExt cx="5115331" cy="5524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013" y="4989813"/>
              <a:ext cx="5095875" cy="5524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37557" y="5323961"/>
              <a:ext cx="4518886" cy="2085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6" y="4339435"/>
            <a:ext cx="3438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실행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roscore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rosrun</a:t>
            </a:r>
            <a:r>
              <a:rPr lang="en-US" altLang="ko-KR" sz="2000" dirty="0" smtClean="0"/>
              <a:t> Service service_server.py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rosrun</a:t>
            </a:r>
            <a:r>
              <a:rPr lang="en-US" altLang="ko-KR" sz="2000" dirty="0" smtClean="0"/>
              <a:t> Service </a:t>
            </a:r>
            <a:r>
              <a:rPr lang="en-US" altLang="ko-KR" sz="2000" dirty="0" smtClean="0"/>
              <a:t>service_client.py [</a:t>
            </a:r>
            <a:r>
              <a:rPr lang="ko-KR" altLang="en-US" sz="2000" dirty="0" smtClean="0"/>
              <a:t>문장</a:t>
            </a:r>
            <a:r>
              <a:rPr lang="en-US" altLang="ko-KR" dirty="0" smtClean="0"/>
              <a:t>]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1741" y="56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Example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5" y="3218863"/>
            <a:ext cx="6290223" cy="235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75" y="4506618"/>
            <a:ext cx="8428098" cy="8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실행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rosservice</a:t>
            </a:r>
            <a:r>
              <a:rPr lang="en-US" altLang="ko-KR" sz="2000" dirty="0" smtClean="0"/>
              <a:t> list - </a:t>
            </a:r>
            <a:r>
              <a:rPr lang="ko-KR" altLang="en-US" sz="2000" dirty="0" smtClean="0"/>
              <a:t>서비스 리스트를 보여줌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rosservice</a:t>
            </a:r>
            <a:r>
              <a:rPr lang="en-US" altLang="ko-KR" sz="2000" dirty="0" smtClean="0"/>
              <a:t> info [</a:t>
            </a:r>
            <a:r>
              <a:rPr lang="ko-KR" altLang="en-US" sz="2000" dirty="0" smtClean="0"/>
              <a:t>서비스이름</a:t>
            </a:r>
            <a:r>
              <a:rPr lang="en-US" altLang="ko-KR" sz="2000" dirty="0" smtClean="0"/>
              <a:t>] - </a:t>
            </a:r>
            <a:r>
              <a:rPr lang="ko-KR" altLang="en-US" sz="2000" dirty="0" smtClean="0"/>
              <a:t>서비스의 정보를 보여줌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11741" y="567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Example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34" y="2830111"/>
            <a:ext cx="3913321" cy="10887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33" y="4849050"/>
            <a:ext cx="5675161" cy="120340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81133" y="3699640"/>
            <a:ext cx="1323324" cy="219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ROS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roscore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노드에게</a:t>
            </a:r>
            <a:r>
              <a:rPr lang="ko-KR" altLang="en-US" sz="2000" dirty="0" smtClean="0"/>
              <a:t> 연결정보를 알려주는 서비스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실행될 경우 연결됨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연결된 </a:t>
            </a:r>
            <a:r>
              <a:rPr lang="ko-KR" altLang="en-US" sz="2000" dirty="0" err="1" smtClean="0"/>
              <a:t>노드는</a:t>
            </a:r>
            <a:r>
              <a:rPr lang="ko-KR" altLang="en-US" sz="2000" dirty="0" smtClean="0"/>
              <a:t> 메시지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정보를 등록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노드들에게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P2P</a:t>
            </a:r>
            <a:r>
              <a:rPr lang="ko-KR" altLang="en-US" sz="2000" dirty="0" smtClean="0"/>
              <a:t>연결을 위한 정보를 제공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roscore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2" y="1949322"/>
            <a:ext cx="4133388" cy="25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ROS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catkin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ROS </a:t>
            </a:r>
            <a:r>
              <a:rPr lang="ko-KR" altLang="en-US" sz="2000" dirty="0" err="1" smtClean="0"/>
              <a:t>빌드</a:t>
            </a:r>
            <a:r>
              <a:rPr lang="ko-KR" altLang="en-US" sz="2000" dirty="0" smtClean="0"/>
              <a:t> 시스템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실행 가능한 프로그램</a:t>
            </a:r>
            <a:r>
              <a:rPr lang="en-US" altLang="ko-KR" sz="2000" dirty="0"/>
              <a:t>,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,</a:t>
            </a:r>
            <a:r>
              <a:rPr lang="ko-KR" altLang="en-US" sz="2000" dirty="0"/>
              <a:t>스크립트</a:t>
            </a:r>
            <a:r>
              <a:rPr lang="en-US" altLang="ko-KR" sz="2000" dirty="0"/>
              <a:t>,</a:t>
            </a:r>
            <a:r>
              <a:rPr lang="ko-KR" altLang="en-US" sz="2000" dirty="0"/>
              <a:t>인터페이스를 생성한다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CMake</a:t>
            </a:r>
            <a:r>
              <a:rPr lang="en-US" altLang="ko-KR" sz="2000" dirty="0"/>
              <a:t> macros, custom Python script</a:t>
            </a:r>
            <a:r>
              <a:rPr lang="ko-KR" altLang="en-US" sz="2000" dirty="0"/>
              <a:t>로 구성되어있다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ROS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Workspace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1)$ </a:t>
            </a: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–p ~/</a:t>
            </a:r>
            <a:r>
              <a:rPr lang="en-US" altLang="ko-KR" sz="2000" dirty="0" err="1"/>
              <a:t>catkin_ws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– </a:t>
            </a:r>
            <a:r>
              <a:rPr lang="ko-KR" altLang="en-US" sz="2000" dirty="0" err="1" smtClean="0"/>
              <a:t>디렉토리생성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2)$ cd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~/</a:t>
            </a:r>
            <a:r>
              <a:rPr lang="en-US" altLang="ko-KR" sz="2000" dirty="0" err="1" smtClean="0"/>
              <a:t>catkin_ws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src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3)$ </a:t>
            </a:r>
            <a:r>
              <a:rPr lang="en-US" altLang="ko-KR" sz="2000" dirty="0" err="1" smtClean="0"/>
              <a:t>catkin_init_workspace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CMakeLists.txt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4)$ </a:t>
            </a:r>
            <a:r>
              <a:rPr lang="en-US" altLang="ko-KR" sz="2000" dirty="0"/>
              <a:t>cd ~/</a:t>
            </a:r>
            <a:r>
              <a:rPr lang="en-US" altLang="ko-KR" sz="2000" dirty="0" err="1" smtClean="0"/>
              <a:t>catkin_ws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5)$ </a:t>
            </a:r>
            <a:r>
              <a:rPr lang="en-US" altLang="ko-KR" sz="2000" dirty="0" err="1" smtClean="0"/>
              <a:t>catkin_make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– build, </a:t>
            </a:r>
            <a:r>
              <a:rPr lang="en-US" altLang="ko-KR" sz="2000" dirty="0" err="1" smtClean="0"/>
              <a:t>devel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디렉토리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build : </a:t>
            </a:r>
            <a:r>
              <a:rPr lang="ko-KR" altLang="en-US" sz="2000" dirty="0" smtClean="0"/>
              <a:t>라이브러리 및 작업결과 저장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devel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설치파일들 저장됨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ROS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ROS package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 smtClean="0"/>
              <a:t>1) $ </a:t>
            </a:r>
            <a:r>
              <a:rPr lang="en-US" altLang="ko-KR" sz="2000" dirty="0"/>
              <a:t>cd </a:t>
            </a:r>
            <a:r>
              <a:rPr lang="en-US" altLang="ko-KR" sz="2000" dirty="0" smtClean="0"/>
              <a:t>~/</a:t>
            </a:r>
            <a:r>
              <a:rPr lang="en-US" altLang="ko-KR" sz="2000" dirty="0" err="1"/>
              <a:t>catkin_ws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src</a:t>
            </a:r>
            <a:endParaRPr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) $ </a:t>
            </a:r>
            <a:r>
              <a:rPr lang="en-US" altLang="ko-KR" sz="2000" dirty="0" err="1" smtClean="0"/>
              <a:t>catkin_create_pkg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패키지이름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의존성</a:t>
            </a:r>
            <a:r>
              <a:rPr lang="en-US" altLang="ko-KR" sz="2000" dirty="0" smtClean="0"/>
              <a:t>]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CMakeList</a:t>
            </a:r>
            <a:r>
              <a:rPr lang="en-US" altLang="ko-KR" sz="2000" dirty="0"/>
              <a:t>s</a:t>
            </a:r>
            <a:r>
              <a:rPr lang="en-US" altLang="ko-KR" sz="2000" dirty="0" smtClean="0"/>
              <a:t>.txt, package.xml </a:t>
            </a:r>
            <a:r>
              <a:rPr lang="ko-KR" altLang="en-US" sz="2000" dirty="0" smtClean="0"/>
              <a:t>파일생성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package.xml - </a:t>
            </a:r>
            <a:r>
              <a:rPr lang="ko-KR" altLang="en-US" sz="2000" dirty="0" smtClean="0"/>
              <a:t>패키지의 메타데이터를 포함</a:t>
            </a: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rosrun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패키지에 있는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실행한다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rosrun</a:t>
            </a:r>
            <a:r>
              <a:rPr lang="en-US" altLang="ko-KR" sz="2000" dirty="0" smtClean="0"/>
              <a:t> [PACKAGE] [EXECUTABLE] [ARGS]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roslaunch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여러 개의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한번에 실행한다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roslaunch</a:t>
            </a:r>
            <a:r>
              <a:rPr lang="en-US" altLang="ko-KR" sz="2000" dirty="0" smtClean="0"/>
              <a:t> [PACKAGE] [LAUNCH FILE]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ROS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rqt_graph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ROS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그래프 시각화 기구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node</a:t>
            </a:r>
            <a:r>
              <a:rPr lang="ko-KR" altLang="en-US" dirty="0" smtClean="0"/>
              <a:t>들의 상태를 표시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28" y="3419050"/>
            <a:ext cx="5517102" cy="28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741" y="567737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Topic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741" y="1893300"/>
            <a:ext cx="10515600" cy="435133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Topic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노드간의</a:t>
            </a:r>
            <a:r>
              <a:rPr lang="ko-KR" altLang="en-US" dirty="0" smtClean="0"/>
              <a:t> 메시지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publish / subscribe </a:t>
            </a:r>
            <a:r>
              <a:rPr lang="ko-KR" altLang="en-US" dirty="0" smtClean="0"/>
              <a:t>형태로 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pc="-150" dirty="0"/>
              <a:t>데이터 전송 전 </a:t>
            </a:r>
            <a:r>
              <a:rPr lang="en-US" altLang="ko-KR" spc="-150" dirty="0"/>
              <a:t>Topic name, message type </a:t>
            </a:r>
            <a:r>
              <a:rPr lang="ko-KR" altLang="en-US" spc="-150" dirty="0"/>
              <a:t>을 </a:t>
            </a:r>
            <a:r>
              <a:rPr lang="en-US" altLang="ko-KR" spc="-150" dirty="0"/>
              <a:t>announce/advertise </a:t>
            </a:r>
            <a:r>
              <a:rPr lang="ko-KR" altLang="en-US" spc="-150" dirty="0"/>
              <a:t>필요</a:t>
            </a:r>
            <a:endParaRPr lang="en-US" altLang="ko-KR" spc="-15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pc="-150" dirty="0" err="1" smtClean="0"/>
              <a:t>노드는</a:t>
            </a:r>
            <a:r>
              <a:rPr lang="ko-KR" altLang="en-US" spc="-150" dirty="0" smtClean="0"/>
              <a:t> </a:t>
            </a:r>
            <a:r>
              <a:rPr lang="en-US" altLang="ko-KR" spc="-150" dirty="0" err="1"/>
              <a:t>roscore</a:t>
            </a:r>
            <a:r>
              <a:rPr lang="ko-KR" altLang="en-US" spc="-150" dirty="0"/>
              <a:t>에 원하는 </a:t>
            </a:r>
            <a:r>
              <a:rPr lang="en-US" altLang="ko-KR" spc="-150" dirty="0"/>
              <a:t>Topic</a:t>
            </a:r>
            <a:r>
              <a:rPr lang="ko-KR" altLang="en-US" spc="-150" dirty="0"/>
              <a:t>에 대해 요청을 등록 후 </a:t>
            </a:r>
            <a:r>
              <a:rPr lang="ko-KR" altLang="en-US" spc="-150" dirty="0" smtClean="0"/>
              <a:t>구독가능</a:t>
            </a:r>
            <a:endParaRPr lang="en-US" altLang="ko-KR" spc="-15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같은 </a:t>
            </a:r>
            <a:r>
              <a:rPr lang="en-US" altLang="ko-KR" dirty="0"/>
              <a:t>Topic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dirty="0"/>
              <a:t>data type</a:t>
            </a:r>
            <a:r>
              <a:rPr lang="ko-KR" altLang="en-US" dirty="0"/>
              <a:t>는 같음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84141" y="6356688"/>
            <a:ext cx="2743200" cy="365125"/>
          </a:xfrm>
        </p:spPr>
        <p:txBody>
          <a:bodyPr/>
          <a:lstStyle/>
          <a:p>
            <a:fld id="{C45CA67C-5591-4CF4-8E59-DEE45704A5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928</Words>
  <Application>Microsoft Office PowerPoint</Application>
  <PresentationFormat>와이드스크린</PresentationFormat>
  <Paragraphs>278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ROS   Topic &amp; Service</vt:lpstr>
      <vt:lpstr>1. ROS</vt:lpstr>
      <vt:lpstr>1. ROS</vt:lpstr>
      <vt:lpstr>1. ROS</vt:lpstr>
      <vt:lpstr>1. ROS</vt:lpstr>
      <vt:lpstr>1. ROS</vt:lpstr>
      <vt:lpstr>1. ROS</vt:lpstr>
      <vt:lpstr>1. ROS</vt:lpstr>
      <vt:lpstr>2. Topic</vt:lpstr>
      <vt:lpstr>2. Example</vt:lpstr>
      <vt:lpstr>2. Example</vt:lpstr>
      <vt:lpstr>2. Example</vt:lpstr>
      <vt:lpstr>2. Example</vt:lpstr>
      <vt:lpstr>2. Example</vt:lpstr>
      <vt:lpstr>3. rostopic</vt:lpstr>
      <vt:lpstr>3. rostopic</vt:lpstr>
      <vt:lpstr>3. rostopic</vt:lpstr>
      <vt:lpstr>4. Defining Your Own Message Types</vt:lpstr>
      <vt:lpstr>4. Defining Your Own Message Types</vt:lpstr>
      <vt:lpstr>4. Defining Your Own Message Types</vt:lpstr>
      <vt:lpstr>4. Defining Your Own Message Types</vt:lpstr>
      <vt:lpstr>4. Defining Your Own Message Types</vt:lpstr>
      <vt:lpstr>4. Defining Your Own Message Types</vt:lpstr>
      <vt:lpstr>5. Services</vt:lpstr>
      <vt:lpstr>6. Example</vt:lpstr>
      <vt:lpstr>6.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  Topic &amp; Service</dc:title>
  <dc:creator>TaeSeong Kim</dc:creator>
  <cp:lastModifiedBy>TaeSeong Kim</cp:lastModifiedBy>
  <cp:revision>226</cp:revision>
  <dcterms:created xsi:type="dcterms:W3CDTF">2017-01-02T13:40:46Z</dcterms:created>
  <dcterms:modified xsi:type="dcterms:W3CDTF">2017-01-10T09:29:27Z</dcterms:modified>
</cp:coreProperties>
</file>