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431" r:id="rId2"/>
    <p:sldId id="451" r:id="rId3"/>
    <p:sldId id="453" r:id="rId4"/>
    <p:sldId id="457" r:id="rId5"/>
    <p:sldId id="458" r:id="rId6"/>
    <p:sldId id="459" r:id="rId7"/>
    <p:sldId id="454" r:id="rId8"/>
    <p:sldId id="455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30" r:id="rId18"/>
  </p:sldIdLst>
  <p:sldSz cx="9906000" cy="6858000" type="A4"/>
  <p:notesSz cx="6669088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993366"/>
    <a:srgbClr val="000000"/>
    <a:srgbClr val="FF0000"/>
    <a:srgbClr val="000099"/>
    <a:srgbClr val="EAEAEA"/>
    <a:srgbClr val="CBCBCB"/>
    <a:srgbClr val="FF6600"/>
    <a:srgbClr val="FF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4" autoAdjust="0"/>
    <p:restoredTop sz="88581" autoAdjust="0"/>
  </p:normalViewPr>
  <p:slideViewPr>
    <p:cSldViewPr>
      <p:cViewPr>
        <p:scale>
          <a:sx n="100" d="100"/>
          <a:sy n="100" d="100"/>
        </p:scale>
        <p:origin x="-234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5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102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63FFA-A556-4F0C-93D9-DDD6192F0C3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77724-7468-40B9-BF5A-05E3156534C5}">
      <dgm:prSet phldrT="[Text]" custT="1"/>
      <dgm:spPr/>
      <dgm:t>
        <a:bodyPr/>
        <a:lstStyle/>
        <a:p>
          <a:r>
            <a:rPr lang="en-US" sz="1200" b="1" dirty="0"/>
            <a:t>1</a:t>
          </a:r>
        </a:p>
        <a:p>
          <a:r>
            <a:rPr lang="en-US" sz="1200" b="1" dirty="0"/>
            <a:t>Problem Framing</a:t>
          </a:r>
        </a:p>
      </dgm:t>
    </dgm:pt>
    <dgm:pt modelId="{69027E9C-42BC-4068-8B14-C7E45CCB95DB}" type="parTrans" cxnId="{0365890B-3127-4290-91AC-9BCF2059EF70}">
      <dgm:prSet/>
      <dgm:spPr/>
      <dgm:t>
        <a:bodyPr/>
        <a:lstStyle/>
        <a:p>
          <a:endParaRPr lang="en-US"/>
        </a:p>
      </dgm:t>
    </dgm:pt>
    <dgm:pt modelId="{AD96BCD6-208D-46D6-B4A7-BDC7668CC87E}" type="sibTrans" cxnId="{0365890B-3127-4290-91AC-9BCF2059EF70}">
      <dgm:prSet/>
      <dgm:spPr/>
      <dgm:t>
        <a:bodyPr/>
        <a:lstStyle/>
        <a:p>
          <a:endParaRPr lang="en-US"/>
        </a:p>
      </dgm:t>
    </dgm:pt>
    <dgm:pt modelId="{EDDB5456-C849-4370-B5E0-0EF0B7D45F2C}">
      <dgm:prSet phldrT="[Text]" custT="1"/>
      <dgm:spPr/>
      <dgm:t>
        <a:bodyPr/>
        <a:lstStyle/>
        <a:p>
          <a:r>
            <a:rPr lang="en-US" sz="1200" b="1" dirty="0"/>
            <a:t>2 Get/Prepare Data</a:t>
          </a:r>
        </a:p>
      </dgm:t>
    </dgm:pt>
    <dgm:pt modelId="{21C0B721-1F52-4791-BF3F-D2E20C7BC70B}" type="parTrans" cxnId="{A7A0D665-2582-4E1E-A631-39B62B76175A}">
      <dgm:prSet/>
      <dgm:spPr/>
      <dgm:t>
        <a:bodyPr/>
        <a:lstStyle/>
        <a:p>
          <a:endParaRPr lang="en-US"/>
        </a:p>
      </dgm:t>
    </dgm:pt>
    <dgm:pt modelId="{D405186A-B51D-49D3-BC16-E1B63DD25CFA}" type="sibTrans" cxnId="{A7A0D665-2582-4E1E-A631-39B62B76175A}">
      <dgm:prSet/>
      <dgm:spPr/>
      <dgm:t>
        <a:bodyPr/>
        <a:lstStyle/>
        <a:p>
          <a:endParaRPr lang="en-US"/>
        </a:p>
      </dgm:t>
    </dgm:pt>
    <dgm:pt modelId="{D5FEEF96-F7AA-429C-A8EB-510DF0A6C5F2}">
      <dgm:prSet phldrT="[Text]" custT="1"/>
      <dgm:spPr/>
      <dgm:t>
        <a:bodyPr/>
        <a:lstStyle/>
        <a:p>
          <a:r>
            <a:rPr lang="en-US" sz="1200" b="1" dirty="0"/>
            <a:t>3</a:t>
          </a:r>
        </a:p>
        <a:p>
          <a:r>
            <a:rPr lang="en-US" sz="1200" b="1" dirty="0"/>
            <a:t>Develop Model</a:t>
          </a:r>
        </a:p>
      </dgm:t>
    </dgm:pt>
    <dgm:pt modelId="{10EA0AEF-871B-4203-B93D-0C009F6A274D}" type="parTrans" cxnId="{C87D6E13-1D13-40CC-AAF9-3BC081DB99F6}">
      <dgm:prSet/>
      <dgm:spPr/>
      <dgm:t>
        <a:bodyPr/>
        <a:lstStyle/>
        <a:p>
          <a:endParaRPr lang="en-US"/>
        </a:p>
      </dgm:t>
    </dgm:pt>
    <dgm:pt modelId="{E108581A-67B0-42E9-AF03-CD9DE782BB0C}" type="sibTrans" cxnId="{C87D6E13-1D13-40CC-AAF9-3BC081DB99F6}">
      <dgm:prSet/>
      <dgm:spPr/>
      <dgm:t>
        <a:bodyPr/>
        <a:lstStyle/>
        <a:p>
          <a:endParaRPr lang="en-US"/>
        </a:p>
      </dgm:t>
    </dgm:pt>
    <dgm:pt modelId="{5A70C9C3-BA26-4E07-AD65-A0CBAEA0FF9E}">
      <dgm:prSet phldrT="[Text]" custT="1"/>
      <dgm:spPr/>
      <dgm:t>
        <a:bodyPr/>
        <a:lstStyle/>
        <a:p>
          <a:r>
            <a:rPr lang="en-US" sz="1200" b="1" dirty="0"/>
            <a:t>4</a:t>
          </a:r>
        </a:p>
        <a:p>
          <a:r>
            <a:rPr lang="en-US" sz="1200" b="1" dirty="0"/>
            <a:t>Deploy Model</a:t>
          </a:r>
        </a:p>
      </dgm:t>
    </dgm:pt>
    <dgm:pt modelId="{582AE34D-9868-44C5-AF4A-F6EC1387865C}" type="parTrans" cxnId="{84354E99-98D2-4C1F-8F3E-4C5E588B88EB}">
      <dgm:prSet/>
      <dgm:spPr/>
      <dgm:t>
        <a:bodyPr/>
        <a:lstStyle/>
        <a:p>
          <a:endParaRPr lang="en-US"/>
        </a:p>
      </dgm:t>
    </dgm:pt>
    <dgm:pt modelId="{E968A05D-A93A-4B52-A706-DA39E763D376}" type="sibTrans" cxnId="{84354E99-98D2-4C1F-8F3E-4C5E588B88EB}">
      <dgm:prSet/>
      <dgm:spPr/>
      <dgm:t>
        <a:bodyPr/>
        <a:lstStyle/>
        <a:p>
          <a:endParaRPr lang="en-US"/>
        </a:p>
      </dgm:t>
    </dgm:pt>
    <dgm:pt modelId="{17176486-6773-41C8-B8C6-30FDA0797EE2}">
      <dgm:prSet phldrT="[Text]" custT="1"/>
      <dgm:spPr/>
      <dgm:t>
        <a:bodyPr/>
        <a:lstStyle/>
        <a:p>
          <a:r>
            <a:rPr lang="en-US" sz="1200" b="1" dirty="0"/>
            <a:t>5</a:t>
          </a:r>
        </a:p>
        <a:p>
          <a:r>
            <a:rPr lang="en-US" sz="1200" b="1" dirty="0"/>
            <a:t>Evaluate / Track Performance</a:t>
          </a:r>
        </a:p>
      </dgm:t>
    </dgm:pt>
    <dgm:pt modelId="{69181B35-4E5C-4B69-9819-7E747EC1CE3C}" type="parTrans" cxnId="{548B57C7-59EB-49BE-9B61-0FA3AE433508}">
      <dgm:prSet/>
      <dgm:spPr/>
      <dgm:t>
        <a:bodyPr/>
        <a:lstStyle/>
        <a:p>
          <a:endParaRPr lang="en-US"/>
        </a:p>
      </dgm:t>
    </dgm:pt>
    <dgm:pt modelId="{15650210-DDBB-4AEE-9400-2B589C0E0BE4}" type="sibTrans" cxnId="{548B57C7-59EB-49BE-9B61-0FA3AE433508}">
      <dgm:prSet/>
      <dgm:spPr/>
      <dgm:t>
        <a:bodyPr/>
        <a:lstStyle/>
        <a:p>
          <a:endParaRPr lang="en-US"/>
        </a:p>
      </dgm:t>
    </dgm:pt>
    <dgm:pt modelId="{E130879B-5AC6-4E57-80BF-1A15EC41948D}" type="pres">
      <dgm:prSet presAssocID="{66C63FFA-A556-4F0C-93D9-DDD6192F0C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01354-8521-45CE-9D0E-B804F9D51FA9}" type="pres">
      <dgm:prSet presAssocID="{18977724-7468-40B9-BF5A-05E3156534C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4FC50-C5C6-462C-8E45-CBCB342FED21}" type="pres">
      <dgm:prSet presAssocID="{AD96BCD6-208D-46D6-B4A7-BDC7668CC87E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D8B0FD0-39DC-49C9-B5FE-0E40A9214CD8}" type="pres">
      <dgm:prSet presAssocID="{AD96BCD6-208D-46D6-B4A7-BDC7668CC87E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DE7813E2-3F1B-44AE-8A4D-E3A2F2554899}" type="pres">
      <dgm:prSet presAssocID="{EDDB5456-C849-4370-B5E0-0EF0B7D45F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BCFFA-1A13-4ECE-ABE7-2B0C98FB72CA}" type="pres">
      <dgm:prSet presAssocID="{D405186A-B51D-49D3-BC16-E1B63DD25CF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723FA9E-4E58-40AD-AAEF-AA0AA84E1AAC}" type="pres">
      <dgm:prSet presAssocID="{D405186A-B51D-49D3-BC16-E1B63DD25CF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F00E959-5C43-48CD-A97C-060033D2AB03}" type="pres">
      <dgm:prSet presAssocID="{D5FEEF96-F7AA-429C-A8EB-510DF0A6C5F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ADA7E-B440-4137-898B-7B4B8BC5694E}" type="pres">
      <dgm:prSet presAssocID="{E108581A-67B0-42E9-AF03-CD9DE782BB0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27A7BED-3E3C-43AB-9D62-FF88A95F9F61}" type="pres">
      <dgm:prSet presAssocID="{E108581A-67B0-42E9-AF03-CD9DE782BB0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337D18A-A4B8-4BE0-8517-DCC85697C88E}" type="pres">
      <dgm:prSet presAssocID="{5A70C9C3-BA26-4E07-AD65-A0CBAEA0FF9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2A26C-5978-4FF1-9093-4D54A75560AF}" type="pres">
      <dgm:prSet presAssocID="{E968A05D-A93A-4B52-A706-DA39E763D37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8FF6BF7-658A-466D-BB14-F30EBD7BD193}" type="pres">
      <dgm:prSet presAssocID="{E968A05D-A93A-4B52-A706-DA39E763D37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38B5C9CA-1FA6-4B16-8DF0-3E2FA72359BD}" type="pres">
      <dgm:prSet presAssocID="{17176486-6773-41C8-B8C6-30FDA0797EE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C7FA2-FEBD-4CF1-9360-0B12A7BD5B9B}" type="pres">
      <dgm:prSet presAssocID="{15650210-DDBB-4AEE-9400-2B589C0E0BE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297AD7A-4484-4EDC-AACE-249F8DD66E28}" type="pres">
      <dgm:prSet presAssocID="{15650210-DDBB-4AEE-9400-2B589C0E0BE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7A08F00-CA3E-47EB-8C27-C18A44489F57}" type="presOf" srcId="{66C63FFA-A556-4F0C-93D9-DDD6192F0C3C}" destId="{E130879B-5AC6-4E57-80BF-1A15EC41948D}" srcOrd="0" destOrd="0" presId="urn:microsoft.com/office/officeart/2005/8/layout/cycle2"/>
    <dgm:cxn modelId="{EBF17B2F-A7E3-40A3-B6C0-D672C343FB50}" type="presOf" srcId="{E968A05D-A93A-4B52-A706-DA39E763D376}" destId="{88FF6BF7-658A-466D-BB14-F30EBD7BD193}" srcOrd="1" destOrd="0" presId="urn:microsoft.com/office/officeart/2005/8/layout/cycle2"/>
    <dgm:cxn modelId="{A7A0D665-2582-4E1E-A631-39B62B76175A}" srcId="{66C63FFA-A556-4F0C-93D9-DDD6192F0C3C}" destId="{EDDB5456-C849-4370-B5E0-0EF0B7D45F2C}" srcOrd="1" destOrd="0" parTransId="{21C0B721-1F52-4791-BF3F-D2E20C7BC70B}" sibTransId="{D405186A-B51D-49D3-BC16-E1B63DD25CFA}"/>
    <dgm:cxn modelId="{CB45A563-4F93-4736-97F9-6219E8C09D81}" type="presOf" srcId="{D405186A-B51D-49D3-BC16-E1B63DD25CFA}" destId="{DF1BCFFA-1A13-4ECE-ABE7-2B0C98FB72CA}" srcOrd="0" destOrd="0" presId="urn:microsoft.com/office/officeart/2005/8/layout/cycle2"/>
    <dgm:cxn modelId="{84354E99-98D2-4C1F-8F3E-4C5E588B88EB}" srcId="{66C63FFA-A556-4F0C-93D9-DDD6192F0C3C}" destId="{5A70C9C3-BA26-4E07-AD65-A0CBAEA0FF9E}" srcOrd="3" destOrd="0" parTransId="{582AE34D-9868-44C5-AF4A-F6EC1387865C}" sibTransId="{E968A05D-A93A-4B52-A706-DA39E763D376}"/>
    <dgm:cxn modelId="{4964571C-0D09-4043-8551-E5BCE90A4CDA}" type="presOf" srcId="{E968A05D-A93A-4B52-A706-DA39E763D376}" destId="{9A72A26C-5978-4FF1-9093-4D54A75560AF}" srcOrd="0" destOrd="0" presId="urn:microsoft.com/office/officeart/2005/8/layout/cycle2"/>
    <dgm:cxn modelId="{419789F7-AE7E-4FB1-9C13-E21191AC8725}" type="presOf" srcId="{D5FEEF96-F7AA-429C-A8EB-510DF0A6C5F2}" destId="{AF00E959-5C43-48CD-A97C-060033D2AB03}" srcOrd="0" destOrd="0" presId="urn:microsoft.com/office/officeart/2005/8/layout/cycle2"/>
    <dgm:cxn modelId="{8E69BB4A-87CD-4EAC-9971-1D87B361933B}" type="presOf" srcId="{15650210-DDBB-4AEE-9400-2B589C0E0BE4}" destId="{B297AD7A-4484-4EDC-AACE-249F8DD66E28}" srcOrd="1" destOrd="0" presId="urn:microsoft.com/office/officeart/2005/8/layout/cycle2"/>
    <dgm:cxn modelId="{BC5794DD-EFB8-4EB7-AECC-1E6D78D37097}" type="presOf" srcId="{E108581A-67B0-42E9-AF03-CD9DE782BB0C}" destId="{828ADA7E-B440-4137-898B-7B4B8BC5694E}" srcOrd="0" destOrd="0" presId="urn:microsoft.com/office/officeart/2005/8/layout/cycle2"/>
    <dgm:cxn modelId="{ED8D25DB-C29B-4DB5-832F-F9F0D67FB254}" type="presOf" srcId="{AD96BCD6-208D-46D6-B4A7-BDC7668CC87E}" destId="{3C24FC50-C5C6-462C-8E45-CBCB342FED21}" srcOrd="0" destOrd="0" presId="urn:microsoft.com/office/officeart/2005/8/layout/cycle2"/>
    <dgm:cxn modelId="{1ED9370F-D3DA-4A20-B9DE-F19717F05022}" type="presOf" srcId="{15650210-DDBB-4AEE-9400-2B589C0E0BE4}" destId="{66FC7FA2-FEBD-4CF1-9360-0B12A7BD5B9B}" srcOrd="0" destOrd="0" presId="urn:microsoft.com/office/officeart/2005/8/layout/cycle2"/>
    <dgm:cxn modelId="{AB050558-4A80-4C4B-9741-69A26CFE66B4}" type="presOf" srcId="{AD96BCD6-208D-46D6-B4A7-BDC7668CC87E}" destId="{CD8B0FD0-39DC-49C9-B5FE-0E40A9214CD8}" srcOrd="1" destOrd="0" presId="urn:microsoft.com/office/officeart/2005/8/layout/cycle2"/>
    <dgm:cxn modelId="{53D3AD3D-2455-468F-BEDE-11742BEE6FE0}" type="presOf" srcId="{D405186A-B51D-49D3-BC16-E1B63DD25CFA}" destId="{A723FA9E-4E58-40AD-AAEF-AA0AA84E1AAC}" srcOrd="1" destOrd="0" presId="urn:microsoft.com/office/officeart/2005/8/layout/cycle2"/>
    <dgm:cxn modelId="{1FC12E19-4595-4538-B66B-0C74B4E9081F}" type="presOf" srcId="{18977724-7468-40B9-BF5A-05E3156534C5}" destId="{DFA01354-8521-45CE-9D0E-B804F9D51FA9}" srcOrd="0" destOrd="0" presId="urn:microsoft.com/office/officeart/2005/8/layout/cycle2"/>
    <dgm:cxn modelId="{0BC118D4-B1B3-4A50-B6FC-68DF21C412A8}" type="presOf" srcId="{EDDB5456-C849-4370-B5E0-0EF0B7D45F2C}" destId="{DE7813E2-3F1B-44AE-8A4D-E3A2F2554899}" srcOrd="0" destOrd="0" presId="urn:microsoft.com/office/officeart/2005/8/layout/cycle2"/>
    <dgm:cxn modelId="{0365890B-3127-4290-91AC-9BCF2059EF70}" srcId="{66C63FFA-A556-4F0C-93D9-DDD6192F0C3C}" destId="{18977724-7468-40B9-BF5A-05E3156534C5}" srcOrd="0" destOrd="0" parTransId="{69027E9C-42BC-4068-8B14-C7E45CCB95DB}" sibTransId="{AD96BCD6-208D-46D6-B4A7-BDC7668CC87E}"/>
    <dgm:cxn modelId="{C87D6E13-1D13-40CC-AAF9-3BC081DB99F6}" srcId="{66C63FFA-A556-4F0C-93D9-DDD6192F0C3C}" destId="{D5FEEF96-F7AA-429C-A8EB-510DF0A6C5F2}" srcOrd="2" destOrd="0" parTransId="{10EA0AEF-871B-4203-B93D-0C009F6A274D}" sibTransId="{E108581A-67B0-42E9-AF03-CD9DE782BB0C}"/>
    <dgm:cxn modelId="{515E4917-98AD-4A02-821D-AE583DADDEFE}" type="presOf" srcId="{17176486-6773-41C8-B8C6-30FDA0797EE2}" destId="{38B5C9CA-1FA6-4B16-8DF0-3E2FA72359BD}" srcOrd="0" destOrd="0" presId="urn:microsoft.com/office/officeart/2005/8/layout/cycle2"/>
    <dgm:cxn modelId="{548B57C7-59EB-49BE-9B61-0FA3AE433508}" srcId="{66C63FFA-A556-4F0C-93D9-DDD6192F0C3C}" destId="{17176486-6773-41C8-B8C6-30FDA0797EE2}" srcOrd="4" destOrd="0" parTransId="{69181B35-4E5C-4B69-9819-7E747EC1CE3C}" sibTransId="{15650210-DDBB-4AEE-9400-2B589C0E0BE4}"/>
    <dgm:cxn modelId="{093C1075-0393-4ABB-86CC-DA00DD6A0562}" type="presOf" srcId="{5A70C9C3-BA26-4E07-AD65-A0CBAEA0FF9E}" destId="{A337D18A-A4B8-4BE0-8517-DCC85697C88E}" srcOrd="0" destOrd="0" presId="urn:microsoft.com/office/officeart/2005/8/layout/cycle2"/>
    <dgm:cxn modelId="{12FFDE53-B285-4B5C-A6EA-1F83259E3D97}" type="presOf" srcId="{E108581A-67B0-42E9-AF03-CD9DE782BB0C}" destId="{027A7BED-3E3C-43AB-9D62-FF88A95F9F61}" srcOrd="1" destOrd="0" presId="urn:microsoft.com/office/officeart/2005/8/layout/cycle2"/>
    <dgm:cxn modelId="{8E2837D8-3DDD-46AD-8D52-084315C7C125}" type="presParOf" srcId="{E130879B-5AC6-4E57-80BF-1A15EC41948D}" destId="{DFA01354-8521-45CE-9D0E-B804F9D51FA9}" srcOrd="0" destOrd="0" presId="urn:microsoft.com/office/officeart/2005/8/layout/cycle2"/>
    <dgm:cxn modelId="{0458316A-0E83-4F7A-A166-B182F4977A61}" type="presParOf" srcId="{E130879B-5AC6-4E57-80BF-1A15EC41948D}" destId="{3C24FC50-C5C6-462C-8E45-CBCB342FED21}" srcOrd="1" destOrd="0" presId="urn:microsoft.com/office/officeart/2005/8/layout/cycle2"/>
    <dgm:cxn modelId="{029B2892-3FE2-4754-B3D4-5C65F8B11062}" type="presParOf" srcId="{3C24FC50-C5C6-462C-8E45-CBCB342FED21}" destId="{CD8B0FD0-39DC-49C9-B5FE-0E40A9214CD8}" srcOrd="0" destOrd="0" presId="urn:microsoft.com/office/officeart/2005/8/layout/cycle2"/>
    <dgm:cxn modelId="{C82EB3EE-FFFE-4DC1-AC50-E39F18A3147F}" type="presParOf" srcId="{E130879B-5AC6-4E57-80BF-1A15EC41948D}" destId="{DE7813E2-3F1B-44AE-8A4D-E3A2F2554899}" srcOrd="2" destOrd="0" presId="urn:microsoft.com/office/officeart/2005/8/layout/cycle2"/>
    <dgm:cxn modelId="{4768CCB1-F754-488C-949C-6D7B7814AA42}" type="presParOf" srcId="{E130879B-5AC6-4E57-80BF-1A15EC41948D}" destId="{DF1BCFFA-1A13-4ECE-ABE7-2B0C98FB72CA}" srcOrd="3" destOrd="0" presId="urn:microsoft.com/office/officeart/2005/8/layout/cycle2"/>
    <dgm:cxn modelId="{C1ABD4A3-126B-4ACA-B008-46A492D8F62A}" type="presParOf" srcId="{DF1BCFFA-1A13-4ECE-ABE7-2B0C98FB72CA}" destId="{A723FA9E-4E58-40AD-AAEF-AA0AA84E1AAC}" srcOrd="0" destOrd="0" presId="urn:microsoft.com/office/officeart/2005/8/layout/cycle2"/>
    <dgm:cxn modelId="{B7DDE7B5-BCA6-4E4F-A350-F5B2349B1DC9}" type="presParOf" srcId="{E130879B-5AC6-4E57-80BF-1A15EC41948D}" destId="{AF00E959-5C43-48CD-A97C-060033D2AB03}" srcOrd="4" destOrd="0" presId="urn:microsoft.com/office/officeart/2005/8/layout/cycle2"/>
    <dgm:cxn modelId="{932280A7-DFA1-4EDA-81C9-5D78096DC44E}" type="presParOf" srcId="{E130879B-5AC6-4E57-80BF-1A15EC41948D}" destId="{828ADA7E-B440-4137-898B-7B4B8BC5694E}" srcOrd="5" destOrd="0" presId="urn:microsoft.com/office/officeart/2005/8/layout/cycle2"/>
    <dgm:cxn modelId="{E8A8487C-9325-4877-A256-F19E82F18878}" type="presParOf" srcId="{828ADA7E-B440-4137-898B-7B4B8BC5694E}" destId="{027A7BED-3E3C-43AB-9D62-FF88A95F9F61}" srcOrd="0" destOrd="0" presId="urn:microsoft.com/office/officeart/2005/8/layout/cycle2"/>
    <dgm:cxn modelId="{BE537C93-7199-4923-A24B-FEE8D53C319A}" type="presParOf" srcId="{E130879B-5AC6-4E57-80BF-1A15EC41948D}" destId="{A337D18A-A4B8-4BE0-8517-DCC85697C88E}" srcOrd="6" destOrd="0" presId="urn:microsoft.com/office/officeart/2005/8/layout/cycle2"/>
    <dgm:cxn modelId="{9274F53A-D627-4674-8E10-A8A2CC47F290}" type="presParOf" srcId="{E130879B-5AC6-4E57-80BF-1A15EC41948D}" destId="{9A72A26C-5978-4FF1-9093-4D54A75560AF}" srcOrd="7" destOrd="0" presId="urn:microsoft.com/office/officeart/2005/8/layout/cycle2"/>
    <dgm:cxn modelId="{8153564A-8B88-4BF6-AD26-DC75CECFD9FD}" type="presParOf" srcId="{9A72A26C-5978-4FF1-9093-4D54A75560AF}" destId="{88FF6BF7-658A-466D-BB14-F30EBD7BD193}" srcOrd="0" destOrd="0" presId="urn:microsoft.com/office/officeart/2005/8/layout/cycle2"/>
    <dgm:cxn modelId="{350F85F3-E335-47C9-B5E0-D7C59051EF37}" type="presParOf" srcId="{E130879B-5AC6-4E57-80BF-1A15EC41948D}" destId="{38B5C9CA-1FA6-4B16-8DF0-3E2FA72359BD}" srcOrd="8" destOrd="0" presId="urn:microsoft.com/office/officeart/2005/8/layout/cycle2"/>
    <dgm:cxn modelId="{6B497551-3CDE-4C45-A2EA-21D3AC3C9C09}" type="presParOf" srcId="{E130879B-5AC6-4E57-80BF-1A15EC41948D}" destId="{66FC7FA2-FEBD-4CF1-9360-0B12A7BD5B9B}" srcOrd="9" destOrd="0" presId="urn:microsoft.com/office/officeart/2005/8/layout/cycle2"/>
    <dgm:cxn modelId="{07500B80-F972-47A9-9C65-A9315AC10328}" type="presParOf" srcId="{66FC7FA2-FEBD-4CF1-9360-0B12A7BD5B9B}" destId="{B297AD7A-4484-4EDC-AACE-249F8DD66E2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74B6A0-3D86-42F2-9A8F-FCC72DFD7D22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4AA54D-67DD-45D5-9619-B070F3D0359E}">
      <dgm:prSet phldrT="[Text]" custT="1"/>
      <dgm:spPr/>
      <dgm:t>
        <a:bodyPr/>
        <a:lstStyle/>
        <a:p>
          <a:r>
            <a:rPr lang="en-US" sz="1000" b="1" dirty="0"/>
            <a:t>3.1</a:t>
          </a:r>
        </a:p>
        <a:p>
          <a:r>
            <a:rPr lang="en-US" sz="1000" b="1" dirty="0"/>
            <a:t>Analysis/ Metric definition</a:t>
          </a:r>
        </a:p>
      </dgm:t>
    </dgm:pt>
    <dgm:pt modelId="{DCEB622C-00B1-4D5E-8971-588027F7059E}" type="parTrans" cxnId="{C112C28B-0634-4B29-B4F8-356D1024E972}">
      <dgm:prSet/>
      <dgm:spPr/>
      <dgm:t>
        <a:bodyPr/>
        <a:lstStyle/>
        <a:p>
          <a:endParaRPr lang="en-US"/>
        </a:p>
      </dgm:t>
    </dgm:pt>
    <dgm:pt modelId="{569CC640-14A1-402D-A9BF-B8EC4265B467}" type="sibTrans" cxnId="{C112C28B-0634-4B29-B4F8-356D1024E972}">
      <dgm:prSet/>
      <dgm:spPr/>
      <dgm:t>
        <a:bodyPr/>
        <a:lstStyle/>
        <a:p>
          <a:endParaRPr lang="en-US"/>
        </a:p>
      </dgm:t>
    </dgm:pt>
    <dgm:pt modelId="{5B715695-744A-4FE0-B60C-315C1309D374}">
      <dgm:prSet phldrT="[Text]" custT="1"/>
      <dgm:spPr/>
      <dgm:t>
        <a:bodyPr/>
        <a:lstStyle/>
        <a:p>
          <a:r>
            <a:rPr lang="en-US" sz="1000" b="1" dirty="0"/>
            <a:t>3.2</a:t>
          </a:r>
        </a:p>
        <a:p>
          <a:r>
            <a:rPr lang="en-US" sz="1000" b="1" dirty="0"/>
            <a:t>Feature Engineering</a:t>
          </a:r>
        </a:p>
      </dgm:t>
    </dgm:pt>
    <dgm:pt modelId="{0ACDB790-DCB8-458C-BFEA-9CA085C1A5EC}" type="parTrans" cxnId="{0B52F134-060F-4F93-AFAB-6E6F2BCD0CEE}">
      <dgm:prSet/>
      <dgm:spPr/>
      <dgm:t>
        <a:bodyPr/>
        <a:lstStyle/>
        <a:p>
          <a:endParaRPr lang="en-US"/>
        </a:p>
      </dgm:t>
    </dgm:pt>
    <dgm:pt modelId="{FF2A1E17-F50F-4E27-A4F8-21BEEB8208C6}" type="sibTrans" cxnId="{0B52F134-060F-4F93-AFAB-6E6F2BCD0CEE}">
      <dgm:prSet/>
      <dgm:spPr/>
      <dgm:t>
        <a:bodyPr/>
        <a:lstStyle/>
        <a:p>
          <a:endParaRPr lang="en-US"/>
        </a:p>
      </dgm:t>
    </dgm:pt>
    <dgm:pt modelId="{8FFD9432-132D-41EF-94A0-5C5327D62290}">
      <dgm:prSet phldrT="[Text]" custT="1"/>
      <dgm:spPr/>
      <dgm:t>
        <a:bodyPr/>
        <a:lstStyle/>
        <a:p>
          <a:r>
            <a:rPr lang="en-US" sz="1000" b="1" dirty="0"/>
            <a:t>3.3</a:t>
          </a:r>
        </a:p>
        <a:p>
          <a:r>
            <a:rPr lang="en-US" sz="1000" b="1" dirty="0"/>
            <a:t>Model Training</a:t>
          </a:r>
        </a:p>
      </dgm:t>
    </dgm:pt>
    <dgm:pt modelId="{B0443ECF-19CC-4403-8A3A-446B2A33F375}" type="parTrans" cxnId="{80005A4B-8DA7-440B-8942-C8C0AA6E0154}">
      <dgm:prSet/>
      <dgm:spPr/>
      <dgm:t>
        <a:bodyPr/>
        <a:lstStyle/>
        <a:p>
          <a:endParaRPr lang="en-US"/>
        </a:p>
      </dgm:t>
    </dgm:pt>
    <dgm:pt modelId="{E2EDC901-AF4A-4430-BEED-06225278876C}" type="sibTrans" cxnId="{80005A4B-8DA7-440B-8942-C8C0AA6E0154}">
      <dgm:prSet/>
      <dgm:spPr/>
      <dgm:t>
        <a:bodyPr/>
        <a:lstStyle/>
        <a:p>
          <a:endParaRPr lang="en-US"/>
        </a:p>
      </dgm:t>
    </dgm:pt>
    <dgm:pt modelId="{00CD61EC-FF61-4C06-AA1A-853D6538A9B0}">
      <dgm:prSet phldrT="[Text]" custT="1"/>
      <dgm:spPr/>
      <dgm:t>
        <a:bodyPr/>
        <a:lstStyle/>
        <a:p>
          <a:r>
            <a:rPr lang="en-US" sz="1000" b="1" dirty="0"/>
            <a:t>3.4</a:t>
          </a:r>
        </a:p>
        <a:p>
          <a:r>
            <a:rPr lang="en-US" sz="1000" b="1" dirty="0"/>
            <a:t>Parameter Tuning</a:t>
          </a:r>
        </a:p>
      </dgm:t>
    </dgm:pt>
    <dgm:pt modelId="{5BAD4598-19E0-4DA0-87A7-C575C3E104EF}" type="parTrans" cxnId="{58F12D4B-AAE5-4B3F-9070-555AF5EED659}">
      <dgm:prSet/>
      <dgm:spPr/>
      <dgm:t>
        <a:bodyPr/>
        <a:lstStyle/>
        <a:p>
          <a:endParaRPr lang="en-US"/>
        </a:p>
      </dgm:t>
    </dgm:pt>
    <dgm:pt modelId="{DA7FD081-6148-4130-84BA-175EFEB87DDB}" type="sibTrans" cxnId="{58F12D4B-AAE5-4B3F-9070-555AF5EED659}">
      <dgm:prSet/>
      <dgm:spPr/>
      <dgm:t>
        <a:bodyPr/>
        <a:lstStyle/>
        <a:p>
          <a:endParaRPr lang="en-US"/>
        </a:p>
      </dgm:t>
    </dgm:pt>
    <dgm:pt modelId="{AEA11BA7-4CC1-40E7-8081-D89749908337}">
      <dgm:prSet phldrT="[Text]" custT="1"/>
      <dgm:spPr/>
      <dgm:t>
        <a:bodyPr/>
        <a:lstStyle/>
        <a:p>
          <a:r>
            <a:rPr lang="en-US" sz="1000" b="1" dirty="0"/>
            <a:t>3.5</a:t>
          </a:r>
        </a:p>
        <a:p>
          <a:r>
            <a:rPr lang="en-US" sz="1000" b="1" dirty="0"/>
            <a:t>Evaluation</a:t>
          </a:r>
        </a:p>
      </dgm:t>
    </dgm:pt>
    <dgm:pt modelId="{87734923-D6CA-4E18-824F-AB9C2FE1B74D}" type="parTrans" cxnId="{39C1B2FF-41D8-449B-B195-632BE0D3A04C}">
      <dgm:prSet/>
      <dgm:spPr/>
      <dgm:t>
        <a:bodyPr/>
        <a:lstStyle/>
        <a:p>
          <a:endParaRPr lang="en-US"/>
        </a:p>
      </dgm:t>
    </dgm:pt>
    <dgm:pt modelId="{8AAF2D89-1AE7-4BB8-A420-291471304795}" type="sibTrans" cxnId="{39C1B2FF-41D8-449B-B195-632BE0D3A04C}">
      <dgm:prSet/>
      <dgm:spPr/>
      <dgm:t>
        <a:bodyPr/>
        <a:lstStyle/>
        <a:p>
          <a:endParaRPr lang="en-US"/>
        </a:p>
      </dgm:t>
    </dgm:pt>
    <dgm:pt modelId="{30CC776A-F72D-494F-9B6D-5823961E6D75}" type="pres">
      <dgm:prSet presAssocID="{F974B6A0-3D86-42F2-9A8F-FCC72DFD7D2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95A59C-4331-4311-9B8C-DA40286377A6}" type="pres">
      <dgm:prSet presAssocID="{784AA54D-67DD-45D5-9619-B070F3D0359E}" presName="dummy" presStyleCnt="0"/>
      <dgm:spPr/>
    </dgm:pt>
    <dgm:pt modelId="{61FACFFD-3C32-45B5-A024-7D8CD673771C}" type="pres">
      <dgm:prSet presAssocID="{784AA54D-67DD-45D5-9619-B070F3D0359E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E076D-F7E6-459C-898D-C48A8889B285}" type="pres">
      <dgm:prSet presAssocID="{569CC640-14A1-402D-A9BF-B8EC4265B467}" presName="sibTrans" presStyleLbl="node1" presStyleIdx="0" presStyleCnt="5"/>
      <dgm:spPr/>
      <dgm:t>
        <a:bodyPr/>
        <a:lstStyle/>
        <a:p>
          <a:endParaRPr lang="en-US"/>
        </a:p>
      </dgm:t>
    </dgm:pt>
    <dgm:pt modelId="{42FDBEAE-D700-4D2C-8094-47229EEDD3EA}" type="pres">
      <dgm:prSet presAssocID="{5B715695-744A-4FE0-B60C-315C1309D374}" presName="dummy" presStyleCnt="0"/>
      <dgm:spPr/>
    </dgm:pt>
    <dgm:pt modelId="{F700A775-0DDC-45B5-8038-6B9F15E13EF5}" type="pres">
      <dgm:prSet presAssocID="{5B715695-744A-4FE0-B60C-315C1309D374}" presName="node" presStyleLbl="revTx" presStyleIdx="1" presStyleCnt="5" custScaleX="116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DCF89-BF88-4E11-A633-22CD9DCD9666}" type="pres">
      <dgm:prSet presAssocID="{FF2A1E17-F50F-4E27-A4F8-21BEEB8208C6}" presName="sibTrans" presStyleLbl="node1" presStyleIdx="1" presStyleCnt="5"/>
      <dgm:spPr/>
      <dgm:t>
        <a:bodyPr/>
        <a:lstStyle/>
        <a:p>
          <a:endParaRPr lang="en-US"/>
        </a:p>
      </dgm:t>
    </dgm:pt>
    <dgm:pt modelId="{A6D918CF-D5F5-4E3E-B767-91CB07962DDF}" type="pres">
      <dgm:prSet presAssocID="{8FFD9432-132D-41EF-94A0-5C5327D62290}" presName="dummy" presStyleCnt="0"/>
      <dgm:spPr/>
    </dgm:pt>
    <dgm:pt modelId="{429DC0BC-9253-4192-A897-B853274FF7AA}" type="pres">
      <dgm:prSet presAssocID="{8FFD9432-132D-41EF-94A0-5C5327D62290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9ACAE-4C88-49E2-8C21-E50FAF8EEF10}" type="pres">
      <dgm:prSet presAssocID="{E2EDC901-AF4A-4430-BEED-06225278876C}" presName="sibTrans" presStyleLbl="node1" presStyleIdx="2" presStyleCnt="5"/>
      <dgm:spPr/>
      <dgm:t>
        <a:bodyPr/>
        <a:lstStyle/>
        <a:p>
          <a:endParaRPr lang="en-US"/>
        </a:p>
      </dgm:t>
    </dgm:pt>
    <dgm:pt modelId="{95FF49DB-4758-4FCF-B684-24B4D118BEAB}" type="pres">
      <dgm:prSet presAssocID="{00CD61EC-FF61-4C06-AA1A-853D6538A9B0}" presName="dummy" presStyleCnt="0"/>
      <dgm:spPr/>
    </dgm:pt>
    <dgm:pt modelId="{2C87F04E-1A5B-448B-8556-DA1C136E59DA}" type="pres">
      <dgm:prSet presAssocID="{00CD61EC-FF61-4C06-AA1A-853D6538A9B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C5222-2A2A-4DE1-B1E2-619CDB27BFD4}" type="pres">
      <dgm:prSet presAssocID="{DA7FD081-6148-4130-84BA-175EFEB87DDB}" presName="sibTrans" presStyleLbl="node1" presStyleIdx="3" presStyleCnt="5"/>
      <dgm:spPr/>
      <dgm:t>
        <a:bodyPr/>
        <a:lstStyle/>
        <a:p>
          <a:endParaRPr lang="en-US"/>
        </a:p>
      </dgm:t>
    </dgm:pt>
    <dgm:pt modelId="{98A198F2-3ADE-4910-AD5C-56C181E2B4CE}" type="pres">
      <dgm:prSet presAssocID="{AEA11BA7-4CC1-40E7-8081-D89749908337}" presName="dummy" presStyleCnt="0"/>
      <dgm:spPr/>
    </dgm:pt>
    <dgm:pt modelId="{A59E113D-B3F5-43F8-A6E3-371B463FE7AB}" type="pres">
      <dgm:prSet presAssocID="{AEA11BA7-4CC1-40E7-8081-D89749908337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0B3F4-F058-41F4-89A8-79B7B0F5DE07}" type="pres">
      <dgm:prSet presAssocID="{8AAF2D89-1AE7-4BB8-A420-291471304795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39C1B2FF-41D8-449B-B195-632BE0D3A04C}" srcId="{F974B6A0-3D86-42F2-9A8F-FCC72DFD7D22}" destId="{AEA11BA7-4CC1-40E7-8081-D89749908337}" srcOrd="4" destOrd="0" parTransId="{87734923-D6CA-4E18-824F-AB9C2FE1B74D}" sibTransId="{8AAF2D89-1AE7-4BB8-A420-291471304795}"/>
    <dgm:cxn modelId="{0F30ED3E-56D7-4207-B3F2-214660F30379}" type="presOf" srcId="{8AAF2D89-1AE7-4BB8-A420-291471304795}" destId="{ADB0B3F4-F058-41F4-89A8-79B7B0F5DE07}" srcOrd="0" destOrd="0" presId="urn:microsoft.com/office/officeart/2005/8/layout/cycle1"/>
    <dgm:cxn modelId="{6755D1DE-F272-4E92-851E-8E359C8800AD}" type="presOf" srcId="{8FFD9432-132D-41EF-94A0-5C5327D62290}" destId="{429DC0BC-9253-4192-A897-B853274FF7AA}" srcOrd="0" destOrd="0" presId="urn:microsoft.com/office/officeart/2005/8/layout/cycle1"/>
    <dgm:cxn modelId="{63014DDF-8031-4B9E-AC9F-1E773A558288}" type="presOf" srcId="{00CD61EC-FF61-4C06-AA1A-853D6538A9B0}" destId="{2C87F04E-1A5B-448B-8556-DA1C136E59DA}" srcOrd="0" destOrd="0" presId="urn:microsoft.com/office/officeart/2005/8/layout/cycle1"/>
    <dgm:cxn modelId="{6169A58B-9496-4D41-A7F2-0230469BF0F2}" type="presOf" srcId="{569CC640-14A1-402D-A9BF-B8EC4265B467}" destId="{56BE076D-F7E6-459C-898D-C48A8889B285}" srcOrd="0" destOrd="0" presId="urn:microsoft.com/office/officeart/2005/8/layout/cycle1"/>
    <dgm:cxn modelId="{F33FEBA0-9005-4507-AB11-215D3DB967AE}" type="presOf" srcId="{F974B6A0-3D86-42F2-9A8F-FCC72DFD7D22}" destId="{30CC776A-F72D-494F-9B6D-5823961E6D75}" srcOrd="0" destOrd="0" presId="urn:microsoft.com/office/officeart/2005/8/layout/cycle1"/>
    <dgm:cxn modelId="{85BD8B04-45B3-4141-BC1A-15AA9EDA85C4}" type="presOf" srcId="{E2EDC901-AF4A-4430-BEED-06225278876C}" destId="{D609ACAE-4C88-49E2-8C21-E50FAF8EEF10}" srcOrd="0" destOrd="0" presId="urn:microsoft.com/office/officeart/2005/8/layout/cycle1"/>
    <dgm:cxn modelId="{0B52F134-060F-4F93-AFAB-6E6F2BCD0CEE}" srcId="{F974B6A0-3D86-42F2-9A8F-FCC72DFD7D22}" destId="{5B715695-744A-4FE0-B60C-315C1309D374}" srcOrd="1" destOrd="0" parTransId="{0ACDB790-DCB8-458C-BFEA-9CA085C1A5EC}" sibTransId="{FF2A1E17-F50F-4E27-A4F8-21BEEB8208C6}"/>
    <dgm:cxn modelId="{D4730D54-3140-419D-B500-6430232F8B6E}" type="presOf" srcId="{AEA11BA7-4CC1-40E7-8081-D89749908337}" destId="{A59E113D-B3F5-43F8-A6E3-371B463FE7AB}" srcOrd="0" destOrd="0" presId="urn:microsoft.com/office/officeart/2005/8/layout/cycle1"/>
    <dgm:cxn modelId="{A0746CF2-883F-432F-8CC4-4024A2ECC424}" type="presOf" srcId="{DA7FD081-6148-4130-84BA-175EFEB87DDB}" destId="{43BC5222-2A2A-4DE1-B1E2-619CDB27BFD4}" srcOrd="0" destOrd="0" presId="urn:microsoft.com/office/officeart/2005/8/layout/cycle1"/>
    <dgm:cxn modelId="{02A29628-45D0-49CD-B7F1-76371AC0E74B}" type="presOf" srcId="{5B715695-744A-4FE0-B60C-315C1309D374}" destId="{F700A775-0DDC-45B5-8038-6B9F15E13EF5}" srcOrd="0" destOrd="0" presId="urn:microsoft.com/office/officeart/2005/8/layout/cycle1"/>
    <dgm:cxn modelId="{58F12D4B-AAE5-4B3F-9070-555AF5EED659}" srcId="{F974B6A0-3D86-42F2-9A8F-FCC72DFD7D22}" destId="{00CD61EC-FF61-4C06-AA1A-853D6538A9B0}" srcOrd="3" destOrd="0" parTransId="{5BAD4598-19E0-4DA0-87A7-C575C3E104EF}" sibTransId="{DA7FD081-6148-4130-84BA-175EFEB87DDB}"/>
    <dgm:cxn modelId="{CEAD5883-F1DD-4CA4-8555-A29401BD3CB7}" type="presOf" srcId="{784AA54D-67DD-45D5-9619-B070F3D0359E}" destId="{61FACFFD-3C32-45B5-A024-7D8CD673771C}" srcOrd="0" destOrd="0" presId="urn:microsoft.com/office/officeart/2005/8/layout/cycle1"/>
    <dgm:cxn modelId="{80005A4B-8DA7-440B-8942-C8C0AA6E0154}" srcId="{F974B6A0-3D86-42F2-9A8F-FCC72DFD7D22}" destId="{8FFD9432-132D-41EF-94A0-5C5327D62290}" srcOrd="2" destOrd="0" parTransId="{B0443ECF-19CC-4403-8A3A-446B2A33F375}" sibTransId="{E2EDC901-AF4A-4430-BEED-06225278876C}"/>
    <dgm:cxn modelId="{C89E81E3-C251-412E-9547-4A3C55B65CDE}" type="presOf" srcId="{FF2A1E17-F50F-4E27-A4F8-21BEEB8208C6}" destId="{A29DCF89-BF88-4E11-A633-22CD9DCD9666}" srcOrd="0" destOrd="0" presId="urn:microsoft.com/office/officeart/2005/8/layout/cycle1"/>
    <dgm:cxn modelId="{C112C28B-0634-4B29-B4F8-356D1024E972}" srcId="{F974B6A0-3D86-42F2-9A8F-FCC72DFD7D22}" destId="{784AA54D-67DD-45D5-9619-B070F3D0359E}" srcOrd="0" destOrd="0" parTransId="{DCEB622C-00B1-4D5E-8971-588027F7059E}" sibTransId="{569CC640-14A1-402D-A9BF-B8EC4265B467}"/>
    <dgm:cxn modelId="{9828870A-A4B8-4233-9EF1-B81D21DC949C}" type="presParOf" srcId="{30CC776A-F72D-494F-9B6D-5823961E6D75}" destId="{6A95A59C-4331-4311-9B8C-DA40286377A6}" srcOrd="0" destOrd="0" presId="urn:microsoft.com/office/officeart/2005/8/layout/cycle1"/>
    <dgm:cxn modelId="{7D207D65-9FAB-462B-B51D-370A437916C7}" type="presParOf" srcId="{30CC776A-F72D-494F-9B6D-5823961E6D75}" destId="{61FACFFD-3C32-45B5-A024-7D8CD673771C}" srcOrd="1" destOrd="0" presId="urn:microsoft.com/office/officeart/2005/8/layout/cycle1"/>
    <dgm:cxn modelId="{51A38719-C7CD-43A8-8A9F-A682DE1B848F}" type="presParOf" srcId="{30CC776A-F72D-494F-9B6D-5823961E6D75}" destId="{56BE076D-F7E6-459C-898D-C48A8889B285}" srcOrd="2" destOrd="0" presId="urn:microsoft.com/office/officeart/2005/8/layout/cycle1"/>
    <dgm:cxn modelId="{AEFE66B4-4D46-4891-8F8F-7B95BD311437}" type="presParOf" srcId="{30CC776A-F72D-494F-9B6D-5823961E6D75}" destId="{42FDBEAE-D700-4D2C-8094-47229EEDD3EA}" srcOrd="3" destOrd="0" presId="urn:microsoft.com/office/officeart/2005/8/layout/cycle1"/>
    <dgm:cxn modelId="{7DA93338-E876-4F00-9732-1E48000D620F}" type="presParOf" srcId="{30CC776A-F72D-494F-9B6D-5823961E6D75}" destId="{F700A775-0DDC-45B5-8038-6B9F15E13EF5}" srcOrd="4" destOrd="0" presId="urn:microsoft.com/office/officeart/2005/8/layout/cycle1"/>
    <dgm:cxn modelId="{5C2EC8F1-E9AA-489A-8B1E-BE62B3BA02EF}" type="presParOf" srcId="{30CC776A-F72D-494F-9B6D-5823961E6D75}" destId="{A29DCF89-BF88-4E11-A633-22CD9DCD9666}" srcOrd="5" destOrd="0" presId="urn:microsoft.com/office/officeart/2005/8/layout/cycle1"/>
    <dgm:cxn modelId="{1DE18A3A-826B-4F57-9C2F-582495541747}" type="presParOf" srcId="{30CC776A-F72D-494F-9B6D-5823961E6D75}" destId="{A6D918CF-D5F5-4E3E-B767-91CB07962DDF}" srcOrd="6" destOrd="0" presId="urn:microsoft.com/office/officeart/2005/8/layout/cycle1"/>
    <dgm:cxn modelId="{5F833C49-B08A-4DBF-9B25-1D0A4CEAD646}" type="presParOf" srcId="{30CC776A-F72D-494F-9B6D-5823961E6D75}" destId="{429DC0BC-9253-4192-A897-B853274FF7AA}" srcOrd="7" destOrd="0" presId="urn:microsoft.com/office/officeart/2005/8/layout/cycle1"/>
    <dgm:cxn modelId="{C5AEB02D-F342-4D45-BA7E-4F6AE06BDF20}" type="presParOf" srcId="{30CC776A-F72D-494F-9B6D-5823961E6D75}" destId="{D609ACAE-4C88-49E2-8C21-E50FAF8EEF10}" srcOrd="8" destOrd="0" presId="urn:microsoft.com/office/officeart/2005/8/layout/cycle1"/>
    <dgm:cxn modelId="{0D68FD9C-DFAF-4917-9EFA-6E3F7DDE6612}" type="presParOf" srcId="{30CC776A-F72D-494F-9B6D-5823961E6D75}" destId="{95FF49DB-4758-4FCF-B684-24B4D118BEAB}" srcOrd="9" destOrd="0" presId="urn:microsoft.com/office/officeart/2005/8/layout/cycle1"/>
    <dgm:cxn modelId="{FDD7DE8D-8031-4127-AF26-5DC8EFF6783F}" type="presParOf" srcId="{30CC776A-F72D-494F-9B6D-5823961E6D75}" destId="{2C87F04E-1A5B-448B-8556-DA1C136E59DA}" srcOrd="10" destOrd="0" presId="urn:microsoft.com/office/officeart/2005/8/layout/cycle1"/>
    <dgm:cxn modelId="{D8C38C0E-DCC1-43D2-BB1E-9CE8FB7A9001}" type="presParOf" srcId="{30CC776A-F72D-494F-9B6D-5823961E6D75}" destId="{43BC5222-2A2A-4DE1-B1E2-619CDB27BFD4}" srcOrd="11" destOrd="0" presId="urn:microsoft.com/office/officeart/2005/8/layout/cycle1"/>
    <dgm:cxn modelId="{B984B3C5-A97F-4D5C-9D4F-B27C0C20DED8}" type="presParOf" srcId="{30CC776A-F72D-494F-9B6D-5823961E6D75}" destId="{98A198F2-3ADE-4910-AD5C-56C181E2B4CE}" srcOrd="12" destOrd="0" presId="urn:microsoft.com/office/officeart/2005/8/layout/cycle1"/>
    <dgm:cxn modelId="{1D1A8E5A-680B-4ABD-B6BF-22DCEDC498F6}" type="presParOf" srcId="{30CC776A-F72D-494F-9B6D-5823961E6D75}" destId="{A59E113D-B3F5-43F8-A6E3-371B463FE7AB}" srcOrd="13" destOrd="0" presId="urn:microsoft.com/office/officeart/2005/8/layout/cycle1"/>
    <dgm:cxn modelId="{16C0A2BD-10D8-40EB-A634-33566633C7C2}" type="presParOf" srcId="{30CC776A-F72D-494F-9B6D-5823961E6D75}" destId="{ADB0B3F4-F058-41F4-89A8-79B7B0F5DE0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01354-8521-45CE-9D0E-B804F9D51FA9}">
      <dsp:nvSpPr>
        <dsp:cNvPr id="0" name=""/>
        <dsp:cNvSpPr/>
      </dsp:nvSpPr>
      <dsp:spPr>
        <a:xfrm>
          <a:off x="1659212" y="85888"/>
          <a:ext cx="1365334" cy="1365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Problem Framing</a:t>
          </a:r>
        </a:p>
      </dsp:txBody>
      <dsp:txXfrm>
        <a:off x="1859161" y="285837"/>
        <a:ext cx="965436" cy="965436"/>
      </dsp:txXfrm>
    </dsp:sp>
    <dsp:sp modelId="{3C24FC50-C5C6-462C-8E45-CBCB342FED21}">
      <dsp:nvSpPr>
        <dsp:cNvPr id="0" name=""/>
        <dsp:cNvSpPr/>
      </dsp:nvSpPr>
      <dsp:spPr>
        <a:xfrm rot="2160000">
          <a:off x="2981400" y="1134650"/>
          <a:ext cx="362968" cy="460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91798" y="1194808"/>
        <a:ext cx="254078" cy="276480"/>
      </dsp:txXfrm>
    </dsp:sp>
    <dsp:sp modelId="{DE7813E2-3F1B-44AE-8A4D-E3A2F2554899}">
      <dsp:nvSpPr>
        <dsp:cNvPr id="0" name=""/>
        <dsp:cNvSpPr/>
      </dsp:nvSpPr>
      <dsp:spPr>
        <a:xfrm>
          <a:off x="3317843" y="1290954"/>
          <a:ext cx="1365334" cy="1365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2 Get/Prepare Data</a:t>
          </a:r>
        </a:p>
      </dsp:txBody>
      <dsp:txXfrm>
        <a:off x="3517792" y="1490903"/>
        <a:ext cx="965436" cy="965436"/>
      </dsp:txXfrm>
    </dsp:sp>
    <dsp:sp modelId="{DF1BCFFA-1A13-4ECE-ABE7-2B0C98FB72CA}">
      <dsp:nvSpPr>
        <dsp:cNvPr id="0" name=""/>
        <dsp:cNvSpPr/>
      </dsp:nvSpPr>
      <dsp:spPr>
        <a:xfrm rot="6480000">
          <a:off x="3505430" y="2708370"/>
          <a:ext cx="362968" cy="460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3576699" y="2748750"/>
        <a:ext cx="254078" cy="276480"/>
      </dsp:txXfrm>
    </dsp:sp>
    <dsp:sp modelId="{AF00E959-5C43-48CD-A97C-060033D2AB03}">
      <dsp:nvSpPr>
        <dsp:cNvPr id="0" name=""/>
        <dsp:cNvSpPr/>
      </dsp:nvSpPr>
      <dsp:spPr>
        <a:xfrm>
          <a:off x="2684302" y="3240791"/>
          <a:ext cx="1365334" cy="1365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Develop Model</a:t>
          </a:r>
        </a:p>
      </dsp:txBody>
      <dsp:txXfrm>
        <a:off x="2884251" y="3440740"/>
        <a:ext cx="965436" cy="965436"/>
      </dsp:txXfrm>
    </dsp:sp>
    <dsp:sp modelId="{828ADA7E-B440-4137-898B-7B4B8BC5694E}">
      <dsp:nvSpPr>
        <dsp:cNvPr id="0" name=""/>
        <dsp:cNvSpPr/>
      </dsp:nvSpPr>
      <dsp:spPr>
        <a:xfrm rot="10800000">
          <a:off x="2170668" y="3693058"/>
          <a:ext cx="362968" cy="460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279558" y="3785218"/>
        <a:ext cx="254078" cy="276480"/>
      </dsp:txXfrm>
    </dsp:sp>
    <dsp:sp modelId="{A337D18A-A4B8-4BE0-8517-DCC85697C88E}">
      <dsp:nvSpPr>
        <dsp:cNvPr id="0" name=""/>
        <dsp:cNvSpPr/>
      </dsp:nvSpPr>
      <dsp:spPr>
        <a:xfrm>
          <a:off x="634122" y="3240791"/>
          <a:ext cx="1365334" cy="1365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Deploy Model</a:t>
          </a:r>
        </a:p>
      </dsp:txBody>
      <dsp:txXfrm>
        <a:off x="834071" y="3440740"/>
        <a:ext cx="965436" cy="965436"/>
      </dsp:txXfrm>
    </dsp:sp>
    <dsp:sp modelId="{9A72A26C-5978-4FF1-9093-4D54A75560AF}">
      <dsp:nvSpPr>
        <dsp:cNvPr id="0" name=""/>
        <dsp:cNvSpPr/>
      </dsp:nvSpPr>
      <dsp:spPr>
        <a:xfrm rot="15120000">
          <a:off x="821709" y="2727910"/>
          <a:ext cx="362968" cy="460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892978" y="2871850"/>
        <a:ext cx="254078" cy="276480"/>
      </dsp:txXfrm>
    </dsp:sp>
    <dsp:sp modelId="{38B5C9CA-1FA6-4B16-8DF0-3E2FA72359BD}">
      <dsp:nvSpPr>
        <dsp:cNvPr id="0" name=""/>
        <dsp:cNvSpPr/>
      </dsp:nvSpPr>
      <dsp:spPr>
        <a:xfrm>
          <a:off x="582" y="1290954"/>
          <a:ext cx="1365334" cy="1365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5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/>
            <a:t>Evaluate / Track Performance</a:t>
          </a:r>
        </a:p>
      </dsp:txBody>
      <dsp:txXfrm>
        <a:off x="200531" y="1490903"/>
        <a:ext cx="965436" cy="965436"/>
      </dsp:txXfrm>
    </dsp:sp>
    <dsp:sp modelId="{66FC7FA2-FEBD-4CF1-9360-0B12A7BD5B9B}">
      <dsp:nvSpPr>
        <dsp:cNvPr id="0" name=""/>
        <dsp:cNvSpPr/>
      </dsp:nvSpPr>
      <dsp:spPr>
        <a:xfrm rot="19440000">
          <a:off x="1322769" y="1146726"/>
          <a:ext cx="362968" cy="460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33167" y="1270888"/>
        <a:ext cx="254078" cy="27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ACFFD-3C32-45B5-A024-7D8CD673771C}">
      <dsp:nvSpPr>
        <dsp:cNvPr id="0" name=""/>
        <dsp:cNvSpPr/>
      </dsp:nvSpPr>
      <dsp:spPr>
        <a:xfrm>
          <a:off x="1844772" y="42680"/>
          <a:ext cx="731939" cy="73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3.1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Analysis/ Metric definition</a:t>
          </a:r>
        </a:p>
      </dsp:txBody>
      <dsp:txXfrm>
        <a:off x="1844772" y="42680"/>
        <a:ext cx="731939" cy="731939"/>
      </dsp:txXfrm>
    </dsp:sp>
    <dsp:sp modelId="{56BE076D-F7E6-459C-898D-C48A8889B285}">
      <dsp:nvSpPr>
        <dsp:cNvPr id="0" name=""/>
        <dsp:cNvSpPr/>
      </dsp:nvSpPr>
      <dsp:spPr>
        <a:xfrm>
          <a:off x="123605" y="21579"/>
          <a:ext cx="2743471" cy="2743471"/>
        </a:xfrm>
        <a:prstGeom prst="circularArrow">
          <a:avLst>
            <a:gd name="adj1" fmla="val 5202"/>
            <a:gd name="adj2" fmla="val 336081"/>
            <a:gd name="adj3" fmla="val 21292558"/>
            <a:gd name="adj4" fmla="val 19766838"/>
            <a:gd name="adj5" fmla="val 60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0A775-0DDC-45B5-8038-6B9F15E13EF5}">
      <dsp:nvSpPr>
        <dsp:cNvPr id="0" name=""/>
        <dsp:cNvSpPr/>
      </dsp:nvSpPr>
      <dsp:spPr>
        <a:xfrm>
          <a:off x="2227726" y="1403454"/>
          <a:ext cx="850315" cy="73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3.2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Feature Engineering</a:t>
          </a:r>
        </a:p>
      </dsp:txBody>
      <dsp:txXfrm>
        <a:off x="2227726" y="1403454"/>
        <a:ext cx="850315" cy="731939"/>
      </dsp:txXfrm>
    </dsp:sp>
    <dsp:sp modelId="{A29DCF89-BF88-4E11-A633-22CD9DCD9666}">
      <dsp:nvSpPr>
        <dsp:cNvPr id="0" name=""/>
        <dsp:cNvSpPr/>
      </dsp:nvSpPr>
      <dsp:spPr>
        <a:xfrm>
          <a:off x="123605" y="21579"/>
          <a:ext cx="2743471" cy="2743471"/>
        </a:xfrm>
        <a:prstGeom prst="circularArrow">
          <a:avLst>
            <a:gd name="adj1" fmla="val 5202"/>
            <a:gd name="adj2" fmla="val 336081"/>
            <a:gd name="adj3" fmla="val 4013989"/>
            <a:gd name="adj4" fmla="val 2254084"/>
            <a:gd name="adj5" fmla="val 6070"/>
          </a:avLst>
        </a:prstGeom>
        <a:solidFill>
          <a:schemeClr val="accent5">
            <a:hueOff val="-1800000"/>
            <a:satOff val="20956"/>
            <a:lumOff val="-92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DC0BC-9253-4192-A897-B853274FF7AA}">
      <dsp:nvSpPr>
        <dsp:cNvPr id="0" name=""/>
        <dsp:cNvSpPr/>
      </dsp:nvSpPr>
      <dsp:spPr>
        <a:xfrm>
          <a:off x="1129371" y="2244459"/>
          <a:ext cx="731939" cy="73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3.3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Model Training</a:t>
          </a:r>
        </a:p>
      </dsp:txBody>
      <dsp:txXfrm>
        <a:off x="1129371" y="2244459"/>
        <a:ext cx="731939" cy="731939"/>
      </dsp:txXfrm>
    </dsp:sp>
    <dsp:sp modelId="{D609ACAE-4C88-49E2-8C21-E50FAF8EEF10}">
      <dsp:nvSpPr>
        <dsp:cNvPr id="0" name=""/>
        <dsp:cNvSpPr/>
      </dsp:nvSpPr>
      <dsp:spPr>
        <a:xfrm>
          <a:off x="123605" y="21579"/>
          <a:ext cx="2743471" cy="2743471"/>
        </a:xfrm>
        <a:prstGeom prst="circularArrow">
          <a:avLst>
            <a:gd name="adj1" fmla="val 5202"/>
            <a:gd name="adj2" fmla="val 336081"/>
            <a:gd name="adj3" fmla="val 8209835"/>
            <a:gd name="adj4" fmla="val 6449930"/>
            <a:gd name="adj5" fmla="val 6070"/>
          </a:avLst>
        </a:prstGeom>
        <a:solidFill>
          <a:schemeClr val="accent5">
            <a:hueOff val="-3600000"/>
            <a:satOff val="41912"/>
            <a:lumOff val="-18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7F04E-1A5B-448B-8556-DA1C136E59DA}">
      <dsp:nvSpPr>
        <dsp:cNvPr id="0" name=""/>
        <dsp:cNvSpPr/>
      </dsp:nvSpPr>
      <dsp:spPr>
        <a:xfrm>
          <a:off x="-28172" y="1403454"/>
          <a:ext cx="731939" cy="73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3.4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Parameter Tuning</a:t>
          </a:r>
        </a:p>
      </dsp:txBody>
      <dsp:txXfrm>
        <a:off x="-28172" y="1403454"/>
        <a:ext cx="731939" cy="731939"/>
      </dsp:txXfrm>
    </dsp:sp>
    <dsp:sp modelId="{43BC5222-2A2A-4DE1-B1E2-619CDB27BFD4}">
      <dsp:nvSpPr>
        <dsp:cNvPr id="0" name=""/>
        <dsp:cNvSpPr/>
      </dsp:nvSpPr>
      <dsp:spPr>
        <a:xfrm>
          <a:off x="123605" y="21579"/>
          <a:ext cx="2743471" cy="2743471"/>
        </a:xfrm>
        <a:prstGeom prst="circularArrow">
          <a:avLst>
            <a:gd name="adj1" fmla="val 5202"/>
            <a:gd name="adj2" fmla="val 336081"/>
            <a:gd name="adj3" fmla="val 12297080"/>
            <a:gd name="adj4" fmla="val 10771361"/>
            <a:gd name="adj5" fmla="val 6070"/>
          </a:avLst>
        </a:prstGeom>
        <a:solidFill>
          <a:schemeClr val="accent5">
            <a:hueOff val="-5400000"/>
            <a:satOff val="62867"/>
            <a:lumOff val="-277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E113D-B3F5-43F8-A6E3-371B463FE7AB}">
      <dsp:nvSpPr>
        <dsp:cNvPr id="0" name=""/>
        <dsp:cNvSpPr/>
      </dsp:nvSpPr>
      <dsp:spPr>
        <a:xfrm>
          <a:off x="413970" y="42680"/>
          <a:ext cx="731939" cy="731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3.5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/>
            <a:t>Evaluation</a:t>
          </a:r>
        </a:p>
      </dsp:txBody>
      <dsp:txXfrm>
        <a:off x="413970" y="42680"/>
        <a:ext cx="731939" cy="731939"/>
      </dsp:txXfrm>
    </dsp:sp>
    <dsp:sp modelId="{ADB0B3F4-F058-41F4-89A8-79B7B0F5DE07}">
      <dsp:nvSpPr>
        <dsp:cNvPr id="0" name=""/>
        <dsp:cNvSpPr/>
      </dsp:nvSpPr>
      <dsp:spPr>
        <a:xfrm>
          <a:off x="123605" y="21579"/>
          <a:ext cx="2743471" cy="2743471"/>
        </a:xfrm>
        <a:prstGeom prst="circularArrow">
          <a:avLst>
            <a:gd name="adj1" fmla="val 5202"/>
            <a:gd name="adj2" fmla="val 336081"/>
            <a:gd name="adj3" fmla="val 16864980"/>
            <a:gd name="adj4" fmla="val 15198939"/>
            <a:gd name="adj5" fmla="val 6070"/>
          </a:avLst>
        </a:prstGeom>
        <a:solidFill>
          <a:schemeClr val="accent5">
            <a:hueOff val="-7200000"/>
            <a:satOff val="83823"/>
            <a:lumOff val="-370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5589777-4D92-4F4D-86E6-E84614BA71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652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900932F-D372-4897-A7CE-EC6EF6DB68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680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/>
          <p:cNvSpPr>
            <a:spLocks noChangeArrowheads="1"/>
          </p:cNvSpPr>
          <p:nvPr userDrawn="1"/>
        </p:nvSpPr>
        <p:spPr bwMode="gray">
          <a:xfrm>
            <a:off x="0" y="5805264"/>
            <a:ext cx="9906000" cy="1052736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pic>
        <p:nvPicPr>
          <p:cNvPr id="23" name="그림 22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" y="1030434"/>
            <a:ext cx="3312000" cy="2880000"/>
          </a:xfrm>
          <a:prstGeom prst="rect">
            <a:avLst/>
          </a:prstGeom>
          <a:ln>
            <a:noFill/>
          </a:ln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85" y="1030434"/>
            <a:ext cx="3312000" cy="2880000"/>
          </a:xfrm>
          <a:prstGeom prst="rect">
            <a:avLst/>
          </a:prstGeom>
        </p:spPr>
      </p:pic>
      <p:pic>
        <p:nvPicPr>
          <p:cNvPr id="25" name="그림 24"/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1030434"/>
            <a:ext cx="3312000" cy="2880000"/>
          </a:xfrm>
          <a:prstGeom prst="rect">
            <a:avLst/>
          </a:prstGeom>
          <a:ln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95300" y="3933056"/>
            <a:ext cx="8915400" cy="762000"/>
          </a:xfrm>
        </p:spPr>
        <p:txBody>
          <a:bodyPr/>
          <a:lstStyle>
            <a:lvl1pPr algn="ctr">
              <a:defRPr lang="en-US" altLang="ko-KR" sz="3200" smtClean="0">
                <a:solidFill>
                  <a:srgbClr val="000000"/>
                </a:solidFill>
                <a:latin typeface="+mn-ea"/>
              </a:defRPr>
            </a:lvl1pPr>
          </a:lstStyle>
          <a:p>
            <a:r>
              <a:rPr lang="en-US" altLang="ko-KR" dirty="0" smtClean="0"/>
              <a:t>Python for Data Science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27028" y="4797152"/>
            <a:ext cx="64389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20" y="376724"/>
            <a:ext cx="1851429" cy="64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2" y="297206"/>
            <a:ext cx="2534682" cy="7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9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214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9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19088"/>
            <a:ext cx="668655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95300" y="1371600"/>
            <a:ext cx="8915400" cy="49530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0122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-333376" y="2143125"/>
            <a:ext cx="914401" cy="91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6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38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idx="1"/>
          </p:nvPr>
        </p:nvSpPr>
        <p:spPr>
          <a:xfrm>
            <a:off x="457200" y="1183265"/>
            <a:ext cx="8960296" cy="512605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41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22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71600"/>
            <a:ext cx="43751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8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8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444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628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각 삼각형 1"/>
          <p:cNvSpPr>
            <a:spLocks noChangeArrowheads="1"/>
          </p:cNvSpPr>
          <p:nvPr userDrawn="1"/>
        </p:nvSpPr>
        <p:spPr bwMode="auto">
          <a:xfrm rot="-5400000">
            <a:off x="9368077" y="6320078"/>
            <a:ext cx="569913" cy="52498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atinLnBrk="0"/>
            <a:endParaRPr kumimoji="0" lang="ko-KR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026" name="Rectangle 16"/>
          <p:cNvSpPr>
            <a:spLocks noChangeArrowheads="1"/>
          </p:cNvSpPr>
          <p:nvPr userDrawn="1"/>
        </p:nvSpPr>
        <p:spPr bwMode="gray">
          <a:xfrm>
            <a:off x="0" y="6489700"/>
            <a:ext cx="9906000" cy="3651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gray">
          <a:xfrm>
            <a:off x="0" y="0"/>
            <a:ext cx="9906000" cy="981075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ea typeface="맑은 고딕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563" y="1190625"/>
            <a:ext cx="920908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9804" y="214313"/>
            <a:ext cx="74295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9386922" y="6550958"/>
            <a:ext cx="5603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A43AC7E-C6DA-4737-B2B6-FD7AE201F956}" type="slidenum">
              <a:rPr kumimoji="0"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r"/>
              <a:t>‹#›</a:t>
            </a:fld>
            <a:endParaRPr kumimoji="0"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2" name="Rectangle 20"/>
          <p:cNvSpPr>
            <a:spLocks noChangeArrowheads="1"/>
          </p:cNvSpPr>
          <p:nvPr userDrawn="1"/>
        </p:nvSpPr>
        <p:spPr bwMode="auto">
          <a:xfrm>
            <a:off x="3376613" y="6297613"/>
            <a:ext cx="3035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6" tIns="45523" rIns="91046" bIns="45523" anchor="b"/>
          <a:lstStyle/>
          <a:p>
            <a:pPr algn="ctr" defTabSz="908050"/>
            <a:endParaRPr lang="en-US" altLang="ko-KR" sz="1000">
              <a:latin typeface="Times New Roman" pitchFamily="18" charset="0"/>
              <a:ea typeface="궁서" pitchFamily="18" charset="-127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432" y="116632"/>
            <a:ext cx="988682" cy="76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그림 15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1" y="6553962"/>
            <a:ext cx="4704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685" y="6549319"/>
            <a:ext cx="822857" cy="28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 b="1">
          <a:solidFill>
            <a:srgbClr val="23115D"/>
          </a:solidFill>
          <a:latin typeface="+mj-ea"/>
          <a:ea typeface="+mj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3115D"/>
        </a:buClr>
        <a:buFont typeface="Wingdings" pitchFamily="2" charset="2"/>
        <a:buChar char="§"/>
        <a:defRPr sz="20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Machine Learning for BigData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Final Lecture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54460" y="5949280"/>
            <a:ext cx="64389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>
                <a:solidFill>
                  <a:srgbClr val="23115D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23115D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ea"/>
                <a:ea typeface="+mj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j-ea"/>
                <a:ea typeface="+mj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IT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Competency Improvement Training</a:t>
            </a:r>
          </a:p>
          <a:p>
            <a:pPr marL="0" indent="0" algn="ctr" eaLnBrk="1" hangingPunct="1">
              <a:buNone/>
              <a:defRPr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Kim Jin Soo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19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: Classification</a:t>
            </a:r>
            <a:endParaRPr lang="ko-KR" altLang="en-US" dirty="0"/>
          </a:p>
        </p:txBody>
      </p:sp>
      <p:grpSp>
        <p:nvGrpSpPr>
          <p:cNvPr id="3" name="Group 13"/>
          <p:cNvGrpSpPr/>
          <p:nvPr/>
        </p:nvGrpSpPr>
        <p:grpSpPr>
          <a:xfrm>
            <a:off x="398213" y="3595283"/>
            <a:ext cx="2294187" cy="2092750"/>
            <a:chOff x="398213" y="3595283"/>
            <a:chExt cx="2294187" cy="2092750"/>
          </a:xfrm>
        </p:grpSpPr>
        <p:grpSp>
          <p:nvGrpSpPr>
            <p:cNvPr id="4" name="Group 8"/>
            <p:cNvGrpSpPr/>
            <p:nvPr/>
          </p:nvGrpSpPr>
          <p:grpSpPr>
            <a:xfrm>
              <a:off x="398213" y="3954244"/>
              <a:ext cx="2294187" cy="1733789"/>
              <a:chOff x="398213" y="3954244"/>
              <a:chExt cx="2294187" cy="1733789"/>
            </a:xfrm>
          </p:grpSpPr>
          <p:sp>
            <p:nvSpPr>
              <p:cNvPr id="6" name="Flowchart: Magnetic Disk 3"/>
              <p:cNvSpPr/>
              <p:nvPr/>
            </p:nvSpPr>
            <p:spPr>
              <a:xfrm>
                <a:off x="398213" y="3954244"/>
                <a:ext cx="1056640" cy="1733789"/>
              </a:xfrm>
              <a:prstGeom prst="flowChartMagneticDisk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63641" y="4232691"/>
                <a:ext cx="1628759" cy="1391709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774681" y="3595283"/>
              <a:ext cx="13195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Known data</a:t>
              </a:r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965200" y="4917440"/>
            <a:ext cx="1818640" cy="659951"/>
            <a:chOff x="965200" y="4917440"/>
            <a:chExt cx="1818640" cy="659951"/>
          </a:xfrm>
        </p:grpSpPr>
        <p:sp>
          <p:nvSpPr>
            <p:cNvPr id="9" name="Rectangle 7"/>
            <p:cNvSpPr/>
            <p:nvPr/>
          </p:nvSpPr>
          <p:spPr>
            <a:xfrm>
              <a:off x="965200" y="4917440"/>
              <a:ext cx="1818640" cy="2133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339" y="5315781"/>
              <a:ext cx="1095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FF0000"/>
                  </a:solidFill>
                </a:rPr>
                <a:t>Data instance</a:t>
              </a:r>
            </a:p>
          </p:txBody>
        </p:sp>
        <p:cxnSp>
          <p:nvCxnSpPr>
            <p:cNvPr id="11" name="Straight Arrow Connector 17"/>
            <p:cNvCxnSpPr>
              <a:endCxn id="9" idx="2"/>
            </p:cNvCxnSpPr>
            <p:nvPr/>
          </p:nvCxnSpPr>
          <p:spPr>
            <a:xfrm flipV="1">
              <a:off x="1874519" y="5130800"/>
              <a:ext cx="1" cy="2786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56856" y="1455167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+mn-ea"/>
                <a:ea typeface="+mn-ea"/>
              </a:rPr>
              <a:t>i.e.</a:t>
            </a:r>
          </a:p>
        </p:txBody>
      </p:sp>
      <p:grpSp>
        <p:nvGrpSpPr>
          <p:cNvPr id="13" name="Group 23"/>
          <p:cNvGrpSpPr/>
          <p:nvPr/>
        </p:nvGrpSpPr>
        <p:grpSpPr>
          <a:xfrm>
            <a:off x="3699512" y="3392316"/>
            <a:ext cx="4842992" cy="501481"/>
            <a:chOff x="4817554" y="2910148"/>
            <a:chExt cx="4680844" cy="501481"/>
          </a:xfrm>
        </p:grpSpPr>
        <p:cxnSp>
          <p:nvCxnSpPr>
            <p:cNvPr id="14" name="Straight Connector 9"/>
            <p:cNvCxnSpPr/>
            <p:nvPr/>
          </p:nvCxnSpPr>
          <p:spPr>
            <a:xfrm>
              <a:off x="8425494" y="3411629"/>
              <a:ext cx="101383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1"/>
            <p:cNvCxnSpPr/>
            <p:nvPr/>
          </p:nvCxnSpPr>
          <p:spPr>
            <a:xfrm>
              <a:off x="4932680" y="3411629"/>
              <a:ext cx="3226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5"/>
            <p:cNvSpPr/>
            <p:nvPr/>
          </p:nvSpPr>
          <p:spPr>
            <a:xfrm>
              <a:off x="4817554" y="2910148"/>
              <a:ext cx="4680844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{40, (180, 82), (11,7), 70, …..} </a:t>
              </a:r>
              <a:r>
                <a:rPr lang="en-US" sz="1800" b="1" dirty="0" smtClean="0"/>
                <a:t> :  </a:t>
              </a:r>
              <a:r>
                <a:rPr lang="en-US" sz="2000" b="1" dirty="0" smtClean="0"/>
                <a:t>Healthy</a:t>
              </a:r>
              <a:endParaRPr lang="en-US" sz="1800" b="1" dirty="0"/>
            </a:p>
          </p:txBody>
        </p:sp>
      </p:grpSp>
      <p:grpSp>
        <p:nvGrpSpPr>
          <p:cNvPr id="17" name="Group 36"/>
          <p:cNvGrpSpPr/>
          <p:nvPr/>
        </p:nvGrpSpPr>
        <p:grpSpPr>
          <a:xfrm>
            <a:off x="2843471" y="2564904"/>
            <a:ext cx="1101417" cy="907813"/>
            <a:chOff x="4982614" y="2566907"/>
            <a:chExt cx="1306426" cy="907813"/>
          </a:xfrm>
        </p:grpSpPr>
        <p:cxnSp>
          <p:nvCxnSpPr>
            <p:cNvPr id="18" name="Straight Arrow Connector 25"/>
            <p:cNvCxnSpPr/>
            <p:nvPr/>
          </p:nvCxnSpPr>
          <p:spPr>
            <a:xfrm>
              <a:off x="5252720" y="2936240"/>
              <a:ext cx="1036320" cy="5384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982614" y="2566907"/>
              <a:ext cx="652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+mn-ea"/>
                  <a:ea typeface="+mn-ea"/>
                </a:rPr>
                <a:t>Age</a:t>
              </a:r>
            </a:p>
          </p:txBody>
        </p:sp>
      </p:grpSp>
      <p:grpSp>
        <p:nvGrpSpPr>
          <p:cNvPr id="20" name="Group 37"/>
          <p:cNvGrpSpPr/>
          <p:nvPr/>
        </p:nvGrpSpPr>
        <p:grpSpPr>
          <a:xfrm>
            <a:off x="4088904" y="2454638"/>
            <a:ext cx="1523174" cy="971496"/>
            <a:chOff x="6616500" y="2527649"/>
            <a:chExt cx="1523174" cy="971496"/>
          </a:xfrm>
        </p:grpSpPr>
        <p:cxnSp>
          <p:nvCxnSpPr>
            <p:cNvPr id="21" name="Straight Arrow Connector 27"/>
            <p:cNvCxnSpPr/>
            <p:nvPr/>
          </p:nvCxnSpPr>
          <p:spPr>
            <a:xfrm>
              <a:off x="7352183" y="2855628"/>
              <a:ext cx="3242" cy="6435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616500" y="2527649"/>
              <a:ext cx="15231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+mn-ea"/>
                  <a:ea typeface="+mn-ea"/>
                </a:rPr>
                <a:t>Height/Weight</a:t>
              </a:r>
            </a:p>
          </p:txBody>
        </p:sp>
      </p:grpSp>
      <p:grpSp>
        <p:nvGrpSpPr>
          <p:cNvPr id="23" name="Group 38"/>
          <p:cNvGrpSpPr/>
          <p:nvPr/>
        </p:nvGrpSpPr>
        <p:grpSpPr>
          <a:xfrm>
            <a:off x="4880992" y="2076420"/>
            <a:ext cx="1617751" cy="1352580"/>
            <a:chOff x="7849465" y="2122140"/>
            <a:chExt cx="1617751" cy="1352580"/>
          </a:xfrm>
        </p:grpSpPr>
        <p:cxnSp>
          <p:nvCxnSpPr>
            <p:cNvPr id="24" name="Straight Arrow Connector 30"/>
            <p:cNvCxnSpPr>
              <a:stCxn id="25" idx="2"/>
            </p:cNvCxnSpPr>
            <p:nvPr/>
          </p:nvCxnSpPr>
          <p:spPr>
            <a:xfrm>
              <a:off x="8658341" y="2460694"/>
              <a:ext cx="27003" cy="10140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49465" y="2122140"/>
              <a:ext cx="1617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+mn-ea"/>
                  <a:ea typeface="+mn-ea"/>
                </a:rPr>
                <a:t>Blood Pressure</a:t>
              </a:r>
            </a:p>
          </p:txBody>
        </p:sp>
      </p:grpSp>
      <p:grpSp>
        <p:nvGrpSpPr>
          <p:cNvPr id="26" name="Group 39"/>
          <p:cNvGrpSpPr/>
          <p:nvPr/>
        </p:nvGrpSpPr>
        <p:grpSpPr>
          <a:xfrm>
            <a:off x="5721640" y="2523466"/>
            <a:ext cx="1300356" cy="977542"/>
            <a:chOff x="8777214" y="2549925"/>
            <a:chExt cx="1300356" cy="977542"/>
          </a:xfrm>
        </p:grpSpPr>
        <p:cxnSp>
          <p:nvCxnSpPr>
            <p:cNvPr id="27" name="Straight Arrow Connector 33"/>
            <p:cNvCxnSpPr/>
            <p:nvPr/>
          </p:nvCxnSpPr>
          <p:spPr>
            <a:xfrm>
              <a:off x="9432298" y="2883950"/>
              <a:ext cx="3242" cy="6435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777214" y="2549925"/>
              <a:ext cx="130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+mn-ea"/>
                  <a:ea typeface="+mn-ea"/>
                </a:rPr>
                <a:t>Hearth Rate</a:t>
              </a:r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7634940" y="3927561"/>
            <a:ext cx="702436" cy="1179798"/>
            <a:chOff x="5036769" y="4032440"/>
            <a:chExt cx="834853" cy="1179798"/>
          </a:xfrm>
        </p:grpSpPr>
        <p:cxnSp>
          <p:nvCxnSpPr>
            <p:cNvPr id="30" name="Straight Arrow Connector 32"/>
            <p:cNvCxnSpPr/>
            <p:nvPr/>
          </p:nvCxnSpPr>
          <p:spPr>
            <a:xfrm flipH="1" flipV="1">
              <a:off x="5378369" y="4032440"/>
              <a:ext cx="3256" cy="885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36769" y="4873684"/>
              <a:ext cx="834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Label</a:t>
              </a:r>
            </a:p>
          </p:txBody>
        </p:sp>
      </p:grpSp>
      <p:grpSp>
        <p:nvGrpSpPr>
          <p:cNvPr id="32" name="Group 4"/>
          <p:cNvGrpSpPr/>
          <p:nvPr/>
        </p:nvGrpSpPr>
        <p:grpSpPr>
          <a:xfrm>
            <a:off x="5388277" y="3938383"/>
            <a:ext cx="1013419" cy="1131421"/>
            <a:chOff x="8405938" y="4073178"/>
            <a:chExt cx="1013419" cy="1131421"/>
          </a:xfrm>
        </p:grpSpPr>
        <p:cxnSp>
          <p:nvCxnSpPr>
            <p:cNvPr id="33" name="Straight Arrow Connector 40"/>
            <p:cNvCxnSpPr/>
            <p:nvPr/>
          </p:nvCxnSpPr>
          <p:spPr>
            <a:xfrm flipV="1">
              <a:off x="8909050" y="4073178"/>
              <a:ext cx="2458" cy="8728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405938" y="4866045"/>
              <a:ext cx="10134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Features</a:t>
              </a:r>
            </a:p>
          </p:txBody>
        </p:sp>
      </p:grpSp>
      <p:grpSp>
        <p:nvGrpSpPr>
          <p:cNvPr id="35" name="Group 15"/>
          <p:cNvGrpSpPr/>
          <p:nvPr/>
        </p:nvGrpSpPr>
        <p:grpSpPr>
          <a:xfrm>
            <a:off x="5891388" y="5100868"/>
            <a:ext cx="2033709" cy="798730"/>
            <a:chOff x="5378368" y="5290432"/>
            <a:chExt cx="3530681" cy="798730"/>
          </a:xfrm>
        </p:grpSpPr>
        <p:sp>
          <p:nvSpPr>
            <p:cNvPr id="36" name="Left Brace 12"/>
            <p:cNvSpPr/>
            <p:nvPr/>
          </p:nvSpPr>
          <p:spPr>
            <a:xfrm rot="16200000">
              <a:off x="6976725" y="3692075"/>
              <a:ext cx="333968" cy="3530681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4614" y="5689052"/>
              <a:ext cx="35244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Feature Vector</a:t>
              </a:r>
            </a:p>
          </p:txBody>
        </p:sp>
      </p:grpSp>
      <p:sp>
        <p:nvSpPr>
          <p:cNvPr id="43" name="Title 4"/>
          <p:cNvSpPr txBox="1">
            <a:spLocks/>
          </p:cNvSpPr>
          <p:nvPr/>
        </p:nvSpPr>
        <p:spPr bwMode="white">
          <a:xfrm>
            <a:off x="296416" y="1015420"/>
            <a:ext cx="4512568" cy="54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</a:rPr>
              <a:t>Feature vector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096 0.2044 L 6.25E-7 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-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: Classification</a:t>
            </a:r>
            <a:endParaRPr lang="ko-KR" altLang="en-US" dirty="0"/>
          </a:p>
        </p:txBody>
      </p:sp>
      <p:sp>
        <p:nvSpPr>
          <p:cNvPr id="3" name="Title 4"/>
          <p:cNvSpPr txBox="1">
            <a:spLocks/>
          </p:cNvSpPr>
          <p:nvPr/>
        </p:nvSpPr>
        <p:spPr bwMode="white">
          <a:xfrm>
            <a:off x="296416" y="1015420"/>
            <a:ext cx="4512568" cy="54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</a:rPr>
              <a:t>Developing a Model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4" name="Group 43"/>
          <p:cNvGrpSpPr/>
          <p:nvPr/>
        </p:nvGrpSpPr>
        <p:grpSpPr>
          <a:xfrm>
            <a:off x="560512" y="1633305"/>
            <a:ext cx="1926611" cy="4551959"/>
            <a:chOff x="851029" y="1021112"/>
            <a:chExt cx="2119272" cy="5007155"/>
          </a:xfrm>
        </p:grpSpPr>
        <p:grpSp>
          <p:nvGrpSpPr>
            <p:cNvPr id="5" name="Group 15"/>
            <p:cNvGrpSpPr/>
            <p:nvPr/>
          </p:nvGrpSpPr>
          <p:grpSpPr>
            <a:xfrm>
              <a:off x="894105" y="1628075"/>
              <a:ext cx="1769953" cy="4400192"/>
              <a:chOff x="4457735" y="1160498"/>
              <a:chExt cx="2495863" cy="5144536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4306" y="1749279"/>
                <a:ext cx="784158" cy="689772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4306" y="2439051"/>
                <a:ext cx="784158" cy="689772"/>
              </a:xfrm>
              <a:prstGeom prst="rect">
                <a:avLst/>
              </a:prstGeom>
            </p:spPr>
          </p:pic>
          <p:pic>
            <p:nvPicPr>
              <p:cNvPr id="9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4306" y="3128823"/>
                <a:ext cx="784158" cy="689772"/>
              </a:xfrm>
              <a:prstGeom prst="rect">
                <a:avLst/>
              </a:prstGeom>
            </p:spPr>
          </p:pic>
          <p:pic>
            <p:nvPicPr>
              <p:cNvPr id="10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4306" y="3818595"/>
                <a:ext cx="784158" cy="689772"/>
              </a:xfrm>
              <a:prstGeom prst="rect">
                <a:avLst/>
              </a:prstGeom>
            </p:spPr>
          </p:pic>
          <p:pic>
            <p:nvPicPr>
              <p:cNvPr id="11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754306" y="5615262"/>
                <a:ext cx="784158" cy="689772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457735" y="1160498"/>
                <a:ext cx="1450118" cy="33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/>
                  <a:t>Documents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63074" y="1160498"/>
                <a:ext cx="950335" cy="33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u="sng" dirty="0"/>
                  <a:t>Labels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57781" y="1758482"/>
                <a:ext cx="786228" cy="33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Tech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939919" y="2599271"/>
                <a:ext cx="937903" cy="33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Health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33641" y="3255394"/>
                <a:ext cx="1019957" cy="33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Politics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904213" y="3863289"/>
                <a:ext cx="1019957" cy="33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Politics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86862" y="5775482"/>
                <a:ext cx="945362" cy="33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Sports</a:t>
                </a:r>
              </a:p>
            </p:txBody>
          </p:sp>
          <p:cxnSp>
            <p:nvCxnSpPr>
              <p:cNvPr id="19" name="Straight Connector 28"/>
              <p:cNvCxnSpPr>
                <a:stCxn id="10" idx="2"/>
              </p:cNvCxnSpPr>
              <p:nvPr/>
            </p:nvCxnSpPr>
            <p:spPr>
              <a:xfrm>
                <a:off x="5146385" y="4508367"/>
                <a:ext cx="0" cy="101048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29"/>
              <p:cNvCxnSpPr/>
              <p:nvPr/>
            </p:nvCxnSpPr>
            <p:spPr>
              <a:xfrm>
                <a:off x="6372382" y="4508367"/>
                <a:ext cx="0" cy="101048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851029" y="1021112"/>
              <a:ext cx="2119272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Training data</a:t>
              </a:r>
            </a:p>
          </p:txBody>
        </p:sp>
      </p:grpSp>
      <p:grpSp>
        <p:nvGrpSpPr>
          <p:cNvPr id="21" name="Group 47"/>
          <p:cNvGrpSpPr/>
          <p:nvPr/>
        </p:nvGrpSpPr>
        <p:grpSpPr>
          <a:xfrm>
            <a:off x="3195456" y="3393717"/>
            <a:ext cx="2120563" cy="1086905"/>
            <a:chOff x="3476276" y="2924138"/>
            <a:chExt cx="2332619" cy="1195595"/>
          </a:xfrm>
        </p:grpSpPr>
        <p:sp>
          <p:nvSpPr>
            <p:cNvPr id="22" name="Right Arrow 9"/>
            <p:cNvSpPr/>
            <p:nvPr/>
          </p:nvSpPr>
          <p:spPr>
            <a:xfrm>
              <a:off x="3476276" y="2924138"/>
              <a:ext cx="2332619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4607" y="3408770"/>
              <a:ext cx="1584175" cy="71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Train </a:t>
              </a:r>
              <a:endParaRPr lang="en-US" sz="18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the </a:t>
              </a:r>
              <a:r>
                <a:rPr lang="en-US" sz="1800" dirty="0">
                  <a:solidFill>
                    <a:srgbClr val="FF0000"/>
                  </a:solidFill>
                </a:rPr>
                <a:t>Model</a:t>
              </a:r>
            </a:p>
          </p:txBody>
        </p:sp>
      </p:grpSp>
      <p:grpSp>
        <p:nvGrpSpPr>
          <p:cNvPr id="24" name="Group 46"/>
          <p:cNvGrpSpPr/>
          <p:nvPr/>
        </p:nvGrpSpPr>
        <p:grpSpPr>
          <a:xfrm>
            <a:off x="625105" y="2189502"/>
            <a:ext cx="3549441" cy="3884004"/>
            <a:chOff x="851029" y="1610707"/>
            <a:chExt cx="3904385" cy="4272404"/>
          </a:xfrm>
        </p:grpSpPr>
        <p:grpSp>
          <p:nvGrpSpPr>
            <p:cNvPr id="25" name="Group 38"/>
            <p:cNvGrpSpPr/>
            <p:nvPr/>
          </p:nvGrpSpPr>
          <p:grpSpPr>
            <a:xfrm>
              <a:off x="851029" y="1610707"/>
              <a:ext cx="3904385" cy="406265"/>
              <a:chOff x="851029" y="1610707"/>
              <a:chExt cx="3904385" cy="406265"/>
            </a:xfrm>
          </p:grpSpPr>
          <p:sp>
            <p:nvSpPr>
              <p:cNvPr id="27" name="Rectangle 36"/>
              <p:cNvSpPr/>
              <p:nvPr/>
            </p:nvSpPr>
            <p:spPr>
              <a:xfrm>
                <a:off x="851029" y="1648758"/>
                <a:ext cx="1881020" cy="2932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718446" y="1610707"/>
                <a:ext cx="2036968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FF0000"/>
                    </a:solidFill>
                  </a:rPr>
                  <a:t>Feature Vectors</a:t>
                </a:r>
              </a:p>
            </p:txBody>
          </p:sp>
        </p:grpSp>
        <p:cxnSp>
          <p:nvCxnSpPr>
            <p:cNvPr id="26" name="Straight Connector 39"/>
            <p:cNvCxnSpPr/>
            <p:nvPr/>
          </p:nvCxnSpPr>
          <p:spPr>
            <a:xfrm>
              <a:off x="880106" y="2028615"/>
              <a:ext cx="0" cy="385449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U-Turn Arrow 42"/>
          <p:cNvSpPr/>
          <p:nvPr/>
        </p:nvSpPr>
        <p:spPr>
          <a:xfrm rot="10800000">
            <a:off x="4104050" y="4220292"/>
            <a:ext cx="5514785" cy="2161035"/>
          </a:xfrm>
          <a:prstGeom prst="uturnArrow">
            <a:avLst>
              <a:gd name="adj1" fmla="val 14348"/>
              <a:gd name="adj2" fmla="val 21951"/>
              <a:gd name="adj3" fmla="val 19485"/>
              <a:gd name="adj4" fmla="val 41050"/>
              <a:gd name="adj5" fmla="val 50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0" name="Group 52"/>
          <p:cNvGrpSpPr/>
          <p:nvPr/>
        </p:nvGrpSpPr>
        <p:grpSpPr>
          <a:xfrm>
            <a:off x="5745088" y="1597479"/>
            <a:ext cx="2524445" cy="4240591"/>
            <a:chOff x="6143154" y="1000854"/>
            <a:chExt cx="2776890" cy="4664650"/>
          </a:xfrm>
        </p:grpSpPr>
        <p:sp>
          <p:nvSpPr>
            <p:cNvPr id="31" name="TextBox 30"/>
            <p:cNvSpPr txBox="1"/>
            <p:nvPr/>
          </p:nvSpPr>
          <p:spPr>
            <a:xfrm>
              <a:off x="6806231" y="1000854"/>
              <a:ext cx="1408116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Base </a:t>
              </a:r>
              <a:endParaRPr lang="en-US" sz="18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800" b="1" dirty="0" smtClean="0">
                  <a:solidFill>
                    <a:srgbClr val="FF0000"/>
                  </a:solidFill>
                </a:rPr>
                <a:t>Model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  <p:pic>
          <p:nvPicPr>
            <p:cNvPr id="32" name="Picture 51" descr="Brain, Head, Science, Human, Biology, Scheme, Profile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143154" y="1900230"/>
              <a:ext cx="2776890" cy="3765274"/>
            </a:xfrm>
            <a:prstGeom prst="rect">
              <a:avLst/>
            </a:prstGeom>
          </p:spPr>
        </p:pic>
        <p:pic>
          <p:nvPicPr>
            <p:cNvPr id="33" name="Picture 5" descr="Gears, Cogs, Engineering, Work, Gearwheel, Cogwheels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85672" y="2063018"/>
              <a:ext cx="1284090" cy="1340648"/>
            </a:xfrm>
            <a:prstGeom prst="rect">
              <a:avLst/>
            </a:prstGeom>
          </p:spPr>
        </p:pic>
      </p:grpSp>
      <p:grpSp>
        <p:nvGrpSpPr>
          <p:cNvPr id="34" name="Group 45"/>
          <p:cNvGrpSpPr/>
          <p:nvPr/>
        </p:nvGrpSpPr>
        <p:grpSpPr>
          <a:xfrm>
            <a:off x="7767211" y="2100758"/>
            <a:ext cx="2232922" cy="1320176"/>
            <a:chOff x="8368464" y="3079468"/>
            <a:chExt cx="2456215" cy="1275072"/>
          </a:xfrm>
        </p:grpSpPr>
        <p:sp>
          <p:nvSpPr>
            <p:cNvPr id="35" name="TextBox 34"/>
            <p:cNvSpPr txBox="1"/>
            <p:nvPr/>
          </p:nvSpPr>
          <p:spPr>
            <a:xfrm>
              <a:off x="9240502" y="3462755"/>
              <a:ext cx="1584177" cy="89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8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Adjust</a:t>
              </a:r>
              <a:endParaRPr lang="en-US" sz="18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Parameters</a:t>
              </a:r>
            </a:p>
          </p:txBody>
        </p:sp>
        <p:pic>
          <p:nvPicPr>
            <p:cNvPr id="36" name="Picture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653"/>
            <a:stretch/>
          </p:blipFill>
          <p:spPr>
            <a:xfrm>
              <a:off x="8368464" y="3079468"/>
              <a:ext cx="1182043" cy="835766"/>
            </a:xfrm>
            <a:prstGeom prst="rect">
              <a:avLst/>
            </a:prstGeom>
          </p:spPr>
        </p:pic>
      </p:grpSp>
      <p:pic>
        <p:nvPicPr>
          <p:cNvPr id="37" name="Picture 49" descr="Gehirn, Anatomie, Menschliche, Wissenschaft, Gesundheit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49999">
            <a:off x="6172930" y="2561724"/>
            <a:ext cx="1660994" cy="11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: Classification</a:t>
            </a:r>
            <a:endParaRPr lang="ko-KR" altLang="en-US" dirty="0"/>
          </a:p>
        </p:txBody>
      </p:sp>
      <p:sp>
        <p:nvSpPr>
          <p:cNvPr id="3" name="Title 4"/>
          <p:cNvSpPr txBox="1">
            <a:spLocks/>
          </p:cNvSpPr>
          <p:nvPr/>
        </p:nvSpPr>
        <p:spPr bwMode="white">
          <a:xfrm>
            <a:off x="296416" y="1015420"/>
            <a:ext cx="4512568" cy="54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</a:rPr>
              <a:t>Model’s Performance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4" name="Group 112"/>
          <p:cNvGrpSpPr/>
          <p:nvPr/>
        </p:nvGrpSpPr>
        <p:grpSpPr>
          <a:xfrm>
            <a:off x="272480" y="2196875"/>
            <a:ext cx="2486578" cy="3471417"/>
            <a:chOff x="320195" y="1264560"/>
            <a:chExt cx="3309637" cy="4620457"/>
          </a:xfrm>
        </p:grpSpPr>
        <p:sp>
          <p:nvSpPr>
            <p:cNvPr id="5" name="TextBox 4"/>
            <p:cNvSpPr txBox="1"/>
            <p:nvPr/>
          </p:nvSpPr>
          <p:spPr>
            <a:xfrm>
              <a:off x="320195" y="1264560"/>
              <a:ext cx="3309637" cy="4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Known data with </a:t>
              </a:r>
              <a:r>
                <a:rPr lang="en-US" sz="1400" b="1" dirty="0">
                  <a:solidFill>
                    <a:srgbClr val="FF0000"/>
                  </a:solidFill>
                </a:rPr>
                <a:t>true labels</a:t>
              </a:r>
            </a:p>
          </p:txBody>
        </p:sp>
        <p:grpSp>
          <p:nvGrpSpPr>
            <p:cNvPr id="6" name="Group 14"/>
            <p:cNvGrpSpPr/>
            <p:nvPr/>
          </p:nvGrpSpPr>
          <p:grpSpPr>
            <a:xfrm>
              <a:off x="331468" y="1685769"/>
              <a:ext cx="2576479" cy="4199248"/>
              <a:chOff x="511942" y="2491884"/>
              <a:chExt cx="2576479" cy="4199248"/>
            </a:xfrm>
          </p:grpSpPr>
          <p:pic>
            <p:nvPicPr>
              <p:cNvPr id="7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1497" y="2910163"/>
                <a:ext cx="416098" cy="366014"/>
              </a:xfrm>
              <a:prstGeom prst="rect">
                <a:avLst/>
              </a:prstGeom>
            </p:spPr>
          </p:pic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1496" y="3401391"/>
                <a:ext cx="416098" cy="366014"/>
              </a:xfrm>
              <a:prstGeom prst="rect">
                <a:avLst/>
              </a:prstGeom>
            </p:spPr>
          </p:pic>
          <p:pic>
            <p:nvPicPr>
              <p:cNvPr id="9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1496" y="3885503"/>
                <a:ext cx="416098" cy="366014"/>
              </a:xfrm>
              <a:prstGeom prst="rect">
                <a:avLst/>
              </a:prstGeom>
            </p:spPr>
          </p:pic>
          <p:pic>
            <p:nvPicPr>
              <p:cNvPr id="10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11" y="4311874"/>
                <a:ext cx="416098" cy="366014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256975" y="2907920"/>
                <a:ext cx="597835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Tech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53078" y="3401391"/>
                <a:ext cx="706648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Health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80831" y="3899544"/>
                <a:ext cx="764255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Politics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80831" y="4311874"/>
                <a:ext cx="764255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Politics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259393" y="6055232"/>
                <a:ext cx="713049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Sports</a:t>
                </a:r>
              </a:p>
            </p:txBody>
          </p:sp>
          <p:cxnSp>
            <p:nvCxnSpPr>
              <p:cNvPr id="16" name="Straight Connector 24"/>
              <p:cNvCxnSpPr/>
              <p:nvPr/>
            </p:nvCxnSpPr>
            <p:spPr>
              <a:xfrm>
                <a:off x="2548561" y="4725199"/>
                <a:ext cx="16699" cy="124593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7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50341" y="6055232"/>
                <a:ext cx="416098" cy="366014"/>
              </a:xfrm>
              <a:prstGeom prst="rect">
                <a:avLst/>
              </a:prstGeom>
            </p:spPr>
          </p:pic>
          <p:cxnSp>
            <p:nvCxnSpPr>
              <p:cNvPr id="18" name="Straight Connector 26"/>
              <p:cNvCxnSpPr/>
              <p:nvPr/>
            </p:nvCxnSpPr>
            <p:spPr>
              <a:xfrm>
                <a:off x="1243506" y="4725199"/>
                <a:ext cx="14884" cy="130446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Flowchart: Alternate Process 27"/>
              <p:cNvSpPr/>
              <p:nvPr/>
            </p:nvSpPr>
            <p:spPr>
              <a:xfrm>
                <a:off x="511942" y="2491884"/>
                <a:ext cx="2576479" cy="4199248"/>
              </a:xfrm>
              <a:prstGeom prst="flowChartAlternateProcess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</p:grpSp>
      <p:grpSp>
        <p:nvGrpSpPr>
          <p:cNvPr id="20" name="Group 61"/>
          <p:cNvGrpSpPr/>
          <p:nvPr/>
        </p:nvGrpSpPr>
        <p:grpSpPr>
          <a:xfrm>
            <a:off x="5045380" y="1648668"/>
            <a:ext cx="347029" cy="1782406"/>
            <a:chOff x="6774092" y="2540559"/>
            <a:chExt cx="817581" cy="4199248"/>
          </a:xfrm>
        </p:grpSpPr>
        <p:sp>
          <p:nvSpPr>
            <p:cNvPr id="21" name="Flowchart: Alternate Process 62"/>
            <p:cNvSpPr/>
            <p:nvPr/>
          </p:nvSpPr>
          <p:spPr>
            <a:xfrm>
              <a:off x="6774092" y="2540559"/>
              <a:ext cx="817581" cy="4199248"/>
            </a:xfrm>
            <a:prstGeom prst="flowChartAlternateProcess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2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60142" y="2846016"/>
              <a:ext cx="416098" cy="366014"/>
            </a:xfrm>
            <a:prstGeom prst="rect">
              <a:avLst/>
            </a:prstGeom>
          </p:spPr>
        </p:pic>
        <p:pic>
          <p:nvPicPr>
            <p:cNvPr id="23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60141" y="3337244"/>
              <a:ext cx="416098" cy="366014"/>
            </a:xfrm>
            <a:prstGeom prst="rect">
              <a:avLst/>
            </a:prstGeom>
          </p:spPr>
        </p:pic>
        <p:pic>
          <p:nvPicPr>
            <p:cNvPr id="24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60141" y="3821356"/>
              <a:ext cx="416098" cy="366014"/>
            </a:xfrm>
            <a:prstGeom prst="rect">
              <a:avLst/>
            </a:prstGeom>
          </p:spPr>
        </p:pic>
        <p:pic>
          <p:nvPicPr>
            <p:cNvPr id="25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5356" y="4247727"/>
              <a:ext cx="416098" cy="366014"/>
            </a:xfrm>
            <a:prstGeom prst="rect">
              <a:avLst/>
            </a:prstGeom>
          </p:spPr>
        </p:pic>
        <p:pic>
          <p:nvPicPr>
            <p:cNvPr id="26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8986" y="5991085"/>
              <a:ext cx="416098" cy="366014"/>
            </a:xfrm>
            <a:prstGeom prst="rect">
              <a:avLst/>
            </a:prstGeom>
          </p:spPr>
        </p:pic>
        <p:cxnSp>
          <p:nvCxnSpPr>
            <p:cNvPr id="27" name="Straight Connector 68"/>
            <p:cNvCxnSpPr/>
            <p:nvPr/>
          </p:nvCxnSpPr>
          <p:spPr>
            <a:xfrm>
              <a:off x="7202151" y="4661052"/>
              <a:ext cx="14884" cy="130446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100"/>
          <p:cNvGrpSpPr/>
          <p:nvPr/>
        </p:nvGrpSpPr>
        <p:grpSpPr>
          <a:xfrm>
            <a:off x="5578493" y="1635439"/>
            <a:ext cx="641623" cy="1782406"/>
            <a:chOff x="5926868" y="1007821"/>
            <a:chExt cx="853999" cy="2372383"/>
          </a:xfrm>
        </p:grpSpPr>
        <p:sp>
          <p:nvSpPr>
            <p:cNvPr id="29" name="TextBox 28"/>
            <p:cNvSpPr txBox="1"/>
            <p:nvPr/>
          </p:nvSpPr>
          <p:spPr>
            <a:xfrm>
              <a:off x="6065635" y="1167333"/>
              <a:ext cx="597834" cy="30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Tech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37292" y="1446122"/>
              <a:ext cx="706647" cy="30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Health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96953" y="1727555"/>
              <a:ext cx="764254" cy="30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Politics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96953" y="1960503"/>
              <a:ext cx="764254" cy="30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Politics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67819" y="2945419"/>
              <a:ext cx="713048" cy="30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Sports</a:t>
              </a:r>
            </a:p>
          </p:txBody>
        </p:sp>
        <p:cxnSp>
          <p:nvCxnSpPr>
            <p:cNvPr id="34" name="Straight Connector 75"/>
            <p:cNvCxnSpPr/>
            <p:nvPr/>
          </p:nvCxnSpPr>
          <p:spPr>
            <a:xfrm>
              <a:off x="6328656" y="2194013"/>
              <a:ext cx="15062" cy="70389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lowchart: Alternate Process 76"/>
            <p:cNvSpPr/>
            <p:nvPr/>
          </p:nvSpPr>
          <p:spPr>
            <a:xfrm>
              <a:off x="5926868" y="1007821"/>
              <a:ext cx="737455" cy="2372383"/>
            </a:xfrm>
            <a:prstGeom prst="flowChartAlternateProcess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6" name="Group 113"/>
          <p:cNvGrpSpPr/>
          <p:nvPr/>
        </p:nvGrpSpPr>
        <p:grpSpPr>
          <a:xfrm>
            <a:off x="2646823" y="4112802"/>
            <a:ext cx="3316385" cy="2412543"/>
            <a:chOff x="2368898" y="3317758"/>
            <a:chExt cx="4414105" cy="3211089"/>
          </a:xfrm>
        </p:grpSpPr>
        <p:grpSp>
          <p:nvGrpSpPr>
            <p:cNvPr id="37" name="Group 47"/>
            <p:cNvGrpSpPr/>
            <p:nvPr/>
          </p:nvGrpSpPr>
          <p:grpSpPr>
            <a:xfrm>
              <a:off x="5230415" y="4109299"/>
              <a:ext cx="1552588" cy="2419548"/>
              <a:chOff x="712658" y="2491869"/>
              <a:chExt cx="2694594" cy="4199248"/>
            </a:xfrm>
          </p:grpSpPr>
          <p:pic>
            <p:nvPicPr>
              <p:cNvPr id="40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1497" y="2910163"/>
                <a:ext cx="416098" cy="366014"/>
              </a:xfrm>
              <a:prstGeom prst="rect">
                <a:avLst/>
              </a:prstGeom>
            </p:spPr>
          </p:pic>
          <p:pic>
            <p:nvPicPr>
              <p:cNvPr id="41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1496" y="3401391"/>
                <a:ext cx="416098" cy="366014"/>
              </a:xfrm>
              <a:prstGeom prst="rect">
                <a:avLst/>
              </a:prstGeom>
            </p:spPr>
          </p:pic>
          <p:pic>
            <p:nvPicPr>
              <p:cNvPr id="42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01496" y="3885503"/>
                <a:ext cx="416098" cy="366014"/>
              </a:xfrm>
              <a:prstGeom prst="rect">
                <a:avLst/>
              </a:prstGeom>
            </p:spPr>
          </p:pic>
          <p:pic>
            <p:nvPicPr>
              <p:cNvPr id="43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6711" y="4311874"/>
                <a:ext cx="416098" cy="366014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2256975" y="2907920"/>
                <a:ext cx="970918" cy="497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Tech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939473" y="3401390"/>
                <a:ext cx="1133848" cy="497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Health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80830" y="3899545"/>
                <a:ext cx="1226422" cy="497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Politics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80830" y="4311875"/>
                <a:ext cx="1226422" cy="497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Politics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59391" y="6055232"/>
                <a:ext cx="1144957" cy="497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Sports</a:t>
                </a:r>
              </a:p>
            </p:txBody>
          </p:sp>
          <p:cxnSp>
            <p:nvCxnSpPr>
              <p:cNvPr id="49" name="Straight Connector 57"/>
              <p:cNvCxnSpPr/>
              <p:nvPr/>
            </p:nvCxnSpPr>
            <p:spPr>
              <a:xfrm>
                <a:off x="2548561" y="4725199"/>
                <a:ext cx="16699" cy="124593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0" name="Content Placeholder 3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50341" y="6055232"/>
                <a:ext cx="416098" cy="366014"/>
              </a:xfrm>
              <a:prstGeom prst="rect">
                <a:avLst/>
              </a:prstGeom>
            </p:spPr>
          </p:pic>
          <p:cxnSp>
            <p:nvCxnSpPr>
              <p:cNvPr id="51" name="Straight Connector 59"/>
              <p:cNvCxnSpPr/>
              <p:nvPr/>
            </p:nvCxnSpPr>
            <p:spPr>
              <a:xfrm>
                <a:off x="1243506" y="4725199"/>
                <a:ext cx="14884" cy="130446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Flowchart: Alternate Process 60"/>
              <p:cNvSpPr/>
              <p:nvPr/>
            </p:nvSpPr>
            <p:spPr>
              <a:xfrm>
                <a:off x="712658" y="2491869"/>
                <a:ext cx="2669288" cy="4199248"/>
              </a:xfrm>
              <a:prstGeom prst="flowChartAlternateProcess">
                <a:avLst/>
              </a:pr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38" name="Straight Arrow Connector 80"/>
            <p:cNvCxnSpPr>
              <a:stCxn id="76" idx="2"/>
              <a:endCxn id="52" idx="1"/>
            </p:cNvCxnSpPr>
            <p:nvPr/>
          </p:nvCxnSpPr>
          <p:spPr>
            <a:xfrm>
              <a:off x="2368898" y="3317758"/>
              <a:ext cx="2861517" cy="20013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070208">
              <a:off x="2637648" y="4399255"/>
              <a:ext cx="2413523" cy="4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Training</a:t>
              </a:r>
              <a:r>
                <a:rPr lang="en-US" sz="1400" dirty="0"/>
                <a:t> data   </a:t>
              </a:r>
              <a:r>
                <a:rPr lang="en-US" sz="1400" b="1" dirty="0"/>
                <a:t>80%</a:t>
              </a:r>
            </a:p>
          </p:txBody>
        </p:sp>
      </p:grpSp>
      <p:grpSp>
        <p:nvGrpSpPr>
          <p:cNvPr id="53" name="Group 119"/>
          <p:cNvGrpSpPr/>
          <p:nvPr/>
        </p:nvGrpSpPr>
        <p:grpSpPr>
          <a:xfrm>
            <a:off x="2646823" y="2539871"/>
            <a:ext cx="2398557" cy="1572930"/>
            <a:chOff x="2547122" y="1921753"/>
            <a:chExt cx="3192481" cy="2093569"/>
          </a:xfrm>
        </p:grpSpPr>
        <p:cxnSp>
          <p:nvCxnSpPr>
            <p:cNvPr id="54" name="Straight Arrow Connector 78"/>
            <p:cNvCxnSpPr>
              <a:stCxn id="76" idx="2"/>
              <a:endCxn id="21" idx="1"/>
            </p:cNvCxnSpPr>
            <p:nvPr/>
          </p:nvCxnSpPr>
          <p:spPr>
            <a:xfrm flipV="1">
              <a:off x="2547122" y="1921753"/>
              <a:ext cx="3192481" cy="20935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9542782">
              <a:off x="2906800" y="2598187"/>
              <a:ext cx="2078552" cy="409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Test</a:t>
              </a:r>
              <a:r>
                <a:rPr lang="en-US" sz="1400" dirty="0"/>
                <a:t> data    </a:t>
              </a:r>
              <a:r>
                <a:rPr lang="en-US" sz="1400" b="1" dirty="0"/>
                <a:t>20%</a:t>
              </a:r>
            </a:p>
          </p:txBody>
        </p:sp>
      </p:grpSp>
      <p:cxnSp>
        <p:nvCxnSpPr>
          <p:cNvPr id="56" name="Straight Arrow Connector 93"/>
          <p:cNvCxnSpPr>
            <a:stCxn id="21" idx="2"/>
          </p:cNvCxnSpPr>
          <p:nvPr/>
        </p:nvCxnSpPr>
        <p:spPr>
          <a:xfrm>
            <a:off x="5218895" y="3431074"/>
            <a:ext cx="3285428" cy="17402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15736" y="1868631"/>
            <a:ext cx="1661800" cy="120032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Model’s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Performance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Difference between 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“</a:t>
            </a:r>
            <a:r>
              <a:rPr lang="en-US" sz="1100" dirty="0">
                <a:solidFill>
                  <a:schemeClr val="bg1"/>
                </a:solidFill>
              </a:rPr>
              <a:t>True Labels” </a:t>
            </a:r>
            <a:r>
              <a:rPr lang="en-US" sz="1100" dirty="0" smtClean="0">
                <a:solidFill>
                  <a:schemeClr val="bg1"/>
                </a:solidFill>
              </a:rPr>
              <a:t>and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“Predicted Labels”</a:t>
            </a:r>
          </a:p>
        </p:txBody>
      </p:sp>
      <p:sp>
        <p:nvSpPr>
          <p:cNvPr id="58" name="Rectangle 131"/>
          <p:cNvSpPr/>
          <p:nvPr/>
        </p:nvSpPr>
        <p:spPr>
          <a:xfrm>
            <a:off x="6048229" y="1256735"/>
            <a:ext cx="71957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True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labels</a:t>
            </a:r>
            <a:endParaRPr lang="en-US" sz="1050" dirty="0"/>
          </a:p>
        </p:txBody>
      </p:sp>
      <p:grpSp>
        <p:nvGrpSpPr>
          <p:cNvPr id="59" name="Group 8"/>
          <p:cNvGrpSpPr/>
          <p:nvPr/>
        </p:nvGrpSpPr>
        <p:grpSpPr>
          <a:xfrm>
            <a:off x="6816377" y="1262171"/>
            <a:ext cx="1777254" cy="3625437"/>
            <a:chOff x="7019044" y="468361"/>
            <a:chExt cx="2365526" cy="4825456"/>
          </a:xfrm>
        </p:grpSpPr>
        <p:cxnSp>
          <p:nvCxnSpPr>
            <p:cNvPr id="60" name="Straight Arrow Connector 101"/>
            <p:cNvCxnSpPr>
              <a:endCxn id="69" idx="2"/>
            </p:cNvCxnSpPr>
            <p:nvPr/>
          </p:nvCxnSpPr>
          <p:spPr>
            <a:xfrm flipH="1" flipV="1">
              <a:off x="7474181" y="3363050"/>
              <a:ext cx="1910389" cy="19307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122"/>
            <p:cNvGrpSpPr/>
            <p:nvPr/>
          </p:nvGrpSpPr>
          <p:grpSpPr>
            <a:xfrm>
              <a:off x="7105453" y="990666"/>
              <a:ext cx="854007" cy="2372383"/>
              <a:chOff x="5926868" y="1007821"/>
              <a:chExt cx="854007" cy="2372383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065645" y="1167333"/>
                <a:ext cx="597835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Tech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937302" y="1446122"/>
                <a:ext cx="706648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Health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96962" y="1727555"/>
                <a:ext cx="764255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Politics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996962" y="1960503"/>
                <a:ext cx="764255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Politics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067826" y="2945420"/>
                <a:ext cx="713049" cy="307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Sports</a:t>
                </a:r>
              </a:p>
            </p:txBody>
          </p:sp>
          <p:cxnSp>
            <p:nvCxnSpPr>
              <p:cNvPr id="68" name="Straight Connector 128"/>
              <p:cNvCxnSpPr/>
              <p:nvPr/>
            </p:nvCxnSpPr>
            <p:spPr>
              <a:xfrm>
                <a:off x="6328656" y="2194013"/>
                <a:ext cx="15062" cy="70389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Flowchart: Alternate Process 129"/>
              <p:cNvSpPr/>
              <p:nvPr/>
            </p:nvSpPr>
            <p:spPr>
              <a:xfrm>
                <a:off x="5926868" y="1007821"/>
                <a:ext cx="737455" cy="2372383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62" name="Rectangle 132"/>
            <p:cNvSpPr/>
            <p:nvPr/>
          </p:nvSpPr>
          <p:spPr>
            <a:xfrm>
              <a:off x="7019044" y="468361"/>
              <a:ext cx="1151424" cy="553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Predicted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labels</a:t>
              </a:r>
              <a:endParaRPr lang="en-US" sz="1050" dirty="0"/>
            </a:p>
          </p:txBody>
        </p:sp>
      </p:grpSp>
      <p:grpSp>
        <p:nvGrpSpPr>
          <p:cNvPr id="70" name="Group 5"/>
          <p:cNvGrpSpPr/>
          <p:nvPr/>
        </p:nvGrpSpPr>
        <p:grpSpPr>
          <a:xfrm>
            <a:off x="6220117" y="5085184"/>
            <a:ext cx="3341396" cy="1323330"/>
            <a:chOff x="6695671" y="4820464"/>
            <a:chExt cx="3444764" cy="1477824"/>
          </a:xfrm>
        </p:grpSpPr>
        <p:cxnSp>
          <p:nvCxnSpPr>
            <p:cNvPr id="71" name="Straight Arrow Connector 89"/>
            <p:cNvCxnSpPr/>
            <p:nvPr/>
          </p:nvCxnSpPr>
          <p:spPr>
            <a:xfrm flipV="1">
              <a:off x="6695671" y="5319082"/>
              <a:ext cx="2310032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1"/>
            <p:cNvGrpSpPr/>
            <p:nvPr/>
          </p:nvGrpSpPr>
          <p:grpSpPr>
            <a:xfrm>
              <a:off x="9050540" y="4820464"/>
              <a:ext cx="1089895" cy="1477824"/>
              <a:chOff x="11205404" y="2534304"/>
              <a:chExt cx="2776890" cy="3765274"/>
            </a:xfrm>
          </p:grpSpPr>
          <p:pic>
            <p:nvPicPr>
              <p:cNvPr id="74" name="Picture 81" descr="Brain, Head, Science, Human, Biology, Scheme, Profile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1205404" y="2534304"/>
                <a:ext cx="2776890" cy="3765274"/>
              </a:xfrm>
              <a:prstGeom prst="rect">
                <a:avLst/>
              </a:prstGeom>
            </p:spPr>
          </p:pic>
          <p:pic>
            <p:nvPicPr>
              <p:cNvPr id="75" name="Picture 83" descr="Gehirn, Anatomie, Menschliche, Wissenschaft, Gesundheit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049999">
                <a:off x="11593984" y="2668451"/>
                <a:ext cx="2009801" cy="1444544"/>
              </a:xfrm>
              <a:prstGeom prst="rect">
                <a:avLst/>
              </a:prstGeom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6823933" y="4959243"/>
              <a:ext cx="1530632" cy="34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Train the Model</a:t>
              </a:r>
              <a:endParaRPr lang="en-US" sz="1400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 rot="16200000">
            <a:off x="2176822" y="394352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Split</a:t>
            </a:r>
            <a:endParaRPr lang="en-US" sz="1600" b="1" dirty="0"/>
          </a:p>
        </p:txBody>
      </p:sp>
      <p:sp>
        <p:nvSpPr>
          <p:cNvPr id="77" name="Rectangle 90"/>
          <p:cNvSpPr/>
          <p:nvPr/>
        </p:nvSpPr>
        <p:spPr>
          <a:xfrm>
            <a:off x="5385048" y="1398417"/>
            <a:ext cx="8769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Detach</a:t>
            </a:r>
          </a:p>
        </p:txBody>
      </p:sp>
      <p:sp>
        <p:nvSpPr>
          <p:cNvPr id="78" name="TextBox 77"/>
          <p:cNvSpPr txBox="1"/>
          <p:nvPr/>
        </p:nvSpPr>
        <p:spPr>
          <a:xfrm rot="1630828">
            <a:off x="5368902" y="4280321"/>
            <a:ext cx="288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Test trained model with features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2761577">
            <a:off x="7307503" y="3866615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Compare prediction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with true labels</a:t>
            </a:r>
            <a:endParaRPr lang="en-US" sz="1400" dirty="0"/>
          </a:p>
        </p:txBody>
      </p:sp>
      <p:grpSp>
        <p:nvGrpSpPr>
          <p:cNvPr id="80" name="Group 28"/>
          <p:cNvGrpSpPr/>
          <p:nvPr/>
        </p:nvGrpSpPr>
        <p:grpSpPr>
          <a:xfrm>
            <a:off x="6609184" y="1676693"/>
            <a:ext cx="528853" cy="1673710"/>
            <a:chOff x="6728822" y="973923"/>
            <a:chExt cx="703903" cy="2227707"/>
          </a:xfrm>
        </p:grpSpPr>
        <p:grpSp>
          <p:nvGrpSpPr>
            <p:cNvPr id="81" name="Group 13"/>
            <p:cNvGrpSpPr/>
            <p:nvPr/>
          </p:nvGrpSpPr>
          <p:grpSpPr>
            <a:xfrm>
              <a:off x="6732479" y="973923"/>
              <a:ext cx="700246" cy="450615"/>
              <a:chOff x="10544288" y="802532"/>
              <a:chExt cx="700246" cy="450615"/>
            </a:xfrm>
          </p:grpSpPr>
          <p:cxnSp>
            <p:nvCxnSpPr>
              <p:cNvPr id="88" name="Straight Arrow Connector 10"/>
              <p:cNvCxnSpPr/>
              <p:nvPr/>
            </p:nvCxnSpPr>
            <p:spPr>
              <a:xfrm>
                <a:off x="10660566" y="1127441"/>
                <a:ext cx="46770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10544288" y="802532"/>
                <a:ext cx="700246" cy="450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+/-</a:t>
                </a:r>
              </a:p>
            </p:txBody>
          </p:sp>
        </p:grpSp>
        <p:grpSp>
          <p:nvGrpSpPr>
            <p:cNvPr id="82" name="Group 97"/>
            <p:cNvGrpSpPr/>
            <p:nvPr/>
          </p:nvGrpSpPr>
          <p:grpSpPr>
            <a:xfrm>
              <a:off x="6728822" y="1241061"/>
              <a:ext cx="700247" cy="450615"/>
              <a:chOff x="10544291" y="802532"/>
              <a:chExt cx="700247" cy="450615"/>
            </a:xfrm>
          </p:grpSpPr>
          <p:cxnSp>
            <p:nvCxnSpPr>
              <p:cNvPr id="86" name="Straight Arrow Connector 98"/>
              <p:cNvCxnSpPr/>
              <p:nvPr/>
            </p:nvCxnSpPr>
            <p:spPr>
              <a:xfrm>
                <a:off x="10660566" y="1127441"/>
                <a:ext cx="46770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0544291" y="802532"/>
                <a:ext cx="700247" cy="450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+/-</a:t>
                </a:r>
              </a:p>
            </p:txBody>
          </p:sp>
        </p:grpSp>
        <p:grpSp>
          <p:nvGrpSpPr>
            <p:cNvPr id="83" name="Group 102"/>
            <p:cNvGrpSpPr/>
            <p:nvPr/>
          </p:nvGrpSpPr>
          <p:grpSpPr>
            <a:xfrm>
              <a:off x="6728824" y="2751015"/>
              <a:ext cx="700248" cy="450615"/>
              <a:chOff x="10544293" y="802532"/>
              <a:chExt cx="700248" cy="450615"/>
            </a:xfrm>
          </p:grpSpPr>
          <p:cxnSp>
            <p:nvCxnSpPr>
              <p:cNvPr id="84" name="Straight Arrow Connector 103"/>
              <p:cNvCxnSpPr/>
              <p:nvPr/>
            </p:nvCxnSpPr>
            <p:spPr>
              <a:xfrm>
                <a:off x="10660566" y="1127441"/>
                <a:ext cx="467702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10544293" y="802532"/>
                <a:ext cx="700248" cy="450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</a:rPr>
                  <a:t>+/-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82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6 L 0.04375 -3.7037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76" grpId="0"/>
      <p:bldP spid="76" grpId="1"/>
      <p:bldP spid="77" grpId="0"/>
      <p:bldP spid="78" grpId="0"/>
      <p:bldP spid="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머신러닝 솔루션 구현 프로세스</a:t>
            </a:r>
            <a:endParaRPr lang="ko-KR" altLang="en-US" dirty="0"/>
          </a:p>
        </p:txBody>
      </p:sp>
      <p:grpSp>
        <p:nvGrpSpPr>
          <p:cNvPr id="3" name="Group 8"/>
          <p:cNvGrpSpPr/>
          <p:nvPr/>
        </p:nvGrpSpPr>
        <p:grpSpPr>
          <a:xfrm>
            <a:off x="5011480" y="3546772"/>
            <a:ext cx="3830320" cy="2743200"/>
            <a:chOff x="5659120" y="3647441"/>
            <a:chExt cx="3830320" cy="2743200"/>
          </a:xfrm>
        </p:grpSpPr>
        <p:sp>
          <p:nvSpPr>
            <p:cNvPr id="4" name="Isosceles Triangle 7"/>
            <p:cNvSpPr/>
            <p:nvPr/>
          </p:nvSpPr>
          <p:spPr>
            <a:xfrm rot="1641634">
              <a:off x="5659120" y="3830027"/>
              <a:ext cx="2458720" cy="196088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Oval 6"/>
            <p:cNvSpPr/>
            <p:nvPr/>
          </p:nvSpPr>
          <p:spPr>
            <a:xfrm>
              <a:off x="6746240" y="3647441"/>
              <a:ext cx="2743200" cy="274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aphicFrame>
        <p:nvGraphicFramePr>
          <p:cNvPr id="6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65744537"/>
              </p:ext>
            </p:extLst>
          </p:nvPr>
        </p:nvGraphicFramePr>
        <p:xfrm>
          <a:off x="632520" y="1090591"/>
          <a:ext cx="4683760" cy="4692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5"/>
          <p:cNvGraphicFramePr/>
          <p:nvPr>
            <p:extLst>
              <p:ext uri="{D42A27DB-BD31-4B8C-83A1-F6EECF244321}">
                <p14:modId xmlns:p14="http://schemas.microsoft.com/office/powerpoint/2010/main" val="3146437345"/>
              </p:ext>
            </p:extLst>
          </p:nvPr>
        </p:nvGraphicFramePr>
        <p:xfrm>
          <a:off x="5936040" y="3526451"/>
          <a:ext cx="3049870" cy="2998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5804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A01354-8521-45CE-9D0E-B804F9D51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DFA01354-8521-45CE-9D0E-B804F9D51F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24FC50-C5C6-462C-8E45-CBCB342FE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3C24FC50-C5C6-462C-8E45-CBCB342FED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7813E2-3F1B-44AE-8A4D-E3A2F2554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DE7813E2-3F1B-44AE-8A4D-E3A2F25548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1BCFFA-1A13-4ECE-ABE7-2B0C98FB7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DF1BCFFA-1A13-4ECE-ABE7-2B0C98FB72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00E959-5C43-48CD-A97C-060033D2A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AF00E959-5C43-48CD-A97C-060033D2AB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8ADA7E-B440-4137-898B-7B4B8BC56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828ADA7E-B440-4137-898B-7B4B8BC56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37D18A-A4B8-4BE0-8517-DCC85697C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A337D18A-A4B8-4BE0-8517-DCC85697C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72A26C-5978-4FF1-9093-4D54A7556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9A72A26C-5978-4FF1-9093-4D54A7556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B5C9CA-1FA6-4B16-8DF0-3E2FA72359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38B5C9CA-1FA6-4B16-8DF0-3E2FA72359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FC7FA2-FEBD-4CF1-9360-0B12A7BD5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66FC7FA2-FEBD-4CF1-9360-0B12A7BD5B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FACFFD-3C32-45B5-A024-7D8CD6737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61FACFFD-3C32-45B5-A024-7D8CD67377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BE076D-F7E6-459C-898D-C48A8889B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56BE076D-F7E6-459C-898D-C48A8889B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00A775-0DDC-45B5-8038-6B9F15E13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F700A775-0DDC-45B5-8038-6B9F15E13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9DCF89-BF88-4E11-A633-22CD9DCD9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graphicEl>
                                              <a:dgm id="{A29DCF89-BF88-4E11-A633-22CD9DCD96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9DC0BC-9253-4192-A897-B853274FF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dgm id="{429DC0BC-9253-4192-A897-B853274FF7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09ACAE-4C88-49E2-8C21-E50FAF8EEF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D609ACAE-4C88-49E2-8C21-E50FAF8EEF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87F04E-1A5B-448B-8556-DA1C136E5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graphicEl>
                                              <a:dgm id="{2C87F04E-1A5B-448B-8556-DA1C136E5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3BC5222-2A2A-4DE1-B1E2-619CDB27BF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graphicEl>
                                              <a:dgm id="{43BC5222-2A2A-4DE1-B1E2-619CDB27BF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59E113D-B3F5-43F8-A6E3-371B463FE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dgm id="{A59E113D-B3F5-43F8-A6E3-371B463FE7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B0B3F4-F058-41F4-89A8-79B7B0F5D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graphicEl>
                                              <a:dgm id="{ADB0B3F4-F058-41F4-89A8-79B7B0F5D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 smtClean="0"/>
              <a:t>적용 분야</a:t>
            </a:r>
            <a:endParaRPr lang="ko-KR" altLang="en-US" dirty="0"/>
          </a:p>
        </p:txBody>
      </p:sp>
      <p:sp>
        <p:nvSpPr>
          <p:cNvPr id="63" name="Rectangle 6"/>
          <p:cNvSpPr/>
          <p:nvPr/>
        </p:nvSpPr>
        <p:spPr bwMode="auto">
          <a:xfrm>
            <a:off x="7365528" y="2221659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Agent allocation</a:t>
            </a:r>
          </a:p>
        </p:txBody>
      </p:sp>
      <p:sp>
        <p:nvSpPr>
          <p:cNvPr id="64" name="Rectangle 116"/>
          <p:cNvSpPr/>
          <p:nvPr/>
        </p:nvSpPr>
        <p:spPr bwMode="auto">
          <a:xfrm>
            <a:off x="7365528" y="2950496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Warehouse efficiency</a:t>
            </a:r>
          </a:p>
        </p:txBody>
      </p:sp>
      <p:sp>
        <p:nvSpPr>
          <p:cNvPr id="65" name="Rectangle 117"/>
          <p:cNvSpPr/>
          <p:nvPr/>
        </p:nvSpPr>
        <p:spPr bwMode="auto">
          <a:xfrm>
            <a:off x="7365528" y="3679334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Smart buildings</a:t>
            </a:r>
          </a:p>
        </p:txBody>
      </p:sp>
      <p:sp>
        <p:nvSpPr>
          <p:cNvPr id="66" name="Rectangle 118"/>
          <p:cNvSpPr/>
          <p:nvPr/>
        </p:nvSpPr>
        <p:spPr bwMode="auto">
          <a:xfrm>
            <a:off x="7365528" y="4408172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Predictive </a:t>
            </a:r>
            <a:endParaRPr lang="en-US" sz="1200" dirty="0" smtClean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maintenance</a:t>
            </a:r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67" name="Rectangle 119"/>
          <p:cNvSpPr/>
          <p:nvPr/>
        </p:nvSpPr>
        <p:spPr bwMode="auto">
          <a:xfrm>
            <a:off x="7365528" y="5137007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Supply chain </a:t>
            </a:r>
            <a:endParaRPr lang="en-US" sz="1200" dirty="0" smtClean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optimization</a:t>
            </a:r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68" name="Rectangle 121"/>
          <p:cNvSpPr/>
          <p:nvPr/>
        </p:nvSpPr>
        <p:spPr bwMode="auto">
          <a:xfrm>
            <a:off x="4956916" y="2221660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User segmentation</a:t>
            </a:r>
          </a:p>
        </p:txBody>
      </p:sp>
      <p:sp>
        <p:nvSpPr>
          <p:cNvPr id="69" name="Rectangle 122"/>
          <p:cNvSpPr/>
          <p:nvPr/>
        </p:nvSpPr>
        <p:spPr bwMode="auto">
          <a:xfrm>
            <a:off x="4956916" y="2950498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Personalized offers</a:t>
            </a:r>
          </a:p>
        </p:txBody>
      </p:sp>
      <p:sp>
        <p:nvSpPr>
          <p:cNvPr id="70" name="Rectangle 123"/>
          <p:cNvSpPr/>
          <p:nvPr/>
        </p:nvSpPr>
        <p:spPr bwMode="auto">
          <a:xfrm>
            <a:off x="4956916" y="3679335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Product </a:t>
            </a:r>
            <a:endParaRPr lang="en-US" sz="1200" dirty="0" smtClean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spc="-98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recommendation</a:t>
            </a:r>
            <a:endParaRPr lang="en-US" sz="1200" spc="-98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</p:txBody>
      </p:sp>
      <p:sp>
        <p:nvSpPr>
          <p:cNvPr id="71" name="Rectangle 127"/>
          <p:cNvSpPr/>
          <p:nvPr/>
        </p:nvSpPr>
        <p:spPr bwMode="auto">
          <a:xfrm>
            <a:off x="131284" y="4416281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Fraud detection</a:t>
            </a:r>
          </a:p>
        </p:txBody>
      </p:sp>
      <p:sp>
        <p:nvSpPr>
          <p:cNvPr id="72" name="Rectangle 128"/>
          <p:cNvSpPr/>
          <p:nvPr/>
        </p:nvSpPr>
        <p:spPr bwMode="auto">
          <a:xfrm>
            <a:off x="131284" y="5145119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Risk management</a:t>
            </a:r>
          </a:p>
        </p:txBody>
      </p:sp>
      <p:sp>
        <p:nvSpPr>
          <p:cNvPr id="73" name="Rectangle 150"/>
          <p:cNvSpPr/>
          <p:nvPr/>
        </p:nvSpPr>
        <p:spPr bwMode="auto">
          <a:xfrm>
            <a:off x="2544273" y="2234059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6458" tIns="45702" rIns="0" bIns="45702" numCol="1" rtlCol="0" anchor="ctr" anchorCtr="0" compatLnSpc="1">
            <a:prstTxWarp prst="textNoShape">
              <a:avLst/>
            </a:prstTxWarp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Sales forecasting</a:t>
            </a:r>
          </a:p>
        </p:txBody>
      </p:sp>
      <p:sp>
        <p:nvSpPr>
          <p:cNvPr id="74" name="Rectangle 153"/>
          <p:cNvSpPr/>
          <p:nvPr/>
        </p:nvSpPr>
        <p:spPr bwMode="auto">
          <a:xfrm>
            <a:off x="2544273" y="2962897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Demand forecasting</a:t>
            </a:r>
          </a:p>
        </p:txBody>
      </p:sp>
      <p:sp>
        <p:nvSpPr>
          <p:cNvPr id="75" name="Rectangle 154"/>
          <p:cNvSpPr/>
          <p:nvPr/>
        </p:nvSpPr>
        <p:spPr bwMode="auto">
          <a:xfrm>
            <a:off x="2544273" y="3691734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Sales lead scoring</a:t>
            </a:r>
          </a:p>
        </p:txBody>
      </p:sp>
      <p:sp>
        <p:nvSpPr>
          <p:cNvPr id="76" name="Rectangle 155"/>
          <p:cNvSpPr/>
          <p:nvPr/>
        </p:nvSpPr>
        <p:spPr bwMode="auto">
          <a:xfrm>
            <a:off x="2544273" y="4420572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Marketing mix </a:t>
            </a:r>
            <a:endParaRPr lang="en-US" sz="1200" dirty="0" smtClean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optimization</a:t>
            </a:r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</a:endParaRPr>
          </a:p>
        </p:txBody>
      </p:sp>
      <p:grpSp>
        <p:nvGrpSpPr>
          <p:cNvPr id="77" name="Group 54"/>
          <p:cNvGrpSpPr/>
          <p:nvPr/>
        </p:nvGrpSpPr>
        <p:grpSpPr>
          <a:xfrm>
            <a:off x="303316" y="4613070"/>
            <a:ext cx="392871" cy="266567"/>
            <a:chOff x="1819275" y="3757613"/>
            <a:chExt cx="982663" cy="666750"/>
          </a:xfrm>
          <a:solidFill>
            <a:schemeClr val="bg1"/>
          </a:solidFill>
        </p:grpSpPr>
        <p:sp>
          <p:nvSpPr>
            <p:cNvPr id="78" name="Freeform 24"/>
            <p:cNvSpPr>
              <a:spLocks noEditPoints="1"/>
            </p:cNvSpPr>
            <p:nvPr/>
          </p:nvSpPr>
          <p:spPr bwMode="auto">
            <a:xfrm>
              <a:off x="1819275" y="3757613"/>
              <a:ext cx="982663" cy="666750"/>
            </a:xfrm>
            <a:custGeom>
              <a:avLst/>
              <a:gdLst>
                <a:gd name="T0" fmla="*/ 231 w 262"/>
                <a:gd name="T1" fmla="*/ 51 h 178"/>
                <a:gd name="T2" fmla="*/ 196 w 262"/>
                <a:gd name="T3" fmla="*/ 35 h 178"/>
                <a:gd name="T4" fmla="*/ 183 w 262"/>
                <a:gd name="T5" fmla="*/ 15 h 178"/>
                <a:gd name="T6" fmla="*/ 163 w 262"/>
                <a:gd name="T7" fmla="*/ 0 h 178"/>
                <a:gd name="T8" fmla="*/ 141 w 262"/>
                <a:gd name="T9" fmla="*/ 29 h 178"/>
                <a:gd name="T10" fmla="*/ 141 w 262"/>
                <a:gd name="T11" fmla="*/ 30 h 178"/>
                <a:gd name="T12" fmla="*/ 121 w 262"/>
                <a:gd name="T13" fmla="*/ 30 h 178"/>
                <a:gd name="T14" fmla="*/ 121 w 262"/>
                <a:gd name="T15" fmla="*/ 29 h 178"/>
                <a:gd name="T16" fmla="*/ 99 w 262"/>
                <a:gd name="T17" fmla="*/ 0 h 178"/>
                <a:gd name="T18" fmla="*/ 79 w 262"/>
                <a:gd name="T19" fmla="*/ 15 h 178"/>
                <a:gd name="T20" fmla="*/ 66 w 262"/>
                <a:gd name="T21" fmla="*/ 35 h 178"/>
                <a:gd name="T22" fmla="*/ 31 w 262"/>
                <a:gd name="T23" fmla="*/ 51 h 178"/>
                <a:gd name="T24" fmla="*/ 0 w 262"/>
                <a:gd name="T25" fmla="*/ 119 h 178"/>
                <a:gd name="T26" fmla="*/ 60 w 262"/>
                <a:gd name="T27" fmla="*/ 178 h 178"/>
                <a:gd name="T28" fmla="*/ 118 w 262"/>
                <a:gd name="T29" fmla="*/ 134 h 178"/>
                <a:gd name="T30" fmla="*/ 144 w 262"/>
                <a:gd name="T31" fmla="*/ 134 h 178"/>
                <a:gd name="T32" fmla="*/ 202 w 262"/>
                <a:gd name="T33" fmla="*/ 178 h 178"/>
                <a:gd name="T34" fmla="*/ 262 w 262"/>
                <a:gd name="T35" fmla="*/ 119 h 178"/>
                <a:gd name="T36" fmla="*/ 231 w 262"/>
                <a:gd name="T37" fmla="*/ 51 h 178"/>
                <a:gd name="T38" fmla="*/ 60 w 262"/>
                <a:gd name="T39" fmla="*/ 160 h 178"/>
                <a:gd name="T40" fmla="*/ 18 w 262"/>
                <a:gd name="T41" fmla="*/ 119 h 178"/>
                <a:gd name="T42" fmla="*/ 60 w 262"/>
                <a:gd name="T43" fmla="*/ 77 h 178"/>
                <a:gd name="T44" fmla="*/ 102 w 262"/>
                <a:gd name="T45" fmla="*/ 119 h 178"/>
                <a:gd name="T46" fmla="*/ 60 w 262"/>
                <a:gd name="T47" fmla="*/ 160 h 178"/>
                <a:gd name="T48" fmla="*/ 202 w 262"/>
                <a:gd name="T49" fmla="*/ 160 h 178"/>
                <a:gd name="T50" fmla="*/ 160 w 262"/>
                <a:gd name="T51" fmla="*/ 119 h 178"/>
                <a:gd name="T52" fmla="*/ 202 w 262"/>
                <a:gd name="T53" fmla="*/ 77 h 178"/>
                <a:gd name="T54" fmla="*/ 244 w 262"/>
                <a:gd name="T55" fmla="*/ 119 h 178"/>
                <a:gd name="T56" fmla="*/ 202 w 262"/>
                <a:gd name="T57" fmla="*/ 16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2" h="178">
                  <a:moveTo>
                    <a:pt x="231" y="51"/>
                  </a:moveTo>
                  <a:cubicBezTo>
                    <a:pt x="220" y="41"/>
                    <a:pt x="209" y="35"/>
                    <a:pt x="196" y="35"/>
                  </a:cubicBezTo>
                  <a:cubicBezTo>
                    <a:pt x="183" y="15"/>
                    <a:pt x="183" y="15"/>
                    <a:pt x="183" y="15"/>
                  </a:cubicBezTo>
                  <a:cubicBezTo>
                    <a:pt x="177" y="8"/>
                    <a:pt x="174" y="0"/>
                    <a:pt x="163" y="0"/>
                  </a:cubicBezTo>
                  <a:cubicBezTo>
                    <a:pt x="140" y="0"/>
                    <a:pt x="141" y="29"/>
                    <a:pt x="141" y="29"/>
                  </a:cubicBezTo>
                  <a:cubicBezTo>
                    <a:pt x="141" y="29"/>
                    <a:pt x="141" y="30"/>
                    <a:pt x="141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30"/>
                    <a:pt x="121" y="29"/>
                    <a:pt x="121" y="29"/>
                  </a:cubicBezTo>
                  <a:cubicBezTo>
                    <a:pt x="121" y="29"/>
                    <a:pt x="122" y="0"/>
                    <a:pt x="99" y="0"/>
                  </a:cubicBezTo>
                  <a:cubicBezTo>
                    <a:pt x="88" y="0"/>
                    <a:pt x="85" y="8"/>
                    <a:pt x="79" y="1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53" y="35"/>
                    <a:pt x="42" y="41"/>
                    <a:pt x="31" y="51"/>
                  </a:cubicBezTo>
                  <a:cubicBezTo>
                    <a:pt x="31" y="51"/>
                    <a:pt x="0" y="84"/>
                    <a:pt x="0" y="119"/>
                  </a:cubicBezTo>
                  <a:cubicBezTo>
                    <a:pt x="0" y="151"/>
                    <a:pt x="27" y="178"/>
                    <a:pt x="60" y="178"/>
                  </a:cubicBezTo>
                  <a:cubicBezTo>
                    <a:pt x="88" y="178"/>
                    <a:pt x="112" y="159"/>
                    <a:pt x="118" y="134"/>
                  </a:cubicBezTo>
                  <a:cubicBezTo>
                    <a:pt x="144" y="134"/>
                    <a:pt x="144" y="134"/>
                    <a:pt x="144" y="134"/>
                  </a:cubicBezTo>
                  <a:cubicBezTo>
                    <a:pt x="150" y="159"/>
                    <a:pt x="174" y="178"/>
                    <a:pt x="202" y="178"/>
                  </a:cubicBezTo>
                  <a:cubicBezTo>
                    <a:pt x="235" y="178"/>
                    <a:pt x="262" y="151"/>
                    <a:pt x="262" y="119"/>
                  </a:cubicBezTo>
                  <a:cubicBezTo>
                    <a:pt x="262" y="84"/>
                    <a:pt x="231" y="51"/>
                    <a:pt x="231" y="51"/>
                  </a:cubicBezTo>
                  <a:close/>
                  <a:moveTo>
                    <a:pt x="60" y="160"/>
                  </a:moveTo>
                  <a:cubicBezTo>
                    <a:pt x="37" y="160"/>
                    <a:pt x="18" y="141"/>
                    <a:pt x="18" y="119"/>
                  </a:cubicBezTo>
                  <a:cubicBezTo>
                    <a:pt x="18" y="96"/>
                    <a:pt x="37" y="77"/>
                    <a:pt x="60" y="77"/>
                  </a:cubicBezTo>
                  <a:cubicBezTo>
                    <a:pt x="83" y="77"/>
                    <a:pt x="102" y="96"/>
                    <a:pt x="102" y="119"/>
                  </a:cubicBezTo>
                  <a:cubicBezTo>
                    <a:pt x="102" y="141"/>
                    <a:pt x="83" y="160"/>
                    <a:pt x="60" y="160"/>
                  </a:cubicBezTo>
                  <a:close/>
                  <a:moveTo>
                    <a:pt x="202" y="160"/>
                  </a:moveTo>
                  <a:cubicBezTo>
                    <a:pt x="179" y="160"/>
                    <a:pt x="160" y="141"/>
                    <a:pt x="160" y="119"/>
                  </a:cubicBezTo>
                  <a:cubicBezTo>
                    <a:pt x="160" y="96"/>
                    <a:pt x="179" y="77"/>
                    <a:pt x="202" y="77"/>
                  </a:cubicBezTo>
                  <a:cubicBezTo>
                    <a:pt x="225" y="77"/>
                    <a:pt x="244" y="96"/>
                    <a:pt x="244" y="119"/>
                  </a:cubicBezTo>
                  <a:cubicBezTo>
                    <a:pt x="244" y="141"/>
                    <a:pt x="225" y="160"/>
                    <a:pt x="202" y="1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79" name="Oval 25"/>
            <p:cNvSpPr>
              <a:spLocks noChangeArrowheads="1"/>
            </p:cNvSpPr>
            <p:nvPr/>
          </p:nvSpPr>
          <p:spPr bwMode="auto">
            <a:xfrm>
              <a:off x="2257425" y="3986213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</p:grpSp>
      <p:grpSp>
        <p:nvGrpSpPr>
          <p:cNvPr id="80" name="Group 15"/>
          <p:cNvGrpSpPr>
            <a:grpSpLocks noChangeAspect="1"/>
          </p:cNvGrpSpPr>
          <p:nvPr/>
        </p:nvGrpSpPr>
        <p:grpSpPr bwMode="auto">
          <a:xfrm>
            <a:off x="5122307" y="3834125"/>
            <a:ext cx="421264" cy="394818"/>
            <a:chOff x="1441" y="-65"/>
            <a:chExt cx="4795" cy="4494"/>
          </a:xfrm>
          <a:solidFill>
            <a:schemeClr val="bg1"/>
          </a:solidFill>
        </p:grpSpPr>
        <p:sp>
          <p:nvSpPr>
            <p:cNvPr id="81" name="Freeform 16"/>
            <p:cNvSpPr>
              <a:spLocks/>
            </p:cNvSpPr>
            <p:nvPr/>
          </p:nvSpPr>
          <p:spPr bwMode="auto">
            <a:xfrm>
              <a:off x="1599" y="37"/>
              <a:ext cx="2204" cy="1018"/>
            </a:xfrm>
            <a:custGeom>
              <a:avLst/>
              <a:gdLst>
                <a:gd name="T0" fmla="*/ 906 w 933"/>
                <a:gd name="T1" fmla="*/ 137 h 431"/>
                <a:gd name="T2" fmla="*/ 899 w 933"/>
                <a:gd name="T3" fmla="*/ 192 h 431"/>
                <a:gd name="T4" fmla="*/ 287 w 933"/>
                <a:gd name="T5" fmla="*/ 419 h 431"/>
                <a:gd name="T6" fmla="*/ 188 w 933"/>
                <a:gd name="T7" fmla="*/ 398 h 431"/>
                <a:gd name="T8" fmla="*/ 23 w 933"/>
                <a:gd name="T9" fmla="*/ 237 h 431"/>
                <a:gd name="T10" fmla="*/ 38 w 933"/>
                <a:gd name="T11" fmla="*/ 179 h 431"/>
                <a:gd name="T12" fmla="*/ 638 w 933"/>
                <a:gd name="T13" fmla="*/ 9 h 431"/>
                <a:gd name="T14" fmla="*/ 745 w 933"/>
                <a:gd name="T15" fmla="*/ 27 h 431"/>
                <a:gd name="T16" fmla="*/ 906 w 933"/>
                <a:gd name="T17" fmla="*/ 137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431">
                  <a:moveTo>
                    <a:pt x="906" y="137"/>
                  </a:moveTo>
                  <a:cubicBezTo>
                    <a:pt x="933" y="156"/>
                    <a:pt x="930" y="180"/>
                    <a:pt x="899" y="192"/>
                  </a:cubicBezTo>
                  <a:cubicBezTo>
                    <a:pt x="287" y="419"/>
                    <a:pt x="287" y="419"/>
                    <a:pt x="287" y="419"/>
                  </a:cubicBezTo>
                  <a:cubicBezTo>
                    <a:pt x="256" y="431"/>
                    <a:pt x="212" y="422"/>
                    <a:pt x="188" y="398"/>
                  </a:cubicBezTo>
                  <a:cubicBezTo>
                    <a:pt x="23" y="237"/>
                    <a:pt x="23" y="237"/>
                    <a:pt x="23" y="237"/>
                  </a:cubicBezTo>
                  <a:cubicBezTo>
                    <a:pt x="0" y="214"/>
                    <a:pt x="6" y="188"/>
                    <a:pt x="38" y="179"/>
                  </a:cubicBezTo>
                  <a:cubicBezTo>
                    <a:pt x="638" y="9"/>
                    <a:pt x="638" y="9"/>
                    <a:pt x="638" y="9"/>
                  </a:cubicBezTo>
                  <a:cubicBezTo>
                    <a:pt x="669" y="0"/>
                    <a:pt x="718" y="8"/>
                    <a:pt x="745" y="27"/>
                  </a:cubicBezTo>
                  <a:lnTo>
                    <a:pt x="906" y="1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auto">
            <a:xfrm>
              <a:off x="3973" y="-65"/>
              <a:ext cx="2171" cy="1120"/>
            </a:xfrm>
            <a:custGeom>
              <a:avLst/>
              <a:gdLst>
                <a:gd name="T0" fmla="*/ 743 w 919"/>
                <a:gd name="T1" fmla="*/ 437 h 474"/>
                <a:gd name="T2" fmla="*/ 649 w 919"/>
                <a:gd name="T3" fmla="*/ 462 h 474"/>
                <a:gd name="T4" fmla="*/ 39 w 919"/>
                <a:gd name="T5" fmla="*/ 235 h 474"/>
                <a:gd name="T6" fmla="*/ 21 w 919"/>
                <a:gd name="T7" fmla="*/ 168 h 474"/>
                <a:gd name="T8" fmla="*/ 128 w 919"/>
                <a:gd name="T9" fmla="*/ 39 h 474"/>
                <a:gd name="T10" fmla="*/ 224 w 919"/>
                <a:gd name="T11" fmla="*/ 9 h 474"/>
                <a:gd name="T12" fmla="*/ 878 w 919"/>
                <a:gd name="T13" fmla="*/ 183 h 474"/>
                <a:gd name="T14" fmla="*/ 898 w 919"/>
                <a:gd name="T15" fmla="*/ 245 h 474"/>
                <a:gd name="T16" fmla="*/ 743 w 919"/>
                <a:gd name="T17" fmla="*/ 4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9" h="474">
                  <a:moveTo>
                    <a:pt x="743" y="437"/>
                  </a:moveTo>
                  <a:cubicBezTo>
                    <a:pt x="722" y="462"/>
                    <a:pt x="680" y="474"/>
                    <a:pt x="649" y="462"/>
                  </a:cubicBezTo>
                  <a:cubicBezTo>
                    <a:pt x="39" y="235"/>
                    <a:pt x="39" y="235"/>
                    <a:pt x="39" y="235"/>
                  </a:cubicBezTo>
                  <a:cubicBezTo>
                    <a:pt x="8" y="223"/>
                    <a:pt x="0" y="193"/>
                    <a:pt x="21" y="168"/>
                  </a:cubicBezTo>
                  <a:cubicBezTo>
                    <a:pt x="128" y="39"/>
                    <a:pt x="128" y="39"/>
                    <a:pt x="128" y="39"/>
                  </a:cubicBezTo>
                  <a:cubicBezTo>
                    <a:pt x="149" y="14"/>
                    <a:pt x="193" y="0"/>
                    <a:pt x="224" y="9"/>
                  </a:cubicBezTo>
                  <a:cubicBezTo>
                    <a:pt x="878" y="183"/>
                    <a:pt x="878" y="183"/>
                    <a:pt x="878" y="183"/>
                  </a:cubicBezTo>
                  <a:cubicBezTo>
                    <a:pt x="910" y="192"/>
                    <a:pt x="919" y="220"/>
                    <a:pt x="898" y="245"/>
                  </a:cubicBezTo>
                  <a:lnTo>
                    <a:pt x="743" y="4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83" name="Freeform 18"/>
            <p:cNvSpPr>
              <a:spLocks/>
            </p:cNvSpPr>
            <p:nvPr/>
          </p:nvSpPr>
          <p:spPr bwMode="auto">
            <a:xfrm>
              <a:off x="3983" y="1142"/>
              <a:ext cx="2253" cy="1385"/>
            </a:xfrm>
            <a:custGeom>
              <a:avLst/>
              <a:gdLst>
                <a:gd name="T0" fmla="*/ 291 w 954"/>
                <a:gd name="T1" fmla="*/ 562 h 586"/>
                <a:gd name="T2" fmla="*/ 393 w 954"/>
                <a:gd name="T3" fmla="*/ 571 h 586"/>
                <a:gd name="T4" fmla="*/ 919 w 954"/>
                <a:gd name="T5" fmla="*/ 304 h 586"/>
                <a:gd name="T6" fmla="*/ 931 w 954"/>
                <a:gd name="T7" fmla="*/ 233 h 586"/>
                <a:gd name="T8" fmla="*/ 743 w 954"/>
                <a:gd name="T9" fmla="*/ 32 h 586"/>
                <a:gd name="T10" fmla="*/ 647 w 954"/>
                <a:gd name="T11" fmla="*/ 13 h 586"/>
                <a:gd name="T12" fmla="*/ 33 w 954"/>
                <a:gd name="T13" fmla="*/ 296 h 586"/>
                <a:gd name="T14" fmla="*/ 26 w 954"/>
                <a:gd name="T15" fmla="*/ 357 h 586"/>
                <a:gd name="T16" fmla="*/ 291 w 954"/>
                <a:gd name="T17" fmla="*/ 56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" h="586">
                  <a:moveTo>
                    <a:pt x="291" y="562"/>
                  </a:moveTo>
                  <a:cubicBezTo>
                    <a:pt x="318" y="582"/>
                    <a:pt x="363" y="586"/>
                    <a:pt x="393" y="571"/>
                  </a:cubicBezTo>
                  <a:cubicBezTo>
                    <a:pt x="919" y="304"/>
                    <a:pt x="919" y="304"/>
                    <a:pt x="919" y="304"/>
                  </a:cubicBezTo>
                  <a:cubicBezTo>
                    <a:pt x="948" y="289"/>
                    <a:pt x="954" y="257"/>
                    <a:pt x="931" y="233"/>
                  </a:cubicBezTo>
                  <a:cubicBezTo>
                    <a:pt x="743" y="32"/>
                    <a:pt x="743" y="32"/>
                    <a:pt x="743" y="32"/>
                  </a:cubicBezTo>
                  <a:cubicBezTo>
                    <a:pt x="720" y="8"/>
                    <a:pt x="677" y="0"/>
                    <a:pt x="647" y="13"/>
                  </a:cubicBezTo>
                  <a:cubicBezTo>
                    <a:pt x="33" y="296"/>
                    <a:pt x="33" y="296"/>
                    <a:pt x="33" y="296"/>
                  </a:cubicBezTo>
                  <a:cubicBezTo>
                    <a:pt x="3" y="309"/>
                    <a:pt x="0" y="337"/>
                    <a:pt x="26" y="357"/>
                  </a:cubicBezTo>
                  <a:lnTo>
                    <a:pt x="291" y="56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auto">
            <a:xfrm>
              <a:off x="1441" y="1142"/>
              <a:ext cx="2369" cy="1503"/>
            </a:xfrm>
            <a:custGeom>
              <a:avLst/>
              <a:gdLst>
                <a:gd name="T0" fmla="*/ 704 w 1003"/>
                <a:gd name="T1" fmla="*/ 609 h 636"/>
                <a:gd name="T2" fmla="*/ 607 w 1003"/>
                <a:gd name="T3" fmla="*/ 619 h 636"/>
                <a:gd name="T4" fmla="*/ 31 w 1003"/>
                <a:gd name="T5" fmla="*/ 291 h 636"/>
                <a:gd name="T6" fmla="*/ 25 w 1003"/>
                <a:gd name="T7" fmla="*/ 222 h 636"/>
                <a:gd name="T8" fmla="*/ 252 w 1003"/>
                <a:gd name="T9" fmla="*/ 27 h 636"/>
                <a:gd name="T10" fmla="*/ 353 w 1003"/>
                <a:gd name="T11" fmla="*/ 13 h 636"/>
                <a:gd name="T12" fmla="*/ 968 w 1003"/>
                <a:gd name="T13" fmla="*/ 296 h 636"/>
                <a:gd name="T14" fmla="*/ 978 w 1003"/>
                <a:gd name="T15" fmla="*/ 361 h 636"/>
                <a:gd name="T16" fmla="*/ 704 w 1003"/>
                <a:gd name="T17" fmla="*/ 609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3" h="636">
                  <a:moveTo>
                    <a:pt x="704" y="609"/>
                  </a:moveTo>
                  <a:cubicBezTo>
                    <a:pt x="679" y="631"/>
                    <a:pt x="636" y="636"/>
                    <a:pt x="607" y="619"/>
                  </a:cubicBezTo>
                  <a:cubicBezTo>
                    <a:pt x="31" y="291"/>
                    <a:pt x="31" y="291"/>
                    <a:pt x="31" y="291"/>
                  </a:cubicBezTo>
                  <a:cubicBezTo>
                    <a:pt x="2" y="274"/>
                    <a:pt x="0" y="243"/>
                    <a:pt x="25" y="222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78" y="6"/>
                    <a:pt x="323" y="0"/>
                    <a:pt x="353" y="13"/>
                  </a:cubicBezTo>
                  <a:cubicBezTo>
                    <a:pt x="968" y="296"/>
                    <a:pt x="968" y="296"/>
                    <a:pt x="968" y="296"/>
                  </a:cubicBezTo>
                  <a:cubicBezTo>
                    <a:pt x="998" y="309"/>
                    <a:pt x="1003" y="339"/>
                    <a:pt x="978" y="361"/>
                  </a:cubicBezTo>
                  <a:lnTo>
                    <a:pt x="704" y="60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auto">
            <a:xfrm>
              <a:off x="2137" y="2286"/>
              <a:ext cx="1644" cy="2143"/>
            </a:xfrm>
            <a:custGeom>
              <a:avLst/>
              <a:gdLst>
                <a:gd name="T0" fmla="*/ 696 w 696"/>
                <a:gd name="T1" fmla="*/ 42 h 907"/>
                <a:gd name="T2" fmla="*/ 651 w 696"/>
                <a:gd name="T3" fmla="*/ 23 h 907"/>
                <a:gd name="T4" fmla="*/ 417 w 696"/>
                <a:gd name="T5" fmla="*/ 234 h 907"/>
                <a:gd name="T6" fmla="*/ 320 w 696"/>
                <a:gd name="T7" fmla="*/ 245 h 907"/>
                <a:gd name="T8" fmla="*/ 52 w 696"/>
                <a:gd name="T9" fmla="*/ 92 h 907"/>
                <a:gd name="T10" fmla="*/ 0 w 696"/>
                <a:gd name="T11" fmla="*/ 122 h 907"/>
                <a:gd name="T12" fmla="*/ 0 w 696"/>
                <a:gd name="T13" fmla="*/ 530 h 907"/>
                <a:gd name="T14" fmla="*/ 54 w 696"/>
                <a:gd name="T15" fmla="*/ 615 h 907"/>
                <a:gd name="T16" fmla="*/ 642 w 696"/>
                <a:gd name="T17" fmla="*/ 893 h 907"/>
                <a:gd name="T18" fmla="*/ 696 w 696"/>
                <a:gd name="T19" fmla="*/ 859 h 907"/>
                <a:gd name="T20" fmla="*/ 696 w 696"/>
                <a:gd name="T21" fmla="*/ 42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907">
                  <a:moveTo>
                    <a:pt x="696" y="42"/>
                  </a:moveTo>
                  <a:cubicBezTo>
                    <a:pt x="696" y="9"/>
                    <a:pt x="676" y="0"/>
                    <a:pt x="651" y="23"/>
                  </a:cubicBezTo>
                  <a:cubicBezTo>
                    <a:pt x="417" y="234"/>
                    <a:pt x="417" y="234"/>
                    <a:pt x="417" y="234"/>
                  </a:cubicBezTo>
                  <a:cubicBezTo>
                    <a:pt x="393" y="256"/>
                    <a:pt x="349" y="261"/>
                    <a:pt x="320" y="245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23" y="75"/>
                    <a:pt x="0" y="89"/>
                    <a:pt x="0" y="122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0" y="563"/>
                    <a:pt x="24" y="601"/>
                    <a:pt x="54" y="615"/>
                  </a:cubicBezTo>
                  <a:cubicBezTo>
                    <a:pt x="642" y="893"/>
                    <a:pt x="642" y="893"/>
                    <a:pt x="642" y="893"/>
                  </a:cubicBezTo>
                  <a:cubicBezTo>
                    <a:pt x="672" y="907"/>
                    <a:pt x="696" y="892"/>
                    <a:pt x="696" y="859"/>
                  </a:cubicBezTo>
                  <a:lnTo>
                    <a:pt x="69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auto">
            <a:xfrm>
              <a:off x="3999" y="2256"/>
              <a:ext cx="1635" cy="2168"/>
            </a:xfrm>
            <a:custGeom>
              <a:avLst/>
              <a:gdLst>
                <a:gd name="T0" fmla="*/ 378 w 692"/>
                <a:gd name="T1" fmla="*/ 207 h 918"/>
                <a:gd name="T2" fmla="*/ 277 w 692"/>
                <a:gd name="T3" fmla="*/ 197 h 918"/>
                <a:gd name="T4" fmla="*/ 48 w 692"/>
                <a:gd name="T5" fmla="*/ 20 h 918"/>
                <a:gd name="T6" fmla="*/ 0 w 692"/>
                <a:gd name="T7" fmla="*/ 43 h 918"/>
                <a:gd name="T8" fmla="*/ 0 w 692"/>
                <a:gd name="T9" fmla="*/ 870 h 918"/>
                <a:gd name="T10" fmla="*/ 54 w 692"/>
                <a:gd name="T11" fmla="*/ 904 h 918"/>
                <a:gd name="T12" fmla="*/ 638 w 692"/>
                <a:gd name="T13" fmla="*/ 628 h 918"/>
                <a:gd name="T14" fmla="*/ 692 w 692"/>
                <a:gd name="T15" fmla="*/ 543 h 918"/>
                <a:gd name="T16" fmla="*/ 692 w 692"/>
                <a:gd name="T17" fmla="*/ 108 h 918"/>
                <a:gd name="T18" fmla="*/ 638 w 692"/>
                <a:gd name="T19" fmla="*/ 75 h 918"/>
                <a:gd name="T20" fmla="*/ 378 w 692"/>
                <a:gd name="T21" fmla="*/ 207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2" h="918">
                  <a:moveTo>
                    <a:pt x="378" y="207"/>
                  </a:moveTo>
                  <a:cubicBezTo>
                    <a:pt x="349" y="222"/>
                    <a:pt x="304" y="217"/>
                    <a:pt x="277" y="197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21" y="0"/>
                    <a:pt x="0" y="10"/>
                    <a:pt x="0" y="43"/>
                  </a:cubicBezTo>
                  <a:cubicBezTo>
                    <a:pt x="0" y="870"/>
                    <a:pt x="0" y="870"/>
                    <a:pt x="0" y="870"/>
                  </a:cubicBezTo>
                  <a:cubicBezTo>
                    <a:pt x="0" y="903"/>
                    <a:pt x="24" y="918"/>
                    <a:pt x="54" y="904"/>
                  </a:cubicBezTo>
                  <a:cubicBezTo>
                    <a:pt x="638" y="628"/>
                    <a:pt x="638" y="628"/>
                    <a:pt x="638" y="628"/>
                  </a:cubicBezTo>
                  <a:cubicBezTo>
                    <a:pt x="668" y="614"/>
                    <a:pt x="692" y="576"/>
                    <a:pt x="692" y="543"/>
                  </a:cubicBezTo>
                  <a:cubicBezTo>
                    <a:pt x="692" y="108"/>
                    <a:pt x="692" y="108"/>
                    <a:pt x="692" y="108"/>
                  </a:cubicBezTo>
                  <a:cubicBezTo>
                    <a:pt x="692" y="75"/>
                    <a:pt x="668" y="60"/>
                    <a:pt x="638" y="75"/>
                  </a:cubicBezTo>
                  <a:lnTo>
                    <a:pt x="378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</p:grpSp>
      <p:sp>
        <p:nvSpPr>
          <p:cNvPr id="87" name="Freeform 35"/>
          <p:cNvSpPr>
            <a:spLocks noEditPoints="1"/>
          </p:cNvSpPr>
          <p:nvPr/>
        </p:nvSpPr>
        <p:spPr bwMode="black">
          <a:xfrm>
            <a:off x="5122307" y="2353931"/>
            <a:ext cx="390683" cy="395604"/>
          </a:xfrm>
          <a:custGeom>
            <a:avLst/>
            <a:gdLst>
              <a:gd name="T0" fmla="*/ 189 w 296"/>
              <a:gd name="T1" fmla="*/ 136 h 300"/>
              <a:gd name="T2" fmla="*/ 202 w 296"/>
              <a:gd name="T3" fmla="*/ 132 h 300"/>
              <a:gd name="T4" fmla="*/ 206 w 296"/>
              <a:gd name="T5" fmla="*/ 128 h 300"/>
              <a:gd name="T6" fmla="*/ 210 w 296"/>
              <a:gd name="T7" fmla="*/ 116 h 300"/>
              <a:gd name="T8" fmla="*/ 214 w 296"/>
              <a:gd name="T9" fmla="*/ 120 h 300"/>
              <a:gd name="T10" fmla="*/ 227 w 296"/>
              <a:gd name="T11" fmla="*/ 99 h 300"/>
              <a:gd name="T12" fmla="*/ 185 w 296"/>
              <a:gd name="T13" fmla="*/ 205 h 300"/>
              <a:gd name="T14" fmla="*/ 189 w 296"/>
              <a:gd name="T15" fmla="*/ 210 h 300"/>
              <a:gd name="T16" fmla="*/ 202 w 296"/>
              <a:gd name="T17" fmla="*/ 214 h 300"/>
              <a:gd name="T18" fmla="*/ 197 w 296"/>
              <a:gd name="T19" fmla="*/ 218 h 300"/>
              <a:gd name="T20" fmla="*/ 218 w 296"/>
              <a:gd name="T21" fmla="*/ 230 h 300"/>
              <a:gd name="T22" fmla="*/ 222 w 296"/>
              <a:gd name="T23" fmla="*/ 243 h 300"/>
              <a:gd name="T24" fmla="*/ 227 w 296"/>
              <a:gd name="T25" fmla="*/ 247 h 300"/>
              <a:gd name="T26" fmla="*/ 111 w 296"/>
              <a:gd name="T27" fmla="*/ 205 h 300"/>
              <a:gd name="T28" fmla="*/ 107 w 296"/>
              <a:gd name="T29" fmla="*/ 201 h 300"/>
              <a:gd name="T30" fmla="*/ 94 w 296"/>
              <a:gd name="T31" fmla="*/ 222 h 300"/>
              <a:gd name="T32" fmla="*/ 82 w 296"/>
              <a:gd name="T33" fmla="*/ 226 h 300"/>
              <a:gd name="T34" fmla="*/ 77 w 296"/>
              <a:gd name="T35" fmla="*/ 230 h 300"/>
              <a:gd name="T36" fmla="*/ 73 w 296"/>
              <a:gd name="T37" fmla="*/ 243 h 300"/>
              <a:gd name="T38" fmla="*/ 69 w 296"/>
              <a:gd name="T39" fmla="*/ 239 h 300"/>
              <a:gd name="T40" fmla="*/ 102 w 296"/>
              <a:gd name="T41" fmla="*/ 141 h 300"/>
              <a:gd name="T42" fmla="*/ 98 w 296"/>
              <a:gd name="T43" fmla="*/ 128 h 300"/>
              <a:gd name="T44" fmla="*/ 94 w 296"/>
              <a:gd name="T45" fmla="*/ 124 h 300"/>
              <a:gd name="T46" fmla="*/ 82 w 296"/>
              <a:gd name="T47" fmla="*/ 120 h 300"/>
              <a:gd name="T48" fmla="*/ 86 w 296"/>
              <a:gd name="T49" fmla="*/ 116 h 300"/>
              <a:gd name="T50" fmla="*/ 65 w 296"/>
              <a:gd name="T51" fmla="*/ 103 h 300"/>
              <a:gd name="T52" fmla="*/ 72 w 296"/>
              <a:gd name="T53" fmla="*/ 64 h 300"/>
              <a:gd name="T54" fmla="*/ 5 w 296"/>
              <a:gd name="T55" fmla="*/ 89 h 300"/>
              <a:gd name="T56" fmla="*/ 23 w 296"/>
              <a:gd name="T57" fmla="*/ 48 h 300"/>
              <a:gd name="T58" fmla="*/ 72 w 296"/>
              <a:gd name="T59" fmla="*/ 64 h 300"/>
              <a:gd name="T60" fmla="*/ 36 w 296"/>
              <a:gd name="T61" fmla="*/ 0 h 300"/>
              <a:gd name="T62" fmla="*/ 296 w 296"/>
              <a:gd name="T63" fmla="*/ 64 h 300"/>
              <a:gd name="T64" fmla="*/ 229 w 296"/>
              <a:gd name="T65" fmla="*/ 89 h 300"/>
              <a:gd name="T66" fmla="*/ 247 w 296"/>
              <a:gd name="T67" fmla="*/ 48 h 300"/>
              <a:gd name="T68" fmla="*/ 296 w 296"/>
              <a:gd name="T69" fmla="*/ 64 h 300"/>
              <a:gd name="T70" fmla="*/ 260 w 296"/>
              <a:gd name="T71" fmla="*/ 0 h 300"/>
              <a:gd name="T72" fmla="*/ 296 w 296"/>
              <a:gd name="T73" fmla="*/ 275 h 300"/>
              <a:gd name="T74" fmla="*/ 229 w 296"/>
              <a:gd name="T75" fmla="*/ 300 h 300"/>
              <a:gd name="T76" fmla="*/ 247 w 296"/>
              <a:gd name="T77" fmla="*/ 259 h 300"/>
              <a:gd name="T78" fmla="*/ 296 w 296"/>
              <a:gd name="T79" fmla="*/ 275 h 300"/>
              <a:gd name="T80" fmla="*/ 260 w 296"/>
              <a:gd name="T81" fmla="*/ 211 h 300"/>
              <a:gd name="T82" fmla="*/ 72 w 296"/>
              <a:gd name="T83" fmla="*/ 275 h 300"/>
              <a:gd name="T84" fmla="*/ 5 w 296"/>
              <a:gd name="T85" fmla="*/ 300 h 300"/>
              <a:gd name="T86" fmla="*/ 23 w 296"/>
              <a:gd name="T87" fmla="*/ 259 h 300"/>
              <a:gd name="T88" fmla="*/ 72 w 296"/>
              <a:gd name="T89" fmla="*/ 275 h 300"/>
              <a:gd name="T90" fmla="*/ 36 w 296"/>
              <a:gd name="T91" fmla="*/ 211 h 300"/>
              <a:gd name="T92" fmla="*/ 125 w 296"/>
              <a:gd name="T93" fmla="*/ 116 h 300"/>
              <a:gd name="T94" fmla="*/ 147 w 296"/>
              <a:gd name="T95" fmla="*/ 145 h 300"/>
              <a:gd name="T96" fmla="*/ 150 w 296"/>
              <a:gd name="T97" fmla="*/ 176 h 300"/>
              <a:gd name="T98" fmla="*/ 190 w 296"/>
              <a:gd name="T99" fmla="*/ 164 h 300"/>
              <a:gd name="T100" fmla="*/ 110 w 296"/>
              <a:gd name="T101" fmla="*/ 194 h 300"/>
              <a:gd name="T102" fmla="*/ 131 w 296"/>
              <a:gd name="T103" fmla="*/ 145 h 300"/>
              <a:gd name="T104" fmla="*/ 145 w 296"/>
              <a:gd name="T105" fmla="*/ 156 h 300"/>
              <a:gd name="T106" fmla="*/ 144 w 296"/>
              <a:gd name="T107" fmla="*/ 150 h 300"/>
              <a:gd name="T108" fmla="*/ 147 w 296"/>
              <a:gd name="T109" fmla="*/ 150 h 300"/>
              <a:gd name="T110" fmla="*/ 149 w 296"/>
              <a:gd name="T111" fmla="*/ 15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6" h="300">
                <a:moveTo>
                  <a:pt x="189" y="145"/>
                </a:moveTo>
                <a:cubicBezTo>
                  <a:pt x="185" y="141"/>
                  <a:pt x="185" y="141"/>
                  <a:pt x="185" y="141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193" y="141"/>
                  <a:pt x="193" y="141"/>
                  <a:pt x="193" y="141"/>
                </a:cubicBezTo>
                <a:cubicBezTo>
                  <a:pt x="189" y="145"/>
                  <a:pt x="189" y="145"/>
                  <a:pt x="189" y="145"/>
                </a:cubicBezTo>
                <a:close/>
                <a:moveTo>
                  <a:pt x="202" y="132"/>
                </a:moveTo>
                <a:cubicBezTo>
                  <a:pt x="197" y="128"/>
                  <a:pt x="197" y="128"/>
                  <a:pt x="197" y="128"/>
                </a:cubicBezTo>
                <a:cubicBezTo>
                  <a:pt x="202" y="124"/>
                  <a:pt x="202" y="124"/>
                  <a:pt x="202" y="124"/>
                </a:cubicBezTo>
                <a:cubicBezTo>
                  <a:pt x="206" y="128"/>
                  <a:pt x="206" y="128"/>
                  <a:pt x="206" y="128"/>
                </a:cubicBezTo>
                <a:cubicBezTo>
                  <a:pt x="202" y="132"/>
                  <a:pt x="202" y="132"/>
                  <a:pt x="202" y="132"/>
                </a:cubicBezTo>
                <a:close/>
                <a:moveTo>
                  <a:pt x="214" y="120"/>
                </a:moveTo>
                <a:cubicBezTo>
                  <a:pt x="210" y="116"/>
                  <a:pt x="210" y="116"/>
                  <a:pt x="210" y="116"/>
                </a:cubicBezTo>
                <a:cubicBezTo>
                  <a:pt x="214" y="111"/>
                  <a:pt x="214" y="111"/>
                  <a:pt x="214" y="111"/>
                </a:cubicBezTo>
                <a:cubicBezTo>
                  <a:pt x="218" y="116"/>
                  <a:pt x="218" y="116"/>
                  <a:pt x="218" y="116"/>
                </a:cubicBezTo>
                <a:cubicBezTo>
                  <a:pt x="214" y="120"/>
                  <a:pt x="214" y="120"/>
                  <a:pt x="214" y="120"/>
                </a:cubicBezTo>
                <a:close/>
                <a:moveTo>
                  <a:pt x="227" y="107"/>
                </a:moveTo>
                <a:cubicBezTo>
                  <a:pt x="222" y="103"/>
                  <a:pt x="222" y="103"/>
                  <a:pt x="222" y="103"/>
                </a:cubicBezTo>
                <a:cubicBezTo>
                  <a:pt x="227" y="99"/>
                  <a:pt x="227" y="99"/>
                  <a:pt x="227" y="99"/>
                </a:cubicBezTo>
                <a:cubicBezTo>
                  <a:pt x="231" y="103"/>
                  <a:pt x="231" y="103"/>
                  <a:pt x="231" y="103"/>
                </a:cubicBezTo>
                <a:cubicBezTo>
                  <a:pt x="227" y="107"/>
                  <a:pt x="227" y="107"/>
                  <a:pt x="227" y="107"/>
                </a:cubicBezTo>
                <a:close/>
                <a:moveTo>
                  <a:pt x="185" y="205"/>
                </a:moveTo>
                <a:cubicBezTo>
                  <a:pt x="189" y="201"/>
                  <a:pt x="189" y="201"/>
                  <a:pt x="189" y="201"/>
                </a:cubicBezTo>
                <a:cubicBezTo>
                  <a:pt x="193" y="205"/>
                  <a:pt x="193" y="205"/>
                  <a:pt x="193" y="205"/>
                </a:cubicBezTo>
                <a:cubicBezTo>
                  <a:pt x="189" y="210"/>
                  <a:pt x="189" y="210"/>
                  <a:pt x="189" y="210"/>
                </a:cubicBezTo>
                <a:cubicBezTo>
                  <a:pt x="185" y="205"/>
                  <a:pt x="185" y="205"/>
                  <a:pt x="185" y="205"/>
                </a:cubicBezTo>
                <a:close/>
                <a:moveTo>
                  <a:pt x="197" y="218"/>
                </a:moveTo>
                <a:cubicBezTo>
                  <a:pt x="202" y="214"/>
                  <a:pt x="202" y="214"/>
                  <a:pt x="202" y="214"/>
                </a:cubicBezTo>
                <a:cubicBezTo>
                  <a:pt x="206" y="218"/>
                  <a:pt x="206" y="218"/>
                  <a:pt x="206" y="218"/>
                </a:cubicBezTo>
                <a:cubicBezTo>
                  <a:pt x="202" y="222"/>
                  <a:pt x="202" y="222"/>
                  <a:pt x="202" y="222"/>
                </a:cubicBezTo>
                <a:cubicBezTo>
                  <a:pt x="197" y="218"/>
                  <a:pt x="197" y="218"/>
                  <a:pt x="197" y="218"/>
                </a:cubicBezTo>
                <a:close/>
                <a:moveTo>
                  <a:pt x="210" y="230"/>
                </a:moveTo>
                <a:cubicBezTo>
                  <a:pt x="214" y="226"/>
                  <a:pt x="214" y="226"/>
                  <a:pt x="214" y="226"/>
                </a:cubicBezTo>
                <a:cubicBezTo>
                  <a:pt x="218" y="230"/>
                  <a:pt x="218" y="230"/>
                  <a:pt x="218" y="230"/>
                </a:cubicBezTo>
                <a:cubicBezTo>
                  <a:pt x="214" y="235"/>
                  <a:pt x="214" y="235"/>
                  <a:pt x="214" y="235"/>
                </a:cubicBezTo>
                <a:cubicBezTo>
                  <a:pt x="210" y="230"/>
                  <a:pt x="210" y="230"/>
                  <a:pt x="210" y="230"/>
                </a:cubicBezTo>
                <a:close/>
                <a:moveTo>
                  <a:pt x="222" y="243"/>
                </a:moveTo>
                <a:cubicBezTo>
                  <a:pt x="227" y="239"/>
                  <a:pt x="227" y="239"/>
                  <a:pt x="227" y="239"/>
                </a:cubicBezTo>
                <a:cubicBezTo>
                  <a:pt x="231" y="243"/>
                  <a:pt x="231" y="243"/>
                  <a:pt x="231" y="243"/>
                </a:cubicBezTo>
                <a:cubicBezTo>
                  <a:pt x="227" y="247"/>
                  <a:pt x="227" y="247"/>
                  <a:pt x="227" y="247"/>
                </a:cubicBezTo>
                <a:cubicBezTo>
                  <a:pt x="222" y="243"/>
                  <a:pt x="222" y="243"/>
                  <a:pt x="222" y="243"/>
                </a:cubicBezTo>
                <a:close/>
                <a:moveTo>
                  <a:pt x="107" y="201"/>
                </a:moveTo>
                <a:cubicBezTo>
                  <a:pt x="111" y="205"/>
                  <a:pt x="111" y="205"/>
                  <a:pt x="111" y="205"/>
                </a:cubicBezTo>
                <a:cubicBezTo>
                  <a:pt x="107" y="210"/>
                  <a:pt x="107" y="210"/>
                  <a:pt x="107" y="210"/>
                </a:cubicBezTo>
                <a:cubicBezTo>
                  <a:pt x="102" y="205"/>
                  <a:pt x="102" y="205"/>
                  <a:pt x="102" y="205"/>
                </a:cubicBezTo>
                <a:cubicBezTo>
                  <a:pt x="107" y="201"/>
                  <a:pt x="107" y="201"/>
                  <a:pt x="107" y="201"/>
                </a:cubicBezTo>
                <a:close/>
                <a:moveTo>
                  <a:pt x="94" y="214"/>
                </a:moveTo>
                <a:cubicBezTo>
                  <a:pt x="98" y="218"/>
                  <a:pt x="98" y="218"/>
                  <a:pt x="98" y="218"/>
                </a:cubicBezTo>
                <a:cubicBezTo>
                  <a:pt x="94" y="222"/>
                  <a:pt x="94" y="222"/>
                  <a:pt x="94" y="222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4" y="214"/>
                  <a:pt x="94" y="214"/>
                  <a:pt x="94" y="214"/>
                </a:cubicBezTo>
                <a:close/>
                <a:moveTo>
                  <a:pt x="82" y="226"/>
                </a:moveTo>
                <a:cubicBezTo>
                  <a:pt x="86" y="230"/>
                  <a:pt x="86" y="230"/>
                  <a:pt x="86" y="230"/>
                </a:cubicBezTo>
                <a:cubicBezTo>
                  <a:pt x="82" y="235"/>
                  <a:pt x="82" y="235"/>
                  <a:pt x="82" y="235"/>
                </a:cubicBezTo>
                <a:cubicBezTo>
                  <a:pt x="77" y="230"/>
                  <a:pt x="77" y="230"/>
                  <a:pt x="77" y="230"/>
                </a:cubicBezTo>
                <a:cubicBezTo>
                  <a:pt x="82" y="226"/>
                  <a:pt x="82" y="226"/>
                  <a:pt x="82" y="226"/>
                </a:cubicBezTo>
                <a:close/>
                <a:moveTo>
                  <a:pt x="69" y="239"/>
                </a:moveTo>
                <a:cubicBezTo>
                  <a:pt x="73" y="243"/>
                  <a:pt x="73" y="243"/>
                  <a:pt x="73" y="243"/>
                </a:cubicBezTo>
                <a:cubicBezTo>
                  <a:pt x="69" y="247"/>
                  <a:pt x="69" y="247"/>
                  <a:pt x="69" y="247"/>
                </a:cubicBezTo>
                <a:cubicBezTo>
                  <a:pt x="65" y="243"/>
                  <a:pt x="65" y="243"/>
                  <a:pt x="65" y="243"/>
                </a:cubicBezTo>
                <a:cubicBezTo>
                  <a:pt x="69" y="239"/>
                  <a:pt x="69" y="239"/>
                  <a:pt x="69" y="239"/>
                </a:cubicBezTo>
                <a:close/>
                <a:moveTo>
                  <a:pt x="111" y="141"/>
                </a:moveTo>
                <a:cubicBezTo>
                  <a:pt x="107" y="145"/>
                  <a:pt x="107" y="145"/>
                  <a:pt x="107" y="145"/>
                </a:cubicBezTo>
                <a:cubicBezTo>
                  <a:pt x="102" y="141"/>
                  <a:pt x="102" y="141"/>
                  <a:pt x="102" y="141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1" y="141"/>
                  <a:pt x="111" y="141"/>
                  <a:pt x="111" y="141"/>
                </a:cubicBezTo>
                <a:close/>
                <a:moveTo>
                  <a:pt x="98" y="128"/>
                </a:moveTo>
                <a:cubicBezTo>
                  <a:pt x="94" y="132"/>
                  <a:pt x="94" y="132"/>
                  <a:pt x="94" y="132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8" y="128"/>
                  <a:pt x="98" y="128"/>
                  <a:pt x="98" y="128"/>
                </a:cubicBezTo>
                <a:close/>
                <a:moveTo>
                  <a:pt x="86" y="116"/>
                </a:moveTo>
                <a:cubicBezTo>
                  <a:pt x="82" y="120"/>
                  <a:pt x="82" y="120"/>
                  <a:pt x="82" y="120"/>
                </a:cubicBezTo>
                <a:cubicBezTo>
                  <a:pt x="77" y="116"/>
                  <a:pt x="77" y="116"/>
                  <a:pt x="77" y="116"/>
                </a:cubicBezTo>
                <a:cubicBezTo>
                  <a:pt x="82" y="111"/>
                  <a:pt x="82" y="111"/>
                  <a:pt x="82" y="111"/>
                </a:cubicBezTo>
                <a:cubicBezTo>
                  <a:pt x="86" y="116"/>
                  <a:pt x="86" y="116"/>
                  <a:pt x="86" y="116"/>
                </a:cubicBezTo>
                <a:close/>
                <a:moveTo>
                  <a:pt x="73" y="103"/>
                </a:moveTo>
                <a:cubicBezTo>
                  <a:pt x="69" y="107"/>
                  <a:pt x="69" y="107"/>
                  <a:pt x="69" y="107"/>
                </a:cubicBezTo>
                <a:cubicBezTo>
                  <a:pt x="65" y="103"/>
                  <a:pt x="65" y="103"/>
                  <a:pt x="65" y="103"/>
                </a:cubicBezTo>
                <a:cubicBezTo>
                  <a:pt x="69" y="99"/>
                  <a:pt x="69" y="99"/>
                  <a:pt x="69" y="99"/>
                </a:cubicBezTo>
                <a:cubicBezTo>
                  <a:pt x="73" y="103"/>
                  <a:pt x="73" y="103"/>
                  <a:pt x="73" y="103"/>
                </a:cubicBezTo>
                <a:close/>
                <a:moveTo>
                  <a:pt x="72" y="64"/>
                </a:moveTo>
                <a:cubicBezTo>
                  <a:pt x="72" y="74"/>
                  <a:pt x="72" y="74"/>
                  <a:pt x="72" y="74"/>
                </a:cubicBezTo>
                <a:cubicBezTo>
                  <a:pt x="72" y="89"/>
                  <a:pt x="72" y="89"/>
                  <a:pt x="67" y="89"/>
                </a:cubicBezTo>
                <a:cubicBezTo>
                  <a:pt x="5" y="89"/>
                  <a:pt x="5" y="89"/>
                  <a:pt x="5" y="89"/>
                </a:cubicBezTo>
                <a:cubicBezTo>
                  <a:pt x="0" y="89"/>
                  <a:pt x="0" y="89"/>
                  <a:pt x="0" y="7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3"/>
                  <a:pt x="12" y="51"/>
                  <a:pt x="23" y="48"/>
                </a:cubicBezTo>
                <a:cubicBezTo>
                  <a:pt x="27" y="52"/>
                  <a:pt x="32" y="54"/>
                  <a:pt x="36" y="54"/>
                </a:cubicBezTo>
                <a:cubicBezTo>
                  <a:pt x="40" y="54"/>
                  <a:pt x="45" y="52"/>
                  <a:pt x="49" y="48"/>
                </a:cubicBezTo>
                <a:cubicBezTo>
                  <a:pt x="59" y="51"/>
                  <a:pt x="72" y="53"/>
                  <a:pt x="72" y="64"/>
                </a:cubicBezTo>
                <a:close/>
                <a:moveTo>
                  <a:pt x="36" y="48"/>
                </a:moveTo>
                <a:cubicBezTo>
                  <a:pt x="42" y="48"/>
                  <a:pt x="54" y="37"/>
                  <a:pt x="54" y="24"/>
                </a:cubicBezTo>
                <a:cubicBezTo>
                  <a:pt x="54" y="11"/>
                  <a:pt x="49" y="0"/>
                  <a:pt x="36" y="0"/>
                </a:cubicBezTo>
                <a:cubicBezTo>
                  <a:pt x="23" y="0"/>
                  <a:pt x="18" y="11"/>
                  <a:pt x="18" y="24"/>
                </a:cubicBezTo>
                <a:cubicBezTo>
                  <a:pt x="18" y="37"/>
                  <a:pt x="30" y="48"/>
                  <a:pt x="36" y="48"/>
                </a:cubicBezTo>
                <a:close/>
                <a:moveTo>
                  <a:pt x="296" y="64"/>
                </a:moveTo>
                <a:cubicBezTo>
                  <a:pt x="296" y="74"/>
                  <a:pt x="296" y="74"/>
                  <a:pt x="296" y="74"/>
                </a:cubicBezTo>
                <a:cubicBezTo>
                  <a:pt x="296" y="89"/>
                  <a:pt x="296" y="89"/>
                  <a:pt x="290" y="89"/>
                </a:cubicBezTo>
                <a:cubicBezTo>
                  <a:pt x="229" y="89"/>
                  <a:pt x="229" y="89"/>
                  <a:pt x="229" y="89"/>
                </a:cubicBezTo>
                <a:cubicBezTo>
                  <a:pt x="224" y="89"/>
                  <a:pt x="224" y="89"/>
                  <a:pt x="224" y="74"/>
                </a:cubicBezTo>
                <a:cubicBezTo>
                  <a:pt x="224" y="64"/>
                  <a:pt x="224" y="64"/>
                  <a:pt x="224" y="64"/>
                </a:cubicBezTo>
                <a:cubicBezTo>
                  <a:pt x="224" y="53"/>
                  <a:pt x="236" y="51"/>
                  <a:pt x="247" y="48"/>
                </a:cubicBezTo>
                <a:cubicBezTo>
                  <a:pt x="251" y="52"/>
                  <a:pt x="256" y="54"/>
                  <a:pt x="260" y="54"/>
                </a:cubicBezTo>
                <a:cubicBezTo>
                  <a:pt x="263" y="54"/>
                  <a:pt x="268" y="52"/>
                  <a:pt x="273" y="48"/>
                </a:cubicBezTo>
                <a:cubicBezTo>
                  <a:pt x="283" y="51"/>
                  <a:pt x="296" y="53"/>
                  <a:pt x="296" y="64"/>
                </a:cubicBezTo>
                <a:close/>
                <a:moveTo>
                  <a:pt x="260" y="48"/>
                </a:moveTo>
                <a:cubicBezTo>
                  <a:pt x="266" y="48"/>
                  <a:pt x="278" y="37"/>
                  <a:pt x="278" y="24"/>
                </a:cubicBezTo>
                <a:cubicBezTo>
                  <a:pt x="278" y="11"/>
                  <a:pt x="273" y="0"/>
                  <a:pt x="260" y="0"/>
                </a:cubicBezTo>
                <a:cubicBezTo>
                  <a:pt x="246" y="0"/>
                  <a:pt x="241" y="11"/>
                  <a:pt x="241" y="24"/>
                </a:cubicBezTo>
                <a:cubicBezTo>
                  <a:pt x="241" y="37"/>
                  <a:pt x="254" y="48"/>
                  <a:pt x="260" y="48"/>
                </a:cubicBezTo>
                <a:close/>
                <a:moveTo>
                  <a:pt x="296" y="275"/>
                </a:moveTo>
                <a:cubicBezTo>
                  <a:pt x="296" y="285"/>
                  <a:pt x="296" y="285"/>
                  <a:pt x="296" y="285"/>
                </a:cubicBezTo>
                <a:cubicBezTo>
                  <a:pt x="296" y="300"/>
                  <a:pt x="296" y="300"/>
                  <a:pt x="290" y="300"/>
                </a:cubicBezTo>
                <a:cubicBezTo>
                  <a:pt x="229" y="300"/>
                  <a:pt x="229" y="300"/>
                  <a:pt x="229" y="300"/>
                </a:cubicBezTo>
                <a:cubicBezTo>
                  <a:pt x="224" y="300"/>
                  <a:pt x="224" y="300"/>
                  <a:pt x="224" y="285"/>
                </a:cubicBezTo>
                <a:cubicBezTo>
                  <a:pt x="224" y="275"/>
                  <a:pt x="224" y="275"/>
                  <a:pt x="224" y="275"/>
                </a:cubicBezTo>
                <a:cubicBezTo>
                  <a:pt x="224" y="264"/>
                  <a:pt x="236" y="263"/>
                  <a:pt x="247" y="259"/>
                </a:cubicBezTo>
                <a:cubicBezTo>
                  <a:pt x="251" y="263"/>
                  <a:pt x="256" y="265"/>
                  <a:pt x="260" y="265"/>
                </a:cubicBezTo>
                <a:cubicBezTo>
                  <a:pt x="264" y="265"/>
                  <a:pt x="268" y="263"/>
                  <a:pt x="273" y="259"/>
                </a:cubicBezTo>
                <a:cubicBezTo>
                  <a:pt x="283" y="263"/>
                  <a:pt x="296" y="264"/>
                  <a:pt x="296" y="275"/>
                </a:cubicBezTo>
                <a:close/>
                <a:moveTo>
                  <a:pt x="260" y="259"/>
                </a:moveTo>
                <a:cubicBezTo>
                  <a:pt x="266" y="259"/>
                  <a:pt x="278" y="248"/>
                  <a:pt x="278" y="235"/>
                </a:cubicBezTo>
                <a:cubicBezTo>
                  <a:pt x="278" y="222"/>
                  <a:pt x="273" y="211"/>
                  <a:pt x="260" y="211"/>
                </a:cubicBezTo>
                <a:cubicBezTo>
                  <a:pt x="246" y="211"/>
                  <a:pt x="241" y="222"/>
                  <a:pt x="241" y="235"/>
                </a:cubicBezTo>
                <a:cubicBezTo>
                  <a:pt x="241" y="248"/>
                  <a:pt x="254" y="259"/>
                  <a:pt x="260" y="259"/>
                </a:cubicBezTo>
                <a:close/>
                <a:moveTo>
                  <a:pt x="72" y="275"/>
                </a:moveTo>
                <a:cubicBezTo>
                  <a:pt x="72" y="285"/>
                  <a:pt x="72" y="285"/>
                  <a:pt x="72" y="285"/>
                </a:cubicBezTo>
                <a:cubicBezTo>
                  <a:pt x="72" y="300"/>
                  <a:pt x="72" y="300"/>
                  <a:pt x="67" y="300"/>
                </a:cubicBezTo>
                <a:cubicBezTo>
                  <a:pt x="5" y="300"/>
                  <a:pt x="5" y="300"/>
                  <a:pt x="5" y="300"/>
                </a:cubicBezTo>
                <a:cubicBezTo>
                  <a:pt x="0" y="300"/>
                  <a:pt x="0" y="300"/>
                  <a:pt x="0" y="285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4"/>
                  <a:pt x="12" y="263"/>
                  <a:pt x="23" y="259"/>
                </a:cubicBezTo>
                <a:cubicBezTo>
                  <a:pt x="27" y="263"/>
                  <a:pt x="32" y="265"/>
                  <a:pt x="36" y="265"/>
                </a:cubicBezTo>
                <a:cubicBezTo>
                  <a:pt x="40" y="265"/>
                  <a:pt x="45" y="263"/>
                  <a:pt x="49" y="259"/>
                </a:cubicBezTo>
                <a:cubicBezTo>
                  <a:pt x="59" y="263"/>
                  <a:pt x="72" y="264"/>
                  <a:pt x="72" y="275"/>
                </a:cubicBezTo>
                <a:close/>
                <a:moveTo>
                  <a:pt x="36" y="259"/>
                </a:moveTo>
                <a:cubicBezTo>
                  <a:pt x="42" y="259"/>
                  <a:pt x="54" y="248"/>
                  <a:pt x="54" y="235"/>
                </a:cubicBezTo>
                <a:cubicBezTo>
                  <a:pt x="54" y="222"/>
                  <a:pt x="49" y="211"/>
                  <a:pt x="36" y="211"/>
                </a:cubicBezTo>
                <a:cubicBezTo>
                  <a:pt x="23" y="211"/>
                  <a:pt x="18" y="222"/>
                  <a:pt x="18" y="235"/>
                </a:cubicBezTo>
                <a:cubicBezTo>
                  <a:pt x="18" y="248"/>
                  <a:pt x="30" y="259"/>
                  <a:pt x="36" y="259"/>
                </a:cubicBezTo>
                <a:close/>
                <a:moveTo>
                  <a:pt x="125" y="116"/>
                </a:moveTo>
                <a:cubicBezTo>
                  <a:pt x="125" y="100"/>
                  <a:pt x="131" y="87"/>
                  <a:pt x="147" y="87"/>
                </a:cubicBezTo>
                <a:cubicBezTo>
                  <a:pt x="163" y="87"/>
                  <a:pt x="169" y="100"/>
                  <a:pt x="169" y="116"/>
                </a:cubicBezTo>
                <a:cubicBezTo>
                  <a:pt x="169" y="132"/>
                  <a:pt x="154" y="145"/>
                  <a:pt x="147" y="145"/>
                </a:cubicBezTo>
                <a:cubicBezTo>
                  <a:pt x="140" y="145"/>
                  <a:pt x="125" y="132"/>
                  <a:pt x="125" y="116"/>
                </a:cubicBezTo>
                <a:close/>
                <a:moveTo>
                  <a:pt x="148" y="156"/>
                </a:moveTo>
                <a:cubicBezTo>
                  <a:pt x="150" y="176"/>
                  <a:pt x="150" y="176"/>
                  <a:pt x="150" y="176"/>
                </a:cubicBezTo>
                <a:cubicBezTo>
                  <a:pt x="153" y="168"/>
                  <a:pt x="155" y="159"/>
                  <a:pt x="159" y="151"/>
                </a:cubicBezTo>
                <a:cubicBezTo>
                  <a:pt x="159" y="150"/>
                  <a:pt x="159" y="150"/>
                  <a:pt x="162" y="145"/>
                </a:cubicBezTo>
                <a:cubicBezTo>
                  <a:pt x="174" y="149"/>
                  <a:pt x="190" y="151"/>
                  <a:pt x="190" y="164"/>
                </a:cubicBezTo>
                <a:cubicBezTo>
                  <a:pt x="190" y="176"/>
                  <a:pt x="190" y="176"/>
                  <a:pt x="190" y="176"/>
                </a:cubicBezTo>
                <a:cubicBezTo>
                  <a:pt x="190" y="194"/>
                  <a:pt x="190" y="194"/>
                  <a:pt x="183" y="194"/>
                </a:cubicBezTo>
                <a:cubicBezTo>
                  <a:pt x="110" y="194"/>
                  <a:pt x="110" y="194"/>
                  <a:pt x="110" y="194"/>
                </a:cubicBezTo>
                <a:cubicBezTo>
                  <a:pt x="104" y="194"/>
                  <a:pt x="104" y="194"/>
                  <a:pt x="104" y="176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4" y="151"/>
                  <a:pt x="118" y="149"/>
                  <a:pt x="131" y="145"/>
                </a:cubicBezTo>
                <a:cubicBezTo>
                  <a:pt x="134" y="150"/>
                  <a:pt x="134" y="150"/>
                  <a:pt x="135" y="151"/>
                </a:cubicBezTo>
                <a:cubicBezTo>
                  <a:pt x="138" y="159"/>
                  <a:pt x="141" y="168"/>
                  <a:pt x="143" y="176"/>
                </a:cubicBezTo>
                <a:cubicBezTo>
                  <a:pt x="145" y="156"/>
                  <a:pt x="145" y="156"/>
                  <a:pt x="145" y="156"/>
                </a:cubicBezTo>
                <a:cubicBezTo>
                  <a:pt x="145" y="155"/>
                  <a:pt x="145" y="155"/>
                  <a:pt x="145" y="155"/>
                </a:cubicBezTo>
                <a:cubicBezTo>
                  <a:pt x="141" y="149"/>
                  <a:pt x="141" y="149"/>
                  <a:pt x="141" y="149"/>
                </a:cubicBezTo>
                <a:cubicBezTo>
                  <a:pt x="144" y="150"/>
                  <a:pt x="144" y="150"/>
                  <a:pt x="144" y="150"/>
                </a:cubicBezTo>
                <a:cubicBezTo>
                  <a:pt x="145" y="150"/>
                  <a:pt x="145" y="150"/>
                  <a:pt x="146" y="150"/>
                </a:cubicBezTo>
                <a:cubicBezTo>
                  <a:pt x="146" y="150"/>
                  <a:pt x="146" y="150"/>
                  <a:pt x="147" y="150"/>
                </a:cubicBezTo>
                <a:cubicBezTo>
                  <a:pt x="147" y="150"/>
                  <a:pt x="147" y="150"/>
                  <a:pt x="147" y="150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2" y="149"/>
                  <a:pt x="152" y="149"/>
                  <a:pt x="152" y="149"/>
                </a:cubicBezTo>
                <a:cubicBezTo>
                  <a:pt x="149" y="155"/>
                  <a:pt x="149" y="155"/>
                  <a:pt x="149" y="155"/>
                </a:cubicBezTo>
                <a:lnTo>
                  <a:pt x="148" y="1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40328" rIns="80655" bIns="40328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grpSp>
        <p:nvGrpSpPr>
          <p:cNvPr id="88" name="Group 65"/>
          <p:cNvGrpSpPr/>
          <p:nvPr/>
        </p:nvGrpSpPr>
        <p:grpSpPr bwMode="black">
          <a:xfrm>
            <a:off x="7531663" y="3095198"/>
            <a:ext cx="455709" cy="370740"/>
            <a:chOff x="5184775" y="225425"/>
            <a:chExt cx="1500188" cy="1220788"/>
          </a:xfrm>
          <a:solidFill>
            <a:schemeClr val="bg1"/>
          </a:solidFill>
        </p:grpSpPr>
        <p:sp>
          <p:nvSpPr>
            <p:cNvPr id="89" name="Freeform 86"/>
            <p:cNvSpPr>
              <a:spLocks noEditPoints="1"/>
            </p:cNvSpPr>
            <p:nvPr/>
          </p:nvSpPr>
          <p:spPr bwMode="black">
            <a:xfrm>
              <a:off x="5184775" y="344488"/>
              <a:ext cx="1095375" cy="1101725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90" name="Oval 87"/>
            <p:cNvSpPr>
              <a:spLocks noChangeArrowheads="1"/>
            </p:cNvSpPr>
            <p:nvPr/>
          </p:nvSpPr>
          <p:spPr bwMode="black">
            <a:xfrm>
              <a:off x="5630863" y="812800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91" name="Freeform 88"/>
            <p:cNvSpPr>
              <a:spLocks noEditPoints="1"/>
            </p:cNvSpPr>
            <p:nvPr/>
          </p:nvSpPr>
          <p:spPr bwMode="black">
            <a:xfrm>
              <a:off x="6129338" y="225425"/>
              <a:ext cx="555625" cy="598488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</p:grpSp>
      <p:grpSp>
        <p:nvGrpSpPr>
          <p:cNvPr id="92" name="Group 69"/>
          <p:cNvGrpSpPr/>
          <p:nvPr/>
        </p:nvGrpSpPr>
        <p:grpSpPr>
          <a:xfrm>
            <a:off x="5121173" y="3074049"/>
            <a:ext cx="413044" cy="413044"/>
            <a:chOff x="7156450" y="28575"/>
            <a:chExt cx="325438" cy="325438"/>
          </a:xfrm>
          <a:solidFill>
            <a:schemeClr val="bg1"/>
          </a:solidFill>
        </p:grpSpPr>
        <p:sp>
          <p:nvSpPr>
            <p:cNvPr id="93" name="Freeform 26"/>
            <p:cNvSpPr>
              <a:spLocks noEditPoints="1"/>
            </p:cNvSpPr>
            <p:nvPr/>
          </p:nvSpPr>
          <p:spPr bwMode="auto">
            <a:xfrm>
              <a:off x="7164388" y="88900"/>
              <a:ext cx="261938" cy="261938"/>
            </a:xfrm>
            <a:custGeom>
              <a:avLst/>
              <a:gdLst>
                <a:gd name="T0" fmla="*/ 70 w 70"/>
                <a:gd name="T1" fmla="*/ 17 h 70"/>
                <a:gd name="T2" fmla="*/ 57 w 70"/>
                <a:gd name="T3" fmla="*/ 29 h 70"/>
                <a:gd name="T4" fmla="*/ 49 w 70"/>
                <a:gd name="T5" fmla="*/ 21 h 70"/>
                <a:gd name="T6" fmla="*/ 55 w 70"/>
                <a:gd name="T7" fmla="*/ 14 h 70"/>
                <a:gd name="T8" fmla="*/ 55 w 70"/>
                <a:gd name="T9" fmla="*/ 11 h 70"/>
                <a:gd name="T10" fmla="*/ 55 w 70"/>
                <a:gd name="T11" fmla="*/ 11 h 70"/>
                <a:gd name="T12" fmla="*/ 51 w 70"/>
                <a:gd name="T13" fmla="*/ 11 h 70"/>
                <a:gd name="T14" fmla="*/ 45 w 70"/>
                <a:gd name="T15" fmla="*/ 17 h 70"/>
                <a:gd name="T16" fmla="*/ 40 w 70"/>
                <a:gd name="T17" fmla="*/ 12 h 70"/>
                <a:gd name="T18" fmla="*/ 53 w 70"/>
                <a:gd name="T19" fmla="*/ 0 h 70"/>
                <a:gd name="T20" fmla="*/ 70 w 70"/>
                <a:gd name="T21" fmla="*/ 17 h 70"/>
                <a:gd name="T22" fmla="*/ 43 w 70"/>
                <a:gd name="T23" fmla="*/ 44 h 70"/>
                <a:gd name="T24" fmla="*/ 34 w 70"/>
                <a:gd name="T25" fmla="*/ 35 h 70"/>
                <a:gd name="T26" fmla="*/ 19 w 70"/>
                <a:gd name="T27" fmla="*/ 50 h 70"/>
                <a:gd name="T28" fmla="*/ 15 w 70"/>
                <a:gd name="T29" fmla="*/ 50 h 70"/>
                <a:gd name="T30" fmla="*/ 15 w 70"/>
                <a:gd name="T31" fmla="*/ 50 h 70"/>
                <a:gd name="T32" fmla="*/ 15 w 70"/>
                <a:gd name="T33" fmla="*/ 47 h 70"/>
                <a:gd name="T34" fmla="*/ 31 w 70"/>
                <a:gd name="T35" fmla="*/ 31 h 70"/>
                <a:gd name="T36" fmla="*/ 26 w 70"/>
                <a:gd name="T37" fmla="*/ 27 h 70"/>
                <a:gd name="T38" fmla="*/ 7 w 70"/>
                <a:gd name="T39" fmla="*/ 46 h 70"/>
                <a:gd name="T40" fmla="*/ 0 w 70"/>
                <a:gd name="T41" fmla="*/ 70 h 70"/>
                <a:gd name="T42" fmla="*/ 24 w 70"/>
                <a:gd name="T43" fmla="*/ 63 h 70"/>
                <a:gd name="T44" fmla="*/ 43 w 70"/>
                <a:gd name="T45" fmla="*/ 4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0" h="70">
                  <a:moveTo>
                    <a:pt x="70" y="17"/>
                  </a:moveTo>
                  <a:cubicBezTo>
                    <a:pt x="57" y="29"/>
                    <a:pt x="57" y="29"/>
                    <a:pt x="57" y="2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6" y="13"/>
                    <a:pt x="56" y="12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0"/>
                    <a:pt x="52" y="10"/>
                    <a:pt x="51" y="1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0" y="17"/>
                    <a:pt x="70" y="17"/>
                    <a:pt x="70" y="17"/>
                  </a:cubicBezTo>
                  <a:close/>
                  <a:moveTo>
                    <a:pt x="43" y="44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8" y="51"/>
                    <a:pt x="16" y="51"/>
                    <a:pt x="15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4" y="48"/>
                    <a:pt x="15" y="4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4" y="63"/>
                    <a:pt x="24" y="63"/>
                    <a:pt x="24" y="63"/>
                  </a:cubicBezTo>
                  <a:lnTo>
                    <a:pt x="4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94" name="Freeform 27"/>
            <p:cNvSpPr>
              <a:spLocks/>
            </p:cNvSpPr>
            <p:nvPr/>
          </p:nvSpPr>
          <p:spPr bwMode="auto">
            <a:xfrm>
              <a:off x="7377113" y="28575"/>
              <a:ext cx="104775" cy="107950"/>
            </a:xfrm>
            <a:custGeom>
              <a:avLst/>
              <a:gdLst>
                <a:gd name="T0" fmla="*/ 0 w 66"/>
                <a:gd name="T1" fmla="*/ 28 h 68"/>
                <a:gd name="T2" fmla="*/ 26 w 66"/>
                <a:gd name="T3" fmla="*/ 0 h 68"/>
                <a:gd name="T4" fmla="*/ 66 w 66"/>
                <a:gd name="T5" fmla="*/ 40 h 68"/>
                <a:gd name="T6" fmla="*/ 40 w 66"/>
                <a:gd name="T7" fmla="*/ 68 h 68"/>
                <a:gd name="T8" fmla="*/ 0 w 66"/>
                <a:gd name="T9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8">
                  <a:moveTo>
                    <a:pt x="0" y="28"/>
                  </a:moveTo>
                  <a:lnTo>
                    <a:pt x="26" y="0"/>
                  </a:lnTo>
                  <a:lnTo>
                    <a:pt x="66" y="40"/>
                  </a:lnTo>
                  <a:lnTo>
                    <a:pt x="40" y="6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95" name="Freeform 28"/>
            <p:cNvSpPr>
              <a:spLocks/>
            </p:cNvSpPr>
            <p:nvPr/>
          </p:nvSpPr>
          <p:spPr bwMode="auto">
            <a:xfrm>
              <a:off x="7156450" y="28575"/>
              <a:ext cx="319088" cy="325438"/>
            </a:xfrm>
            <a:custGeom>
              <a:avLst/>
              <a:gdLst>
                <a:gd name="T0" fmla="*/ 85 w 85"/>
                <a:gd name="T1" fmla="*/ 69 h 87"/>
                <a:gd name="T2" fmla="*/ 84 w 85"/>
                <a:gd name="T3" fmla="*/ 74 h 87"/>
                <a:gd name="T4" fmla="*/ 80 w 85"/>
                <a:gd name="T5" fmla="*/ 71 h 87"/>
                <a:gd name="T6" fmla="*/ 70 w 85"/>
                <a:gd name="T7" fmla="*/ 62 h 87"/>
                <a:gd name="T8" fmla="*/ 60 w 85"/>
                <a:gd name="T9" fmla="*/ 73 h 87"/>
                <a:gd name="T10" fmla="*/ 66 w 85"/>
                <a:gd name="T11" fmla="*/ 82 h 87"/>
                <a:gd name="T12" fmla="*/ 67 w 85"/>
                <a:gd name="T13" fmla="*/ 87 h 87"/>
                <a:gd name="T14" fmla="*/ 67 w 85"/>
                <a:gd name="T15" fmla="*/ 87 h 87"/>
                <a:gd name="T16" fmla="*/ 49 w 85"/>
                <a:gd name="T17" fmla="*/ 69 h 87"/>
                <a:gd name="T18" fmla="*/ 50 w 85"/>
                <a:gd name="T19" fmla="*/ 62 h 87"/>
                <a:gd name="T20" fmla="*/ 23 w 85"/>
                <a:gd name="T21" fmla="*/ 36 h 87"/>
                <a:gd name="T22" fmla="*/ 18 w 85"/>
                <a:gd name="T23" fmla="*/ 36 h 87"/>
                <a:gd name="T24" fmla="*/ 0 w 85"/>
                <a:gd name="T25" fmla="*/ 18 h 87"/>
                <a:gd name="T26" fmla="*/ 1 w 85"/>
                <a:gd name="T27" fmla="*/ 13 h 87"/>
                <a:gd name="T28" fmla="*/ 4 w 85"/>
                <a:gd name="T29" fmla="*/ 16 h 87"/>
                <a:gd name="T30" fmla="*/ 15 w 85"/>
                <a:gd name="T31" fmla="*/ 25 h 87"/>
                <a:gd name="T32" fmla="*/ 25 w 85"/>
                <a:gd name="T33" fmla="*/ 15 h 87"/>
                <a:gd name="T34" fmla="*/ 19 w 85"/>
                <a:gd name="T35" fmla="*/ 5 h 87"/>
                <a:gd name="T36" fmla="*/ 18 w 85"/>
                <a:gd name="T37" fmla="*/ 0 h 87"/>
                <a:gd name="T38" fmla="*/ 18 w 85"/>
                <a:gd name="T39" fmla="*/ 0 h 87"/>
                <a:gd name="T40" fmla="*/ 36 w 85"/>
                <a:gd name="T41" fmla="*/ 18 h 87"/>
                <a:gd name="T42" fmla="*/ 35 w 85"/>
                <a:gd name="T43" fmla="*/ 25 h 87"/>
                <a:gd name="T44" fmla="*/ 62 w 85"/>
                <a:gd name="T45" fmla="*/ 51 h 87"/>
                <a:gd name="T46" fmla="*/ 66 w 85"/>
                <a:gd name="T47" fmla="*/ 51 h 87"/>
                <a:gd name="T48" fmla="*/ 85 w 85"/>
                <a:gd name="T49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" h="87">
                  <a:moveTo>
                    <a:pt x="85" y="69"/>
                  </a:moveTo>
                  <a:cubicBezTo>
                    <a:pt x="85" y="71"/>
                    <a:pt x="84" y="73"/>
                    <a:pt x="84" y="74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66"/>
                    <a:pt x="75" y="62"/>
                    <a:pt x="70" y="62"/>
                  </a:cubicBezTo>
                  <a:cubicBezTo>
                    <a:pt x="64" y="62"/>
                    <a:pt x="60" y="67"/>
                    <a:pt x="60" y="73"/>
                  </a:cubicBezTo>
                  <a:cubicBezTo>
                    <a:pt x="60" y="77"/>
                    <a:pt x="62" y="80"/>
                    <a:pt x="66" y="82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57" y="87"/>
                    <a:pt x="49" y="79"/>
                    <a:pt x="49" y="69"/>
                  </a:cubicBezTo>
                  <a:cubicBezTo>
                    <a:pt x="49" y="67"/>
                    <a:pt x="49" y="64"/>
                    <a:pt x="50" y="62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6"/>
                    <a:pt x="20" y="36"/>
                    <a:pt x="18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17"/>
                    <a:pt x="1" y="15"/>
                    <a:pt x="1" y="1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21"/>
                    <a:pt x="10" y="25"/>
                    <a:pt x="15" y="25"/>
                  </a:cubicBezTo>
                  <a:cubicBezTo>
                    <a:pt x="21" y="25"/>
                    <a:pt x="25" y="20"/>
                    <a:pt x="25" y="15"/>
                  </a:cubicBezTo>
                  <a:cubicBezTo>
                    <a:pt x="25" y="11"/>
                    <a:pt x="23" y="7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0"/>
                    <a:pt x="36" y="23"/>
                    <a:pt x="35" y="25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4" y="51"/>
                    <a:pt x="65" y="51"/>
                    <a:pt x="66" y="51"/>
                  </a:cubicBezTo>
                  <a:cubicBezTo>
                    <a:pt x="76" y="51"/>
                    <a:pt x="84" y="59"/>
                    <a:pt x="85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</p:grpSp>
      <p:sp>
        <p:nvSpPr>
          <p:cNvPr id="96" name="Freeform 58"/>
          <p:cNvSpPr>
            <a:spLocks noEditPoints="1"/>
          </p:cNvSpPr>
          <p:nvPr/>
        </p:nvSpPr>
        <p:spPr bwMode="black">
          <a:xfrm>
            <a:off x="7531663" y="2351641"/>
            <a:ext cx="373367" cy="400183"/>
          </a:xfrm>
          <a:custGeom>
            <a:avLst/>
            <a:gdLst>
              <a:gd name="T0" fmla="*/ 181 w 182"/>
              <a:gd name="T1" fmla="*/ 65 h 195"/>
              <a:gd name="T2" fmla="*/ 88 w 182"/>
              <a:gd name="T3" fmla="*/ 0 h 195"/>
              <a:gd name="T4" fmla="*/ 88 w 182"/>
              <a:gd name="T5" fmla="*/ 40 h 195"/>
              <a:gd name="T6" fmla="*/ 1 w 182"/>
              <a:gd name="T7" fmla="*/ 40 h 195"/>
              <a:gd name="T8" fmla="*/ 1 w 182"/>
              <a:gd name="T9" fmla="*/ 89 h 195"/>
              <a:gd name="T10" fmla="*/ 57 w 182"/>
              <a:gd name="T11" fmla="*/ 89 h 195"/>
              <a:gd name="T12" fmla="*/ 88 w 182"/>
              <a:gd name="T13" fmla="*/ 68 h 195"/>
              <a:gd name="T14" fmla="*/ 88 w 182"/>
              <a:gd name="T15" fmla="*/ 130 h 195"/>
              <a:gd name="T16" fmla="*/ 181 w 182"/>
              <a:gd name="T17" fmla="*/ 65 h 195"/>
              <a:gd name="T18" fmla="*/ 19 w 182"/>
              <a:gd name="T19" fmla="*/ 127 h 195"/>
              <a:gd name="T20" fmla="*/ 88 w 182"/>
              <a:gd name="T21" fmla="*/ 172 h 195"/>
              <a:gd name="T22" fmla="*/ 88 w 182"/>
              <a:gd name="T23" fmla="*/ 142 h 195"/>
              <a:gd name="T24" fmla="*/ 178 w 182"/>
              <a:gd name="T25" fmla="*/ 142 h 195"/>
              <a:gd name="T26" fmla="*/ 178 w 182"/>
              <a:gd name="T27" fmla="*/ 153 h 195"/>
              <a:gd name="T28" fmla="*/ 100 w 182"/>
              <a:gd name="T29" fmla="*/ 153 h 195"/>
              <a:gd name="T30" fmla="*/ 100 w 182"/>
              <a:gd name="T31" fmla="*/ 195 h 195"/>
              <a:gd name="T32" fmla="*/ 0 w 182"/>
              <a:gd name="T33" fmla="*/ 127 h 195"/>
              <a:gd name="T34" fmla="*/ 19 w 182"/>
              <a:gd name="T35" fmla="*/ 12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" h="195">
                <a:moveTo>
                  <a:pt x="181" y="65"/>
                </a:moveTo>
                <a:cubicBezTo>
                  <a:pt x="88" y="0"/>
                  <a:pt x="88" y="0"/>
                  <a:pt x="88" y="0"/>
                </a:cubicBezTo>
                <a:cubicBezTo>
                  <a:pt x="88" y="40"/>
                  <a:pt x="88" y="40"/>
                  <a:pt x="88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89"/>
                  <a:pt x="1" y="89"/>
                  <a:pt x="1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181" y="65"/>
                  <a:pt x="181" y="65"/>
                  <a:pt x="181" y="65"/>
                </a:cubicBezTo>
                <a:close/>
                <a:moveTo>
                  <a:pt x="19" y="127"/>
                </a:moveTo>
                <a:cubicBezTo>
                  <a:pt x="88" y="172"/>
                  <a:pt x="88" y="172"/>
                  <a:pt x="88" y="172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178" y="142"/>
                  <a:pt x="178" y="142"/>
                  <a:pt x="178" y="142"/>
                </a:cubicBezTo>
                <a:cubicBezTo>
                  <a:pt x="182" y="142"/>
                  <a:pt x="182" y="153"/>
                  <a:pt x="178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0" y="127"/>
                  <a:pt x="0" y="127"/>
                  <a:pt x="0" y="127"/>
                </a:cubicBezTo>
                <a:cubicBezTo>
                  <a:pt x="19" y="127"/>
                  <a:pt x="19" y="127"/>
                  <a:pt x="1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40328" rIns="80655" bIns="40328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grpSp>
        <p:nvGrpSpPr>
          <p:cNvPr id="97" name="Group 537"/>
          <p:cNvGrpSpPr>
            <a:grpSpLocks noChangeAspect="1"/>
          </p:cNvGrpSpPr>
          <p:nvPr/>
        </p:nvGrpSpPr>
        <p:grpSpPr bwMode="auto">
          <a:xfrm>
            <a:off x="2692571" y="3810328"/>
            <a:ext cx="422960" cy="422960"/>
            <a:chOff x="5688" y="5268"/>
            <a:chExt cx="949" cy="949"/>
          </a:xfrm>
          <a:solidFill>
            <a:schemeClr val="bg1"/>
          </a:solidFill>
        </p:grpSpPr>
        <p:sp>
          <p:nvSpPr>
            <p:cNvPr id="98" name="Freeform 538"/>
            <p:cNvSpPr>
              <a:spLocks/>
            </p:cNvSpPr>
            <p:nvPr/>
          </p:nvSpPr>
          <p:spPr bwMode="auto">
            <a:xfrm>
              <a:off x="6085" y="5665"/>
              <a:ext cx="552" cy="552"/>
            </a:xfrm>
            <a:custGeom>
              <a:avLst/>
              <a:gdLst>
                <a:gd name="T0" fmla="*/ 34 w 234"/>
                <a:gd name="T1" fmla="*/ 61 h 234"/>
                <a:gd name="T2" fmla="*/ 34 w 234"/>
                <a:gd name="T3" fmla="*/ 34 h 234"/>
                <a:gd name="T4" fmla="*/ 61 w 234"/>
                <a:gd name="T5" fmla="*/ 34 h 234"/>
                <a:gd name="T6" fmla="*/ 98 w 234"/>
                <a:gd name="T7" fmla="*/ 72 h 234"/>
                <a:gd name="T8" fmla="*/ 98 w 234"/>
                <a:gd name="T9" fmla="*/ 19 h 234"/>
                <a:gd name="T10" fmla="*/ 117 w 234"/>
                <a:gd name="T11" fmla="*/ 0 h 234"/>
                <a:gd name="T12" fmla="*/ 136 w 234"/>
                <a:gd name="T13" fmla="*/ 19 h 234"/>
                <a:gd name="T14" fmla="*/ 136 w 234"/>
                <a:gd name="T15" fmla="*/ 72 h 234"/>
                <a:gd name="T16" fmla="*/ 173 w 234"/>
                <a:gd name="T17" fmla="*/ 34 h 234"/>
                <a:gd name="T18" fmla="*/ 200 w 234"/>
                <a:gd name="T19" fmla="*/ 34 h 234"/>
                <a:gd name="T20" fmla="*/ 200 w 234"/>
                <a:gd name="T21" fmla="*/ 61 h 234"/>
                <a:gd name="T22" fmla="*/ 162 w 234"/>
                <a:gd name="T23" fmla="*/ 98 h 234"/>
                <a:gd name="T24" fmla="*/ 215 w 234"/>
                <a:gd name="T25" fmla="*/ 98 h 234"/>
                <a:gd name="T26" fmla="*/ 234 w 234"/>
                <a:gd name="T27" fmla="*/ 117 h 234"/>
                <a:gd name="T28" fmla="*/ 215 w 234"/>
                <a:gd name="T29" fmla="*/ 136 h 234"/>
                <a:gd name="T30" fmla="*/ 162 w 234"/>
                <a:gd name="T31" fmla="*/ 136 h 234"/>
                <a:gd name="T32" fmla="*/ 200 w 234"/>
                <a:gd name="T33" fmla="*/ 173 h 234"/>
                <a:gd name="T34" fmla="*/ 200 w 234"/>
                <a:gd name="T35" fmla="*/ 200 h 234"/>
                <a:gd name="T36" fmla="*/ 173 w 234"/>
                <a:gd name="T37" fmla="*/ 200 h 234"/>
                <a:gd name="T38" fmla="*/ 136 w 234"/>
                <a:gd name="T39" fmla="*/ 162 h 234"/>
                <a:gd name="T40" fmla="*/ 136 w 234"/>
                <a:gd name="T41" fmla="*/ 215 h 234"/>
                <a:gd name="T42" fmla="*/ 117 w 234"/>
                <a:gd name="T43" fmla="*/ 234 h 234"/>
                <a:gd name="T44" fmla="*/ 98 w 234"/>
                <a:gd name="T45" fmla="*/ 215 h 234"/>
                <a:gd name="T46" fmla="*/ 98 w 234"/>
                <a:gd name="T47" fmla="*/ 162 h 234"/>
                <a:gd name="T48" fmla="*/ 61 w 234"/>
                <a:gd name="T49" fmla="*/ 200 h 234"/>
                <a:gd name="T50" fmla="*/ 34 w 234"/>
                <a:gd name="T51" fmla="*/ 200 h 234"/>
                <a:gd name="T52" fmla="*/ 34 w 234"/>
                <a:gd name="T53" fmla="*/ 173 h 234"/>
                <a:gd name="T54" fmla="*/ 72 w 234"/>
                <a:gd name="T55" fmla="*/ 136 h 234"/>
                <a:gd name="T56" fmla="*/ 19 w 234"/>
                <a:gd name="T57" fmla="*/ 136 h 234"/>
                <a:gd name="T58" fmla="*/ 0 w 234"/>
                <a:gd name="T59" fmla="*/ 117 h 234"/>
                <a:gd name="T60" fmla="*/ 19 w 234"/>
                <a:gd name="T61" fmla="*/ 98 h 234"/>
                <a:gd name="T62" fmla="*/ 72 w 234"/>
                <a:gd name="T63" fmla="*/ 98 h 234"/>
                <a:gd name="T64" fmla="*/ 34 w 234"/>
                <a:gd name="T65" fmla="*/ 6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" h="234">
                  <a:moveTo>
                    <a:pt x="34" y="61"/>
                  </a:moveTo>
                  <a:cubicBezTo>
                    <a:pt x="27" y="54"/>
                    <a:pt x="27" y="42"/>
                    <a:pt x="34" y="34"/>
                  </a:cubicBezTo>
                  <a:cubicBezTo>
                    <a:pt x="42" y="27"/>
                    <a:pt x="54" y="27"/>
                    <a:pt x="61" y="34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8"/>
                    <a:pt x="107" y="0"/>
                    <a:pt x="117" y="0"/>
                  </a:cubicBezTo>
                  <a:cubicBezTo>
                    <a:pt x="127" y="0"/>
                    <a:pt x="136" y="8"/>
                    <a:pt x="136" y="19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73" y="34"/>
                    <a:pt x="173" y="34"/>
                    <a:pt x="173" y="34"/>
                  </a:cubicBezTo>
                  <a:cubicBezTo>
                    <a:pt x="181" y="27"/>
                    <a:pt x="192" y="27"/>
                    <a:pt x="200" y="34"/>
                  </a:cubicBezTo>
                  <a:cubicBezTo>
                    <a:pt x="207" y="42"/>
                    <a:pt x="207" y="54"/>
                    <a:pt x="200" y="61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226" y="98"/>
                    <a:pt x="234" y="107"/>
                    <a:pt x="234" y="117"/>
                  </a:cubicBezTo>
                  <a:cubicBezTo>
                    <a:pt x="234" y="127"/>
                    <a:pt x="226" y="136"/>
                    <a:pt x="215" y="136"/>
                  </a:cubicBezTo>
                  <a:cubicBezTo>
                    <a:pt x="162" y="136"/>
                    <a:pt x="162" y="136"/>
                    <a:pt x="162" y="136"/>
                  </a:cubicBezTo>
                  <a:cubicBezTo>
                    <a:pt x="200" y="173"/>
                    <a:pt x="200" y="173"/>
                    <a:pt x="200" y="173"/>
                  </a:cubicBezTo>
                  <a:cubicBezTo>
                    <a:pt x="207" y="181"/>
                    <a:pt x="207" y="192"/>
                    <a:pt x="200" y="200"/>
                  </a:cubicBezTo>
                  <a:cubicBezTo>
                    <a:pt x="192" y="207"/>
                    <a:pt x="181" y="207"/>
                    <a:pt x="173" y="200"/>
                  </a:cubicBezTo>
                  <a:cubicBezTo>
                    <a:pt x="136" y="162"/>
                    <a:pt x="136" y="162"/>
                    <a:pt x="136" y="162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226"/>
                    <a:pt x="127" y="234"/>
                    <a:pt x="117" y="234"/>
                  </a:cubicBezTo>
                  <a:cubicBezTo>
                    <a:pt x="107" y="234"/>
                    <a:pt x="98" y="226"/>
                    <a:pt x="98" y="215"/>
                  </a:cubicBezTo>
                  <a:cubicBezTo>
                    <a:pt x="98" y="162"/>
                    <a:pt x="98" y="162"/>
                    <a:pt x="98" y="162"/>
                  </a:cubicBezTo>
                  <a:cubicBezTo>
                    <a:pt x="61" y="200"/>
                    <a:pt x="61" y="200"/>
                    <a:pt x="61" y="200"/>
                  </a:cubicBezTo>
                  <a:cubicBezTo>
                    <a:pt x="54" y="207"/>
                    <a:pt x="42" y="207"/>
                    <a:pt x="34" y="200"/>
                  </a:cubicBezTo>
                  <a:cubicBezTo>
                    <a:pt x="27" y="192"/>
                    <a:pt x="27" y="181"/>
                    <a:pt x="34" y="173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8" y="136"/>
                    <a:pt x="0" y="127"/>
                    <a:pt x="0" y="117"/>
                  </a:cubicBezTo>
                  <a:cubicBezTo>
                    <a:pt x="0" y="107"/>
                    <a:pt x="8" y="98"/>
                    <a:pt x="19" y="98"/>
                  </a:cubicBezTo>
                  <a:cubicBezTo>
                    <a:pt x="72" y="98"/>
                    <a:pt x="72" y="98"/>
                    <a:pt x="72" y="98"/>
                  </a:cubicBezTo>
                  <a:lnTo>
                    <a:pt x="34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99" name="Freeform 539"/>
            <p:cNvSpPr>
              <a:spLocks/>
            </p:cNvSpPr>
            <p:nvPr/>
          </p:nvSpPr>
          <p:spPr bwMode="auto">
            <a:xfrm>
              <a:off x="5688" y="5268"/>
              <a:ext cx="427" cy="427"/>
            </a:xfrm>
            <a:custGeom>
              <a:avLst/>
              <a:gdLst>
                <a:gd name="T0" fmla="*/ 181 w 181"/>
                <a:gd name="T1" fmla="*/ 40 h 181"/>
                <a:gd name="T2" fmla="*/ 163 w 181"/>
                <a:gd name="T3" fmla="*/ 21 h 181"/>
                <a:gd name="T4" fmla="*/ 144 w 181"/>
                <a:gd name="T5" fmla="*/ 40 h 181"/>
                <a:gd name="T6" fmla="*/ 144 w 181"/>
                <a:gd name="T7" fmla="*/ 117 h 181"/>
                <a:gd name="T8" fmla="*/ 34 w 181"/>
                <a:gd name="T9" fmla="*/ 8 h 181"/>
                <a:gd name="T10" fmla="*/ 8 w 181"/>
                <a:gd name="T11" fmla="*/ 8 h 181"/>
                <a:gd name="T12" fmla="*/ 8 w 181"/>
                <a:gd name="T13" fmla="*/ 34 h 181"/>
                <a:gd name="T14" fmla="*/ 117 w 181"/>
                <a:gd name="T15" fmla="*/ 144 h 181"/>
                <a:gd name="T16" fmla="*/ 40 w 181"/>
                <a:gd name="T17" fmla="*/ 144 h 181"/>
                <a:gd name="T18" fmla="*/ 21 w 181"/>
                <a:gd name="T19" fmla="*/ 163 h 181"/>
                <a:gd name="T20" fmla="*/ 40 w 181"/>
                <a:gd name="T21" fmla="*/ 181 h 181"/>
                <a:gd name="T22" fmla="*/ 162 w 181"/>
                <a:gd name="T23" fmla="*/ 181 h 181"/>
                <a:gd name="T24" fmla="*/ 176 w 181"/>
                <a:gd name="T25" fmla="*/ 176 h 181"/>
                <a:gd name="T26" fmla="*/ 181 w 181"/>
                <a:gd name="T27" fmla="*/ 163 h 181"/>
                <a:gd name="T28" fmla="*/ 181 w 181"/>
                <a:gd name="T29" fmla="*/ 4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81">
                  <a:moveTo>
                    <a:pt x="181" y="40"/>
                  </a:moveTo>
                  <a:cubicBezTo>
                    <a:pt x="181" y="29"/>
                    <a:pt x="173" y="21"/>
                    <a:pt x="163" y="21"/>
                  </a:cubicBezTo>
                  <a:cubicBezTo>
                    <a:pt x="152" y="21"/>
                    <a:pt x="144" y="29"/>
                    <a:pt x="144" y="40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ubicBezTo>
                    <a:pt x="0" y="15"/>
                    <a:pt x="0" y="27"/>
                    <a:pt x="8" y="34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29" y="144"/>
                    <a:pt x="21" y="152"/>
                    <a:pt x="21" y="163"/>
                  </a:cubicBezTo>
                  <a:cubicBezTo>
                    <a:pt x="21" y="173"/>
                    <a:pt x="29" y="181"/>
                    <a:pt x="40" y="181"/>
                  </a:cubicBezTo>
                  <a:cubicBezTo>
                    <a:pt x="162" y="181"/>
                    <a:pt x="162" y="181"/>
                    <a:pt x="162" y="181"/>
                  </a:cubicBezTo>
                  <a:cubicBezTo>
                    <a:pt x="167" y="181"/>
                    <a:pt x="172" y="179"/>
                    <a:pt x="176" y="176"/>
                  </a:cubicBezTo>
                  <a:cubicBezTo>
                    <a:pt x="179" y="172"/>
                    <a:pt x="181" y="167"/>
                    <a:pt x="181" y="163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</p:grpSp>
      <p:sp>
        <p:nvSpPr>
          <p:cNvPr id="100" name="Freeform 12"/>
          <p:cNvSpPr>
            <a:spLocks noChangeAspect="1" noEditPoints="1"/>
          </p:cNvSpPr>
          <p:nvPr/>
        </p:nvSpPr>
        <p:spPr bwMode="black">
          <a:xfrm>
            <a:off x="2677360" y="2429386"/>
            <a:ext cx="441602" cy="266567"/>
          </a:xfrm>
          <a:custGeom>
            <a:avLst/>
            <a:gdLst>
              <a:gd name="T0" fmla="*/ 292 w 349"/>
              <a:gd name="T1" fmla="*/ 160 h 211"/>
              <a:gd name="T2" fmla="*/ 230 w 349"/>
              <a:gd name="T3" fmla="*/ 131 h 211"/>
              <a:gd name="T4" fmla="*/ 227 w 349"/>
              <a:gd name="T5" fmla="*/ 136 h 211"/>
              <a:gd name="T6" fmla="*/ 265 w 349"/>
              <a:gd name="T7" fmla="*/ 177 h 211"/>
              <a:gd name="T8" fmla="*/ 204 w 349"/>
              <a:gd name="T9" fmla="*/ 147 h 211"/>
              <a:gd name="T10" fmla="*/ 200 w 349"/>
              <a:gd name="T11" fmla="*/ 152 h 211"/>
              <a:gd name="T12" fmla="*/ 238 w 349"/>
              <a:gd name="T13" fmla="*/ 193 h 211"/>
              <a:gd name="T14" fmla="*/ 191 w 349"/>
              <a:gd name="T15" fmla="*/ 174 h 211"/>
              <a:gd name="T16" fmla="*/ 188 w 349"/>
              <a:gd name="T17" fmla="*/ 178 h 211"/>
              <a:gd name="T18" fmla="*/ 208 w 349"/>
              <a:gd name="T19" fmla="*/ 205 h 211"/>
              <a:gd name="T20" fmla="*/ 172 w 349"/>
              <a:gd name="T21" fmla="*/ 194 h 211"/>
              <a:gd name="T22" fmla="*/ 176 w 349"/>
              <a:gd name="T23" fmla="*/ 172 h 211"/>
              <a:gd name="T24" fmla="*/ 154 w 349"/>
              <a:gd name="T25" fmla="*/ 146 h 211"/>
              <a:gd name="T26" fmla="*/ 133 w 349"/>
              <a:gd name="T27" fmla="*/ 127 h 211"/>
              <a:gd name="T28" fmla="*/ 114 w 349"/>
              <a:gd name="T29" fmla="*/ 130 h 211"/>
              <a:gd name="T30" fmla="*/ 101 w 349"/>
              <a:gd name="T31" fmla="*/ 124 h 211"/>
              <a:gd name="T32" fmla="*/ 72 w 349"/>
              <a:gd name="T33" fmla="*/ 121 h 211"/>
              <a:gd name="T34" fmla="*/ 48 w 349"/>
              <a:gd name="T35" fmla="*/ 135 h 211"/>
              <a:gd name="T36" fmla="*/ 71 w 349"/>
              <a:gd name="T37" fmla="*/ 27 h 211"/>
              <a:gd name="T38" fmla="*/ 75 w 349"/>
              <a:gd name="T39" fmla="*/ 46 h 211"/>
              <a:gd name="T40" fmla="*/ 101 w 349"/>
              <a:gd name="T41" fmla="*/ 79 h 211"/>
              <a:gd name="T42" fmla="*/ 118 w 349"/>
              <a:gd name="T43" fmla="*/ 76 h 211"/>
              <a:gd name="T44" fmla="*/ 158 w 349"/>
              <a:gd name="T45" fmla="*/ 53 h 211"/>
              <a:gd name="T46" fmla="*/ 289 w 349"/>
              <a:gd name="T47" fmla="*/ 140 h 211"/>
              <a:gd name="T48" fmla="*/ 242 w 349"/>
              <a:gd name="T49" fmla="*/ 37 h 211"/>
              <a:gd name="T50" fmla="*/ 148 w 349"/>
              <a:gd name="T51" fmla="*/ 4 h 211"/>
              <a:gd name="T52" fmla="*/ 94 w 349"/>
              <a:gd name="T53" fmla="*/ 33 h 211"/>
              <a:gd name="T54" fmla="*/ 102 w 349"/>
              <a:gd name="T55" fmla="*/ 70 h 211"/>
              <a:gd name="T56" fmla="*/ 113 w 349"/>
              <a:gd name="T57" fmla="*/ 67 h 211"/>
              <a:gd name="T58" fmla="*/ 188 w 349"/>
              <a:gd name="T59" fmla="*/ 56 h 211"/>
              <a:gd name="T60" fmla="*/ 294 w 349"/>
              <a:gd name="T61" fmla="*/ 133 h 211"/>
              <a:gd name="T62" fmla="*/ 314 w 349"/>
              <a:gd name="T63" fmla="*/ 130 h 211"/>
              <a:gd name="T64" fmla="*/ 253 w 349"/>
              <a:gd name="T65" fmla="*/ 41 h 211"/>
              <a:gd name="T66" fmla="*/ 139 w 349"/>
              <a:gd name="T67" fmla="*/ 164 h 211"/>
              <a:gd name="T68" fmla="*/ 130 w 349"/>
              <a:gd name="T69" fmla="*/ 137 h 211"/>
              <a:gd name="T70" fmla="*/ 112 w 349"/>
              <a:gd name="T71" fmla="*/ 149 h 211"/>
              <a:gd name="T72" fmla="*/ 84 w 349"/>
              <a:gd name="T73" fmla="*/ 143 h 211"/>
              <a:gd name="T74" fmla="*/ 67 w 349"/>
              <a:gd name="T75" fmla="*/ 131 h 211"/>
              <a:gd name="T76" fmla="*/ 59 w 349"/>
              <a:gd name="T77" fmla="*/ 168 h 211"/>
              <a:gd name="T78" fmla="*/ 76 w 349"/>
              <a:gd name="T79" fmla="*/ 178 h 211"/>
              <a:gd name="T80" fmla="*/ 90 w 349"/>
              <a:gd name="T81" fmla="*/ 188 h 211"/>
              <a:gd name="T82" fmla="*/ 106 w 349"/>
              <a:gd name="T83" fmla="*/ 181 h 211"/>
              <a:gd name="T84" fmla="*/ 116 w 349"/>
              <a:gd name="T85" fmla="*/ 200 h 211"/>
              <a:gd name="T86" fmla="*/ 131 w 349"/>
              <a:gd name="T87" fmla="*/ 193 h 211"/>
              <a:gd name="T88" fmla="*/ 145 w 349"/>
              <a:gd name="T89" fmla="*/ 209 h 211"/>
              <a:gd name="T90" fmla="*/ 166 w 349"/>
              <a:gd name="T91" fmla="*/ 174 h 211"/>
              <a:gd name="T92" fmla="*/ 349 w 349"/>
              <a:gd name="T93" fmla="*/ 124 h 211"/>
              <a:gd name="T94" fmla="*/ 326 w 349"/>
              <a:gd name="T95" fmla="*/ 22 h 211"/>
              <a:gd name="T96" fmla="*/ 323 w 349"/>
              <a:gd name="T97" fmla="*/ 135 h 211"/>
              <a:gd name="T98" fmla="*/ 349 w 349"/>
              <a:gd name="T99" fmla="*/ 124 h 211"/>
              <a:gd name="T100" fmla="*/ 47 w 349"/>
              <a:gd name="T101" fmla="*/ 11 h 211"/>
              <a:gd name="T102" fmla="*/ 3 w 349"/>
              <a:gd name="T103" fmla="*/ 118 h 211"/>
              <a:gd name="T104" fmla="*/ 35 w 349"/>
              <a:gd name="T105" fmla="*/ 135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49" h="211">
                <a:moveTo>
                  <a:pt x="289" y="140"/>
                </a:moveTo>
                <a:cubicBezTo>
                  <a:pt x="294" y="144"/>
                  <a:pt x="296" y="154"/>
                  <a:pt x="292" y="160"/>
                </a:cubicBezTo>
                <a:cubicBezTo>
                  <a:pt x="289" y="164"/>
                  <a:pt x="285" y="167"/>
                  <a:pt x="279" y="167"/>
                </a:cubicBezTo>
                <a:cubicBezTo>
                  <a:pt x="279" y="167"/>
                  <a:pt x="279" y="167"/>
                  <a:pt x="230" y="131"/>
                </a:cubicBezTo>
                <a:cubicBezTo>
                  <a:pt x="228" y="130"/>
                  <a:pt x="227" y="131"/>
                  <a:pt x="226" y="132"/>
                </a:cubicBezTo>
                <a:cubicBezTo>
                  <a:pt x="226" y="134"/>
                  <a:pt x="226" y="135"/>
                  <a:pt x="227" y="136"/>
                </a:cubicBezTo>
                <a:cubicBezTo>
                  <a:pt x="227" y="136"/>
                  <a:pt x="227" y="136"/>
                  <a:pt x="267" y="164"/>
                </a:cubicBezTo>
                <a:cubicBezTo>
                  <a:pt x="267" y="168"/>
                  <a:pt x="267" y="172"/>
                  <a:pt x="265" y="177"/>
                </a:cubicBezTo>
                <a:cubicBezTo>
                  <a:pt x="262" y="181"/>
                  <a:pt x="257" y="183"/>
                  <a:pt x="253" y="183"/>
                </a:cubicBezTo>
                <a:cubicBezTo>
                  <a:pt x="253" y="183"/>
                  <a:pt x="253" y="183"/>
                  <a:pt x="204" y="147"/>
                </a:cubicBezTo>
                <a:cubicBezTo>
                  <a:pt x="203" y="147"/>
                  <a:pt x="200" y="147"/>
                  <a:pt x="200" y="148"/>
                </a:cubicBezTo>
                <a:cubicBezTo>
                  <a:pt x="199" y="150"/>
                  <a:pt x="199" y="151"/>
                  <a:pt x="200" y="152"/>
                </a:cubicBezTo>
                <a:cubicBezTo>
                  <a:pt x="200" y="152"/>
                  <a:pt x="200" y="152"/>
                  <a:pt x="240" y="181"/>
                </a:cubicBezTo>
                <a:cubicBezTo>
                  <a:pt x="240" y="185"/>
                  <a:pt x="240" y="189"/>
                  <a:pt x="238" y="193"/>
                </a:cubicBezTo>
                <a:cubicBezTo>
                  <a:pt x="235" y="197"/>
                  <a:pt x="231" y="198"/>
                  <a:pt x="226" y="198"/>
                </a:cubicBezTo>
                <a:cubicBezTo>
                  <a:pt x="226" y="198"/>
                  <a:pt x="226" y="198"/>
                  <a:pt x="191" y="174"/>
                </a:cubicBezTo>
                <a:cubicBezTo>
                  <a:pt x="189" y="172"/>
                  <a:pt x="188" y="172"/>
                  <a:pt x="187" y="174"/>
                </a:cubicBezTo>
                <a:cubicBezTo>
                  <a:pt x="187" y="175"/>
                  <a:pt x="187" y="177"/>
                  <a:pt x="188" y="178"/>
                </a:cubicBezTo>
                <a:cubicBezTo>
                  <a:pt x="188" y="178"/>
                  <a:pt x="188" y="178"/>
                  <a:pt x="210" y="194"/>
                </a:cubicBezTo>
                <a:cubicBezTo>
                  <a:pt x="211" y="198"/>
                  <a:pt x="210" y="202"/>
                  <a:pt x="208" y="205"/>
                </a:cubicBezTo>
                <a:cubicBezTo>
                  <a:pt x="204" y="209"/>
                  <a:pt x="200" y="211"/>
                  <a:pt x="196" y="211"/>
                </a:cubicBezTo>
                <a:cubicBezTo>
                  <a:pt x="196" y="211"/>
                  <a:pt x="196" y="211"/>
                  <a:pt x="172" y="194"/>
                </a:cubicBezTo>
                <a:cubicBezTo>
                  <a:pt x="172" y="194"/>
                  <a:pt x="172" y="194"/>
                  <a:pt x="176" y="175"/>
                </a:cubicBezTo>
                <a:cubicBezTo>
                  <a:pt x="176" y="175"/>
                  <a:pt x="176" y="174"/>
                  <a:pt x="176" y="172"/>
                </a:cubicBezTo>
                <a:cubicBezTo>
                  <a:pt x="177" y="160"/>
                  <a:pt x="169" y="150"/>
                  <a:pt x="157" y="147"/>
                </a:cubicBezTo>
                <a:cubicBezTo>
                  <a:pt x="156" y="146"/>
                  <a:pt x="156" y="146"/>
                  <a:pt x="154" y="146"/>
                </a:cubicBezTo>
                <a:cubicBezTo>
                  <a:pt x="153" y="146"/>
                  <a:pt x="152" y="146"/>
                  <a:pt x="150" y="146"/>
                </a:cubicBezTo>
                <a:cubicBezTo>
                  <a:pt x="149" y="136"/>
                  <a:pt x="142" y="130"/>
                  <a:pt x="133" y="127"/>
                </a:cubicBezTo>
                <a:cubicBezTo>
                  <a:pt x="131" y="127"/>
                  <a:pt x="130" y="127"/>
                  <a:pt x="130" y="127"/>
                </a:cubicBezTo>
                <a:cubicBezTo>
                  <a:pt x="123" y="126"/>
                  <a:pt x="118" y="127"/>
                  <a:pt x="114" y="130"/>
                </a:cubicBezTo>
                <a:cubicBezTo>
                  <a:pt x="111" y="127"/>
                  <a:pt x="107" y="124"/>
                  <a:pt x="102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5" y="123"/>
                  <a:pt x="90" y="124"/>
                  <a:pt x="86" y="127"/>
                </a:cubicBezTo>
                <a:cubicBezTo>
                  <a:pt x="82" y="124"/>
                  <a:pt x="76" y="121"/>
                  <a:pt x="72" y="121"/>
                </a:cubicBezTo>
                <a:cubicBezTo>
                  <a:pt x="70" y="121"/>
                  <a:pt x="67" y="121"/>
                  <a:pt x="64" y="121"/>
                </a:cubicBezTo>
                <a:cubicBezTo>
                  <a:pt x="56" y="124"/>
                  <a:pt x="51" y="128"/>
                  <a:pt x="48" y="135"/>
                </a:cubicBezTo>
                <a:cubicBezTo>
                  <a:pt x="48" y="135"/>
                  <a:pt x="48" y="135"/>
                  <a:pt x="44" y="134"/>
                </a:cubicBezTo>
                <a:cubicBezTo>
                  <a:pt x="43" y="81"/>
                  <a:pt x="71" y="27"/>
                  <a:pt x="71" y="27"/>
                </a:cubicBezTo>
                <a:cubicBezTo>
                  <a:pt x="71" y="27"/>
                  <a:pt x="76" y="27"/>
                  <a:pt x="84" y="27"/>
                </a:cubicBezTo>
                <a:cubicBezTo>
                  <a:pt x="79" y="33"/>
                  <a:pt x="75" y="40"/>
                  <a:pt x="75" y="46"/>
                </a:cubicBezTo>
                <a:cubicBezTo>
                  <a:pt x="74" y="53"/>
                  <a:pt x="75" y="58"/>
                  <a:pt x="78" y="64"/>
                </a:cubicBezTo>
                <a:cubicBezTo>
                  <a:pt x="83" y="73"/>
                  <a:pt x="91" y="79"/>
                  <a:pt x="101" y="79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6" y="80"/>
                  <a:pt x="113" y="79"/>
                  <a:pt x="118" y="76"/>
                </a:cubicBezTo>
                <a:cubicBezTo>
                  <a:pt x="118" y="76"/>
                  <a:pt x="118" y="76"/>
                  <a:pt x="122" y="73"/>
                </a:cubicBezTo>
                <a:cubicBezTo>
                  <a:pt x="122" y="73"/>
                  <a:pt x="122" y="73"/>
                  <a:pt x="158" y="53"/>
                </a:cubicBezTo>
                <a:cubicBezTo>
                  <a:pt x="158" y="53"/>
                  <a:pt x="158" y="53"/>
                  <a:pt x="183" y="64"/>
                </a:cubicBezTo>
                <a:cubicBezTo>
                  <a:pt x="183" y="64"/>
                  <a:pt x="183" y="64"/>
                  <a:pt x="289" y="140"/>
                </a:cubicBezTo>
                <a:close/>
                <a:moveTo>
                  <a:pt x="253" y="41"/>
                </a:moveTo>
                <a:cubicBezTo>
                  <a:pt x="250" y="41"/>
                  <a:pt x="246" y="40"/>
                  <a:pt x="242" y="37"/>
                </a:cubicBezTo>
                <a:cubicBezTo>
                  <a:pt x="165" y="2"/>
                  <a:pt x="165" y="2"/>
                  <a:pt x="165" y="2"/>
                </a:cubicBezTo>
                <a:cubicBezTo>
                  <a:pt x="160" y="0"/>
                  <a:pt x="153" y="1"/>
                  <a:pt x="148" y="4"/>
                </a:cubicBezTo>
                <a:cubicBezTo>
                  <a:pt x="117" y="21"/>
                  <a:pt x="117" y="21"/>
                  <a:pt x="117" y="21"/>
                </a:cubicBezTo>
                <a:cubicBezTo>
                  <a:pt x="94" y="33"/>
                  <a:pt x="94" y="33"/>
                  <a:pt x="94" y="33"/>
                </a:cubicBezTo>
                <a:cubicBezTo>
                  <a:pt x="85" y="39"/>
                  <a:pt x="82" y="51"/>
                  <a:pt x="87" y="60"/>
                </a:cubicBezTo>
                <a:cubicBezTo>
                  <a:pt x="90" y="66"/>
                  <a:pt x="96" y="70"/>
                  <a:pt x="102" y="70"/>
                </a:cubicBezTo>
                <a:cubicBezTo>
                  <a:pt x="106" y="70"/>
                  <a:pt x="110" y="70"/>
                  <a:pt x="113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59" y="43"/>
                  <a:pt x="159" y="43"/>
                  <a:pt x="159" y="43"/>
                </a:cubicBezTo>
                <a:cubicBezTo>
                  <a:pt x="188" y="56"/>
                  <a:pt x="188" y="56"/>
                  <a:pt x="188" y="56"/>
                </a:cubicBezTo>
                <a:cubicBezTo>
                  <a:pt x="228" y="86"/>
                  <a:pt x="228" y="86"/>
                  <a:pt x="228" y="86"/>
                </a:cubicBezTo>
                <a:cubicBezTo>
                  <a:pt x="294" y="133"/>
                  <a:pt x="294" y="133"/>
                  <a:pt x="294" y="133"/>
                </a:cubicBezTo>
                <a:cubicBezTo>
                  <a:pt x="295" y="134"/>
                  <a:pt x="295" y="134"/>
                  <a:pt x="295" y="134"/>
                </a:cubicBezTo>
                <a:cubicBezTo>
                  <a:pt x="314" y="130"/>
                  <a:pt x="314" y="130"/>
                  <a:pt x="314" y="130"/>
                </a:cubicBezTo>
                <a:cubicBezTo>
                  <a:pt x="317" y="68"/>
                  <a:pt x="289" y="39"/>
                  <a:pt x="289" y="39"/>
                </a:cubicBezTo>
                <a:cubicBezTo>
                  <a:pt x="289" y="39"/>
                  <a:pt x="261" y="44"/>
                  <a:pt x="253" y="41"/>
                </a:cubicBezTo>
                <a:close/>
                <a:moveTo>
                  <a:pt x="155" y="157"/>
                </a:moveTo>
                <a:cubicBezTo>
                  <a:pt x="149" y="156"/>
                  <a:pt x="142" y="158"/>
                  <a:pt x="139" y="164"/>
                </a:cubicBezTo>
                <a:cubicBezTo>
                  <a:pt x="141" y="154"/>
                  <a:pt x="141" y="154"/>
                  <a:pt x="141" y="154"/>
                </a:cubicBezTo>
                <a:cubicBezTo>
                  <a:pt x="143" y="146"/>
                  <a:pt x="138" y="138"/>
                  <a:pt x="130" y="137"/>
                </a:cubicBezTo>
                <a:cubicBezTo>
                  <a:pt x="122" y="135"/>
                  <a:pt x="114" y="139"/>
                  <a:pt x="112" y="148"/>
                </a:cubicBezTo>
                <a:cubicBezTo>
                  <a:pt x="112" y="149"/>
                  <a:pt x="112" y="149"/>
                  <a:pt x="112" y="149"/>
                </a:cubicBezTo>
                <a:cubicBezTo>
                  <a:pt x="112" y="142"/>
                  <a:pt x="107" y="135"/>
                  <a:pt x="100" y="134"/>
                </a:cubicBezTo>
                <a:cubicBezTo>
                  <a:pt x="94" y="133"/>
                  <a:pt x="86" y="137"/>
                  <a:pt x="84" y="143"/>
                </a:cubicBezTo>
                <a:cubicBezTo>
                  <a:pt x="84" y="143"/>
                  <a:pt x="84" y="143"/>
                  <a:pt x="84" y="143"/>
                </a:cubicBezTo>
                <a:cubicBezTo>
                  <a:pt x="82" y="135"/>
                  <a:pt x="74" y="130"/>
                  <a:pt x="67" y="131"/>
                </a:cubicBezTo>
                <a:cubicBezTo>
                  <a:pt x="59" y="134"/>
                  <a:pt x="53" y="141"/>
                  <a:pt x="55" y="149"/>
                </a:cubicBezTo>
                <a:cubicBezTo>
                  <a:pt x="59" y="168"/>
                  <a:pt x="59" y="168"/>
                  <a:pt x="59" y="168"/>
                </a:cubicBezTo>
                <a:cubicBezTo>
                  <a:pt x="60" y="173"/>
                  <a:pt x="65" y="178"/>
                  <a:pt x="72" y="178"/>
                </a:cubicBezTo>
                <a:cubicBezTo>
                  <a:pt x="74" y="178"/>
                  <a:pt x="75" y="178"/>
                  <a:pt x="76" y="178"/>
                </a:cubicBezTo>
                <a:cubicBezTo>
                  <a:pt x="78" y="178"/>
                  <a:pt x="78" y="178"/>
                  <a:pt x="79" y="177"/>
                </a:cubicBezTo>
                <a:cubicBezTo>
                  <a:pt x="80" y="182"/>
                  <a:pt x="84" y="186"/>
                  <a:pt x="90" y="188"/>
                </a:cubicBezTo>
                <a:cubicBezTo>
                  <a:pt x="91" y="188"/>
                  <a:pt x="91" y="188"/>
                  <a:pt x="91" y="188"/>
                </a:cubicBezTo>
                <a:cubicBezTo>
                  <a:pt x="96" y="188"/>
                  <a:pt x="102" y="185"/>
                  <a:pt x="106" y="181"/>
                </a:cubicBezTo>
                <a:cubicBezTo>
                  <a:pt x="104" y="182"/>
                  <a:pt x="104" y="182"/>
                  <a:pt x="104" y="182"/>
                </a:cubicBezTo>
                <a:cubicBezTo>
                  <a:pt x="103" y="189"/>
                  <a:pt x="108" y="197"/>
                  <a:pt x="116" y="200"/>
                </a:cubicBezTo>
                <a:cubicBezTo>
                  <a:pt x="116" y="200"/>
                  <a:pt x="116" y="200"/>
                  <a:pt x="118" y="200"/>
                </a:cubicBezTo>
                <a:cubicBezTo>
                  <a:pt x="123" y="200"/>
                  <a:pt x="129" y="197"/>
                  <a:pt x="131" y="193"/>
                </a:cubicBezTo>
                <a:cubicBezTo>
                  <a:pt x="131" y="200"/>
                  <a:pt x="135" y="206"/>
                  <a:pt x="143" y="209"/>
                </a:cubicBezTo>
                <a:cubicBezTo>
                  <a:pt x="143" y="209"/>
                  <a:pt x="143" y="209"/>
                  <a:pt x="145" y="209"/>
                </a:cubicBezTo>
                <a:cubicBezTo>
                  <a:pt x="151" y="209"/>
                  <a:pt x="158" y="205"/>
                  <a:pt x="161" y="197"/>
                </a:cubicBezTo>
                <a:cubicBezTo>
                  <a:pt x="166" y="174"/>
                  <a:pt x="166" y="174"/>
                  <a:pt x="166" y="174"/>
                </a:cubicBezTo>
                <a:cubicBezTo>
                  <a:pt x="168" y="166"/>
                  <a:pt x="162" y="158"/>
                  <a:pt x="155" y="157"/>
                </a:cubicBezTo>
                <a:close/>
                <a:moveTo>
                  <a:pt x="349" y="124"/>
                </a:moveTo>
                <a:cubicBezTo>
                  <a:pt x="338" y="30"/>
                  <a:pt x="338" y="30"/>
                  <a:pt x="338" y="30"/>
                </a:cubicBezTo>
                <a:cubicBezTo>
                  <a:pt x="337" y="24"/>
                  <a:pt x="332" y="21"/>
                  <a:pt x="326" y="22"/>
                </a:cubicBezTo>
                <a:cubicBezTo>
                  <a:pt x="294" y="30"/>
                  <a:pt x="294" y="30"/>
                  <a:pt x="294" y="30"/>
                </a:cubicBezTo>
                <a:cubicBezTo>
                  <a:pt x="294" y="30"/>
                  <a:pt x="328" y="64"/>
                  <a:pt x="323" y="135"/>
                </a:cubicBezTo>
                <a:cubicBezTo>
                  <a:pt x="338" y="135"/>
                  <a:pt x="338" y="135"/>
                  <a:pt x="338" y="135"/>
                </a:cubicBezTo>
                <a:cubicBezTo>
                  <a:pt x="345" y="135"/>
                  <a:pt x="349" y="130"/>
                  <a:pt x="349" y="124"/>
                </a:cubicBezTo>
                <a:close/>
                <a:moveTo>
                  <a:pt x="63" y="21"/>
                </a:moveTo>
                <a:cubicBezTo>
                  <a:pt x="47" y="11"/>
                  <a:pt x="47" y="11"/>
                  <a:pt x="47" y="11"/>
                </a:cubicBezTo>
                <a:cubicBezTo>
                  <a:pt x="42" y="9"/>
                  <a:pt x="36" y="11"/>
                  <a:pt x="34" y="17"/>
                </a:cubicBezTo>
                <a:cubicBezTo>
                  <a:pt x="3" y="118"/>
                  <a:pt x="3" y="118"/>
                  <a:pt x="3" y="118"/>
                </a:cubicBezTo>
                <a:cubicBezTo>
                  <a:pt x="0" y="124"/>
                  <a:pt x="4" y="130"/>
                  <a:pt x="9" y="130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2" y="79"/>
                  <a:pt x="63" y="21"/>
                  <a:pt x="63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06" tIns="44804" rIns="89606" bIns="44804" numCol="1" anchor="t" anchorCtr="0" compatLnSpc="1">
            <a:prstTxWarp prst="textNoShape">
              <a:avLst/>
            </a:prstTxWarp>
          </a:bodyPr>
          <a:lstStyle/>
          <a:p>
            <a:pPr defTabSz="914004"/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101" name="Freeform 22"/>
          <p:cNvSpPr>
            <a:spLocks noChangeAspect="1" noEditPoints="1"/>
          </p:cNvSpPr>
          <p:nvPr/>
        </p:nvSpPr>
        <p:spPr bwMode="black">
          <a:xfrm>
            <a:off x="2692571" y="4565025"/>
            <a:ext cx="371335" cy="371237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0655" tIns="40328" rIns="80655" bIns="40328" numCol="1" anchor="t" anchorCtr="0" compatLnSpc="1">
            <a:prstTxWarp prst="textNoShape">
              <a:avLst/>
            </a:prstTxWarp>
          </a:bodyPr>
          <a:lstStyle/>
          <a:p>
            <a:pPr defTabSz="914004"/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102" name="Freeform 90"/>
          <p:cNvSpPr>
            <a:spLocks noChangeAspect="1" noEditPoints="1"/>
          </p:cNvSpPr>
          <p:nvPr/>
        </p:nvSpPr>
        <p:spPr bwMode="black">
          <a:xfrm>
            <a:off x="2677359" y="3106933"/>
            <a:ext cx="336466" cy="369147"/>
          </a:xfrm>
          <a:custGeom>
            <a:avLst/>
            <a:gdLst>
              <a:gd name="T0" fmla="*/ 278 w 278"/>
              <a:gd name="T1" fmla="*/ 57 h 305"/>
              <a:gd name="T2" fmla="*/ 277 w 278"/>
              <a:gd name="T3" fmla="*/ 54 h 305"/>
              <a:gd name="T4" fmla="*/ 276 w 278"/>
              <a:gd name="T5" fmla="*/ 52 h 305"/>
              <a:gd name="T6" fmla="*/ 274 w 278"/>
              <a:gd name="T7" fmla="*/ 49 h 305"/>
              <a:gd name="T8" fmla="*/ 272 w 278"/>
              <a:gd name="T9" fmla="*/ 47 h 305"/>
              <a:gd name="T10" fmla="*/ 270 w 278"/>
              <a:gd name="T11" fmla="*/ 46 h 305"/>
              <a:gd name="T12" fmla="*/ 267 w 278"/>
              <a:gd name="T13" fmla="*/ 45 h 305"/>
              <a:gd name="T14" fmla="*/ 265 w 278"/>
              <a:gd name="T15" fmla="*/ 44 h 305"/>
              <a:gd name="T16" fmla="*/ 263 w 278"/>
              <a:gd name="T17" fmla="*/ 44 h 305"/>
              <a:gd name="T18" fmla="*/ 32 w 278"/>
              <a:gd name="T19" fmla="*/ 13 h 305"/>
              <a:gd name="T20" fmla="*/ 2 w 278"/>
              <a:gd name="T21" fmla="*/ 21 h 305"/>
              <a:gd name="T22" fmla="*/ 63 w 278"/>
              <a:gd name="T23" fmla="*/ 256 h 305"/>
              <a:gd name="T24" fmla="*/ 65 w 278"/>
              <a:gd name="T25" fmla="*/ 259 h 305"/>
              <a:gd name="T26" fmla="*/ 66 w 278"/>
              <a:gd name="T27" fmla="*/ 261 h 305"/>
              <a:gd name="T28" fmla="*/ 68 w 278"/>
              <a:gd name="T29" fmla="*/ 263 h 305"/>
              <a:gd name="T30" fmla="*/ 71 w 278"/>
              <a:gd name="T31" fmla="*/ 265 h 305"/>
              <a:gd name="T32" fmla="*/ 72 w 278"/>
              <a:gd name="T33" fmla="*/ 265 h 305"/>
              <a:gd name="T34" fmla="*/ 119 w 278"/>
              <a:gd name="T35" fmla="*/ 266 h 305"/>
              <a:gd name="T36" fmla="*/ 211 w 278"/>
              <a:gd name="T37" fmla="*/ 254 h 305"/>
              <a:gd name="T38" fmla="*/ 248 w 278"/>
              <a:gd name="T39" fmla="*/ 251 h 305"/>
              <a:gd name="T40" fmla="*/ 89 w 278"/>
              <a:gd name="T41" fmla="*/ 236 h 305"/>
              <a:gd name="T42" fmla="*/ 248 w 278"/>
              <a:gd name="T43" fmla="*/ 179 h 305"/>
              <a:gd name="T44" fmla="*/ 251 w 278"/>
              <a:gd name="T45" fmla="*/ 179 h 305"/>
              <a:gd name="T46" fmla="*/ 254 w 278"/>
              <a:gd name="T47" fmla="*/ 178 h 305"/>
              <a:gd name="T48" fmla="*/ 256 w 278"/>
              <a:gd name="T49" fmla="*/ 177 h 305"/>
              <a:gd name="T50" fmla="*/ 258 w 278"/>
              <a:gd name="T51" fmla="*/ 175 h 305"/>
              <a:gd name="T52" fmla="*/ 260 w 278"/>
              <a:gd name="T53" fmla="*/ 173 h 305"/>
              <a:gd name="T54" fmla="*/ 261 w 278"/>
              <a:gd name="T55" fmla="*/ 170 h 305"/>
              <a:gd name="T56" fmla="*/ 262 w 278"/>
              <a:gd name="T57" fmla="*/ 168 h 305"/>
              <a:gd name="T58" fmla="*/ 263 w 278"/>
              <a:gd name="T59" fmla="*/ 166 h 305"/>
              <a:gd name="T60" fmla="*/ 278 w 278"/>
              <a:gd name="T61" fmla="*/ 60 h 305"/>
              <a:gd name="T62" fmla="*/ 278 w 278"/>
              <a:gd name="T63" fmla="*/ 59 h 305"/>
              <a:gd name="T64" fmla="*/ 66 w 278"/>
              <a:gd name="T65" fmla="*/ 149 h 305"/>
              <a:gd name="T66" fmla="*/ 238 w 278"/>
              <a:gd name="T67" fmla="*/ 126 h 305"/>
              <a:gd name="T68" fmla="*/ 242 w 278"/>
              <a:gd name="T69" fmla="*/ 96 h 305"/>
              <a:gd name="T70" fmla="*/ 47 w 278"/>
              <a:gd name="T71" fmla="*/ 74 h 305"/>
              <a:gd name="T72" fmla="*/ 242 w 278"/>
              <a:gd name="T73" fmla="*/ 96 h 305"/>
              <a:gd name="T74" fmla="*/ 95 w 278"/>
              <a:gd name="T75" fmla="*/ 305 h 305"/>
              <a:gd name="T76" fmla="*/ 95 w 278"/>
              <a:gd name="T77" fmla="*/ 263 h 305"/>
              <a:gd name="T78" fmla="*/ 232 w 278"/>
              <a:gd name="T79" fmla="*/ 284 h 305"/>
              <a:gd name="T80" fmla="*/ 190 w 278"/>
              <a:gd name="T81" fmla="*/ 284 h 305"/>
              <a:gd name="T82" fmla="*/ 232 w 278"/>
              <a:gd name="T83" fmla="*/ 28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8" h="305">
                <a:moveTo>
                  <a:pt x="278" y="59"/>
                </a:moveTo>
                <a:cubicBezTo>
                  <a:pt x="278" y="58"/>
                  <a:pt x="278" y="57"/>
                  <a:pt x="278" y="57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77" y="55"/>
                  <a:pt x="277" y="55"/>
                  <a:pt x="277" y="54"/>
                </a:cubicBezTo>
                <a:cubicBezTo>
                  <a:pt x="277" y="54"/>
                  <a:pt x="277" y="53"/>
                  <a:pt x="277" y="53"/>
                </a:cubicBezTo>
                <a:cubicBezTo>
                  <a:pt x="276" y="52"/>
                  <a:pt x="276" y="52"/>
                  <a:pt x="276" y="52"/>
                </a:cubicBezTo>
                <a:cubicBezTo>
                  <a:pt x="276" y="51"/>
                  <a:pt x="275" y="51"/>
                  <a:pt x="275" y="50"/>
                </a:cubicBezTo>
                <a:cubicBezTo>
                  <a:pt x="275" y="50"/>
                  <a:pt x="275" y="50"/>
                  <a:pt x="274" y="49"/>
                </a:cubicBezTo>
                <a:cubicBezTo>
                  <a:pt x="274" y="49"/>
                  <a:pt x="274" y="48"/>
                  <a:pt x="273" y="48"/>
                </a:cubicBezTo>
                <a:cubicBezTo>
                  <a:pt x="273" y="48"/>
                  <a:pt x="273" y="48"/>
                  <a:pt x="272" y="47"/>
                </a:cubicBezTo>
                <a:cubicBezTo>
                  <a:pt x="272" y="47"/>
                  <a:pt x="271" y="47"/>
                  <a:pt x="271" y="46"/>
                </a:cubicBezTo>
                <a:cubicBezTo>
                  <a:pt x="271" y="46"/>
                  <a:pt x="270" y="46"/>
                  <a:pt x="270" y="46"/>
                </a:cubicBezTo>
                <a:cubicBezTo>
                  <a:pt x="269" y="45"/>
                  <a:pt x="269" y="45"/>
                  <a:pt x="268" y="45"/>
                </a:cubicBezTo>
                <a:cubicBezTo>
                  <a:pt x="268" y="45"/>
                  <a:pt x="268" y="45"/>
                  <a:pt x="267" y="45"/>
                </a:cubicBezTo>
                <a:cubicBezTo>
                  <a:pt x="267" y="44"/>
                  <a:pt x="266" y="44"/>
                  <a:pt x="266" y="44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265" y="44"/>
                  <a:pt x="264" y="44"/>
                  <a:pt x="264" y="44"/>
                </a:cubicBezTo>
                <a:cubicBezTo>
                  <a:pt x="264" y="44"/>
                  <a:pt x="263" y="44"/>
                  <a:pt x="263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2" y="13"/>
                  <a:pt x="32" y="13"/>
                  <a:pt x="32" y="13"/>
                </a:cubicBezTo>
                <a:cubicBezTo>
                  <a:pt x="29" y="5"/>
                  <a:pt x="21" y="0"/>
                  <a:pt x="13" y="2"/>
                </a:cubicBezTo>
                <a:cubicBezTo>
                  <a:pt x="5" y="5"/>
                  <a:pt x="0" y="13"/>
                  <a:pt x="2" y="21"/>
                </a:cubicBezTo>
                <a:cubicBezTo>
                  <a:pt x="62" y="255"/>
                  <a:pt x="62" y="255"/>
                  <a:pt x="62" y="255"/>
                </a:cubicBezTo>
                <a:cubicBezTo>
                  <a:pt x="63" y="255"/>
                  <a:pt x="63" y="256"/>
                  <a:pt x="63" y="256"/>
                </a:cubicBezTo>
                <a:cubicBezTo>
                  <a:pt x="63" y="256"/>
                  <a:pt x="63" y="257"/>
                  <a:pt x="63" y="257"/>
                </a:cubicBezTo>
                <a:cubicBezTo>
                  <a:pt x="64" y="258"/>
                  <a:pt x="64" y="259"/>
                  <a:pt x="65" y="259"/>
                </a:cubicBezTo>
                <a:cubicBezTo>
                  <a:pt x="65" y="259"/>
                  <a:pt x="65" y="259"/>
                  <a:pt x="65" y="259"/>
                </a:cubicBezTo>
                <a:cubicBezTo>
                  <a:pt x="65" y="260"/>
                  <a:pt x="66" y="261"/>
                  <a:pt x="66" y="261"/>
                </a:cubicBezTo>
                <a:cubicBezTo>
                  <a:pt x="66" y="262"/>
                  <a:pt x="67" y="262"/>
                  <a:pt x="67" y="262"/>
                </a:cubicBezTo>
                <a:cubicBezTo>
                  <a:pt x="67" y="262"/>
                  <a:pt x="68" y="263"/>
                  <a:pt x="68" y="263"/>
                </a:cubicBezTo>
                <a:cubicBezTo>
                  <a:pt x="69" y="263"/>
                  <a:pt x="69" y="264"/>
                  <a:pt x="69" y="264"/>
                </a:cubicBezTo>
                <a:cubicBezTo>
                  <a:pt x="70" y="264"/>
                  <a:pt x="70" y="264"/>
                  <a:pt x="71" y="265"/>
                </a:cubicBezTo>
                <a:cubicBezTo>
                  <a:pt x="71" y="265"/>
                  <a:pt x="71" y="265"/>
                  <a:pt x="72" y="265"/>
                </a:cubicBezTo>
                <a:cubicBezTo>
                  <a:pt x="72" y="265"/>
                  <a:pt x="72" y="265"/>
                  <a:pt x="72" y="265"/>
                </a:cubicBezTo>
                <a:cubicBezTo>
                  <a:pt x="77" y="258"/>
                  <a:pt x="86" y="254"/>
                  <a:pt x="95" y="254"/>
                </a:cubicBezTo>
                <a:cubicBezTo>
                  <a:pt x="105" y="254"/>
                  <a:pt x="113" y="259"/>
                  <a:pt x="119" y="266"/>
                </a:cubicBezTo>
                <a:cubicBezTo>
                  <a:pt x="187" y="266"/>
                  <a:pt x="187" y="266"/>
                  <a:pt x="187" y="266"/>
                </a:cubicBezTo>
                <a:cubicBezTo>
                  <a:pt x="193" y="259"/>
                  <a:pt x="201" y="254"/>
                  <a:pt x="211" y="254"/>
                </a:cubicBezTo>
                <a:cubicBezTo>
                  <a:pt x="221" y="254"/>
                  <a:pt x="229" y="259"/>
                  <a:pt x="235" y="266"/>
                </a:cubicBezTo>
                <a:cubicBezTo>
                  <a:pt x="242" y="265"/>
                  <a:pt x="248" y="259"/>
                  <a:pt x="248" y="251"/>
                </a:cubicBezTo>
                <a:cubicBezTo>
                  <a:pt x="248" y="243"/>
                  <a:pt x="241" y="236"/>
                  <a:pt x="233" y="236"/>
                </a:cubicBezTo>
                <a:cubicBezTo>
                  <a:pt x="89" y="236"/>
                  <a:pt x="89" y="236"/>
                  <a:pt x="89" y="236"/>
                </a:cubicBezTo>
                <a:cubicBezTo>
                  <a:pt x="74" y="179"/>
                  <a:pt x="74" y="179"/>
                  <a:pt x="74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9" y="179"/>
                  <a:pt x="250" y="179"/>
                  <a:pt x="251" y="179"/>
                </a:cubicBezTo>
                <a:cubicBezTo>
                  <a:pt x="251" y="179"/>
                  <a:pt x="251" y="179"/>
                  <a:pt x="252" y="178"/>
                </a:cubicBezTo>
                <a:cubicBezTo>
                  <a:pt x="252" y="178"/>
                  <a:pt x="253" y="178"/>
                  <a:pt x="254" y="178"/>
                </a:cubicBezTo>
                <a:cubicBezTo>
                  <a:pt x="254" y="178"/>
                  <a:pt x="254" y="178"/>
                  <a:pt x="255" y="177"/>
                </a:cubicBezTo>
                <a:cubicBezTo>
                  <a:pt x="255" y="177"/>
                  <a:pt x="256" y="177"/>
                  <a:pt x="256" y="177"/>
                </a:cubicBezTo>
                <a:cubicBezTo>
                  <a:pt x="256" y="176"/>
                  <a:pt x="257" y="176"/>
                  <a:pt x="257" y="176"/>
                </a:cubicBezTo>
                <a:cubicBezTo>
                  <a:pt x="257" y="176"/>
                  <a:pt x="258" y="175"/>
                  <a:pt x="258" y="175"/>
                </a:cubicBezTo>
                <a:cubicBezTo>
                  <a:pt x="259" y="175"/>
                  <a:pt x="259" y="174"/>
                  <a:pt x="259" y="174"/>
                </a:cubicBezTo>
                <a:cubicBezTo>
                  <a:pt x="259" y="174"/>
                  <a:pt x="260" y="173"/>
                  <a:pt x="260" y="173"/>
                </a:cubicBezTo>
                <a:cubicBezTo>
                  <a:pt x="260" y="173"/>
                  <a:pt x="261" y="172"/>
                  <a:pt x="261" y="172"/>
                </a:cubicBezTo>
                <a:cubicBezTo>
                  <a:pt x="261" y="171"/>
                  <a:pt x="261" y="171"/>
                  <a:pt x="261" y="170"/>
                </a:cubicBezTo>
                <a:cubicBezTo>
                  <a:pt x="262" y="170"/>
                  <a:pt x="262" y="170"/>
                  <a:pt x="262" y="169"/>
                </a:cubicBezTo>
                <a:cubicBezTo>
                  <a:pt x="262" y="169"/>
                  <a:pt x="262" y="168"/>
                  <a:pt x="262" y="168"/>
                </a:cubicBezTo>
                <a:cubicBezTo>
                  <a:pt x="263" y="167"/>
                  <a:pt x="263" y="167"/>
                  <a:pt x="263" y="167"/>
                </a:cubicBezTo>
                <a:cubicBezTo>
                  <a:pt x="263" y="166"/>
                  <a:pt x="263" y="166"/>
                  <a:pt x="263" y="166"/>
                </a:cubicBezTo>
                <a:cubicBezTo>
                  <a:pt x="278" y="61"/>
                  <a:pt x="278" y="61"/>
                  <a:pt x="278" y="61"/>
                </a:cubicBezTo>
                <a:cubicBezTo>
                  <a:pt x="278" y="61"/>
                  <a:pt x="278" y="60"/>
                  <a:pt x="278" y="60"/>
                </a:cubicBezTo>
                <a:cubicBezTo>
                  <a:pt x="278" y="60"/>
                  <a:pt x="278" y="59"/>
                  <a:pt x="278" y="59"/>
                </a:cubicBezTo>
                <a:cubicBezTo>
                  <a:pt x="278" y="59"/>
                  <a:pt x="278" y="59"/>
                  <a:pt x="278" y="59"/>
                </a:cubicBezTo>
                <a:close/>
                <a:moveTo>
                  <a:pt x="235" y="149"/>
                </a:moveTo>
                <a:cubicBezTo>
                  <a:pt x="66" y="149"/>
                  <a:pt x="66" y="149"/>
                  <a:pt x="66" y="149"/>
                </a:cubicBezTo>
                <a:cubicBezTo>
                  <a:pt x="61" y="126"/>
                  <a:pt x="61" y="126"/>
                  <a:pt x="61" y="126"/>
                </a:cubicBezTo>
                <a:cubicBezTo>
                  <a:pt x="238" y="126"/>
                  <a:pt x="238" y="126"/>
                  <a:pt x="238" y="126"/>
                </a:cubicBezTo>
                <a:lnTo>
                  <a:pt x="235" y="149"/>
                </a:lnTo>
                <a:close/>
                <a:moveTo>
                  <a:pt x="242" y="96"/>
                </a:moveTo>
                <a:cubicBezTo>
                  <a:pt x="53" y="96"/>
                  <a:pt x="53" y="96"/>
                  <a:pt x="53" y="96"/>
                </a:cubicBezTo>
                <a:cubicBezTo>
                  <a:pt x="47" y="74"/>
                  <a:pt x="47" y="74"/>
                  <a:pt x="47" y="74"/>
                </a:cubicBezTo>
                <a:cubicBezTo>
                  <a:pt x="246" y="74"/>
                  <a:pt x="246" y="74"/>
                  <a:pt x="246" y="74"/>
                </a:cubicBezTo>
                <a:lnTo>
                  <a:pt x="242" y="96"/>
                </a:lnTo>
                <a:close/>
                <a:moveTo>
                  <a:pt x="116" y="284"/>
                </a:moveTo>
                <a:cubicBezTo>
                  <a:pt x="116" y="296"/>
                  <a:pt x="107" y="305"/>
                  <a:pt x="95" y="305"/>
                </a:cubicBezTo>
                <a:cubicBezTo>
                  <a:pt x="83" y="305"/>
                  <a:pt x="74" y="296"/>
                  <a:pt x="74" y="284"/>
                </a:cubicBezTo>
                <a:cubicBezTo>
                  <a:pt x="74" y="272"/>
                  <a:pt x="83" y="263"/>
                  <a:pt x="95" y="263"/>
                </a:cubicBezTo>
                <a:cubicBezTo>
                  <a:pt x="107" y="263"/>
                  <a:pt x="116" y="272"/>
                  <a:pt x="116" y="284"/>
                </a:cubicBezTo>
                <a:close/>
                <a:moveTo>
                  <a:pt x="232" y="284"/>
                </a:moveTo>
                <a:cubicBezTo>
                  <a:pt x="232" y="296"/>
                  <a:pt x="223" y="305"/>
                  <a:pt x="211" y="305"/>
                </a:cubicBezTo>
                <a:cubicBezTo>
                  <a:pt x="200" y="305"/>
                  <a:pt x="190" y="296"/>
                  <a:pt x="190" y="284"/>
                </a:cubicBezTo>
                <a:cubicBezTo>
                  <a:pt x="190" y="272"/>
                  <a:pt x="200" y="263"/>
                  <a:pt x="211" y="263"/>
                </a:cubicBezTo>
                <a:cubicBezTo>
                  <a:pt x="223" y="263"/>
                  <a:pt x="232" y="272"/>
                  <a:pt x="232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0655" tIns="40328" rIns="80655" bIns="40328" numCol="1" anchor="t" anchorCtr="0" compatLnSpc="1">
            <a:prstTxWarp prst="textNoShape">
              <a:avLst/>
            </a:prstTxWarp>
          </a:bodyPr>
          <a:lstStyle/>
          <a:p>
            <a:pPr defTabSz="914004"/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103" name="Freeform 25"/>
          <p:cNvSpPr>
            <a:spLocks noChangeAspect="1" noEditPoints="1"/>
          </p:cNvSpPr>
          <p:nvPr/>
        </p:nvSpPr>
        <p:spPr bwMode="black">
          <a:xfrm>
            <a:off x="7531662" y="5281771"/>
            <a:ext cx="435266" cy="370617"/>
          </a:xfrm>
          <a:custGeom>
            <a:avLst/>
            <a:gdLst>
              <a:gd name="T0" fmla="*/ 300 w 300"/>
              <a:gd name="T1" fmla="*/ 201 h 255"/>
              <a:gd name="T2" fmla="*/ 288 w 300"/>
              <a:gd name="T3" fmla="*/ 210 h 255"/>
              <a:gd name="T4" fmla="*/ 285 w 300"/>
              <a:gd name="T5" fmla="*/ 214 h 255"/>
              <a:gd name="T6" fmla="*/ 266 w 300"/>
              <a:gd name="T7" fmla="*/ 230 h 255"/>
              <a:gd name="T8" fmla="*/ 229 w 300"/>
              <a:gd name="T9" fmla="*/ 245 h 255"/>
              <a:gd name="T10" fmla="*/ 169 w 300"/>
              <a:gd name="T11" fmla="*/ 253 h 255"/>
              <a:gd name="T12" fmla="*/ 47 w 300"/>
              <a:gd name="T13" fmla="*/ 231 h 255"/>
              <a:gd name="T14" fmla="*/ 47 w 300"/>
              <a:gd name="T15" fmla="*/ 186 h 255"/>
              <a:gd name="T16" fmla="*/ 89 w 300"/>
              <a:gd name="T17" fmla="*/ 168 h 255"/>
              <a:gd name="T18" fmla="*/ 130 w 300"/>
              <a:gd name="T19" fmla="*/ 171 h 255"/>
              <a:gd name="T20" fmla="*/ 163 w 300"/>
              <a:gd name="T21" fmla="*/ 174 h 255"/>
              <a:gd name="T22" fmla="*/ 198 w 300"/>
              <a:gd name="T23" fmla="*/ 169 h 255"/>
              <a:gd name="T24" fmla="*/ 219 w 300"/>
              <a:gd name="T25" fmla="*/ 182 h 255"/>
              <a:gd name="T26" fmla="*/ 201 w 300"/>
              <a:gd name="T27" fmla="*/ 195 h 255"/>
              <a:gd name="T28" fmla="*/ 174 w 300"/>
              <a:gd name="T29" fmla="*/ 194 h 255"/>
              <a:gd name="T30" fmla="*/ 144 w 300"/>
              <a:gd name="T31" fmla="*/ 202 h 255"/>
              <a:gd name="T32" fmla="*/ 177 w 300"/>
              <a:gd name="T33" fmla="*/ 217 h 255"/>
              <a:gd name="T34" fmla="*/ 223 w 300"/>
              <a:gd name="T35" fmla="*/ 218 h 255"/>
              <a:gd name="T36" fmla="*/ 255 w 300"/>
              <a:gd name="T37" fmla="*/ 209 h 255"/>
              <a:gd name="T38" fmla="*/ 287 w 300"/>
              <a:gd name="T39" fmla="*/ 193 h 255"/>
              <a:gd name="T40" fmla="*/ 300 w 300"/>
              <a:gd name="T41" fmla="*/ 201 h 255"/>
              <a:gd name="T42" fmla="*/ 34 w 300"/>
              <a:gd name="T43" fmla="*/ 173 h 255"/>
              <a:gd name="T44" fmla="*/ 0 w 300"/>
              <a:gd name="T45" fmla="*/ 173 h 255"/>
              <a:gd name="T46" fmla="*/ 0 w 300"/>
              <a:gd name="T47" fmla="*/ 240 h 255"/>
              <a:gd name="T48" fmla="*/ 34 w 300"/>
              <a:gd name="T49" fmla="*/ 240 h 255"/>
              <a:gd name="T50" fmla="*/ 39 w 300"/>
              <a:gd name="T51" fmla="*/ 235 h 255"/>
              <a:gd name="T52" fmla="*/ 39 w 300"/>
              <a:gd name="T53" fmla="*/ 177 h 255"/>
              <a:gd name="T54" fmla="*/ 34 w 300"/>
              <a:gd name="T55" fmla="*/ 173 h 255"/>
              <a:gd name="T56" fmla="*/ 246 w 300"/>
              <a:gd name="T57" fmla="*/ 24 h 255"/>
              <a:gd name="T58" fmla="*/ 246 w 300"/>
              <a:gd name="T59" fmla="*/ 147 h 255"/>
              <a:gd name="T60" fmla="*/ 123 w 300"/>
              <a:gd name="T61" fmla="*/ 147 h 255"/>
              <a:gd name="T62" fmla="*/ 123 w 300"/>
              <a:gd name="T63" fmla="*/ 122 h 255"/>
              <a:gd name="T64" fmla="*/ 99 w 300"/>
              <a:gd name="T65" fmla="*/ 122 h 255"/>
              <a:gd name="T66" fmla="*/ 99 w 300"/>
              <a:gd name="T67" fmla="*/ 0 h 255"/>
              <a:gd name="T68" fmla="*/ 221 w 300"/>
              <a:gd name="T69" fmla="*/ 0 h 255"/>
              <a:gd name="T70" fmla="*/ 221 w 300"/>
              <a:gd name="T71" fmla="*/ 24 h 255"/>
              <a:gd name="T72" fmla="*/ 246 w 300"/>
              <a:gd name="T73" fmla="*/ 24 h 255"/>
              <a:gd name="T74" fmla="*/ 123 w 300"/>
              <a:gd name="T75" fmla="*/ 116 h 255"/>
              <a:gd name="T76" fmla="*/ 123 w 300"/>
              <a:gd name="T77" fmla="*/ 24 h 255"/>
              <a:gd name="T78" fmla="*/ 215 w 300"/>
              <a:gd name="T79" fmla="*/ 24 h 255"/>
              <a:gd name="T80" fmla="*/ 215 w 300"/>
              <a:gd name="T81" fmla="*/ 6 h 255"/>
              <a:gd name="T82" fmla="*/ 105 w 300"/>
              <a:gd name="T83" fmla="*/ 6 h 255"/>
              <a:gd name="T84" fmla="*/ 105 w 300"/>
              <a:gd name="T85" fmla="*/ 116 h 255"/>
              <a:gd name="T86" fmla="*/ 123 w 300"/>
              <a:gd name="T87" fmla="*/ 116 h 255"/>
              <a:gd name="T88" fmla="*/ 224 w 300"/>
              <a:gd name="T89" fmla="*/ 85 h 255"/>
              <a:gd name="T90" fmla="*/ 183 w 300"/>
              <a:gd name="T91" fmla="*/ 56 h 255"/>
              <a:gd name="T92" fmla="*/ 183 w 300"/>
              <a:gd name="T93" fmla="*/ 76 h 255"/>
              <a:gd name="T94" fmla="*/ 145 w 300"/>
              <a:gd name="T95" fmla="*/ 76 h 255"/>
              <a:gd name="T96" fmla="*/ 145 w 300"/>
              <a:gd name="T97" fmla="*/ 94 h 255"/>
              <a:gd name="T98" fmla="*/ 183 w 300"/>
              <a:gd name="T99" fmla="*/ 94 h 255"/>
              <a:gd name="T100" fmla="*/ 183 w 300"/>
              <a:gd name="T101" fmla="*/ 115 h 255"/>
              <a:gd name="T102" fmla="*/ 224 w 300"/>
              <a:gd name="T103" fmla="*/ 8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0" h="255">
                <a:moveTo>
                  <a:pt x="300" y="201"/>
                </a:moveTo>
                <a:cubicBezTo>
                  <a:pt x="300" y="201"/>
                  <a:pt x="299" y="202"/>
                  <a:pt x="288" y="210"/>
                </a:cubicBezTo>
                <a:cubicBezTo>
                  <a:pt x="288" y="210"/>
                  <a:pt x="286" y="214"/>
                  <a:pt x="285" y="214"/>
                </a:cubicBezTo>
                <a:cubicBezTo>
                  <a:pt x="280" y="218"/>
                  <a:pt x="275" y="223"/>
                  <a:pt x="266" y="230"/>
                </a:cubicBezTo>
                <a:cubicBezTo>
                  <a:pt x="257" y="231"/>
                  <a:pt x="238" y="240"/>
                  <a:pt x="229" y="245"/>
                </a:cubicBezTo>
                <a:cubicBezTo>
                  <a:pt x="212" y="244"/>
                  <a:pt x="187" y="248"/>
                  <a:pt x="169" y="253"/>
                </a:cubicBezTo>
                <a:cubicBezTo>
                  <a:pt x="143" y="249"/>
                  <a:pt x="140" y="255"/>
                  <a:pt x="47" y="231"/>
                </a:cubicBezTo>
                <a:cubicBezTo>
                  <a:pt x="47" y="231"/>
                  <a:pt x="47" y="194"/>
                  <a:pt x="47" y="186"/>
                </a:cubicBezTo>
                <a:cubicBezTo>
                  <a:pt x="64" y="182"/>
                  <a:pt x="69" y="171"/>
                  <a:pt x="89" y="168"/>
                </a:cubicBezTo>
                <a:cubicBezTo>
                  <a:pt x="103" y="166"/>
                  <a:pt x="116" y="167"/>
                  <a:pt x="130" y="171"/>
                </a:cubicBezTo>
                <a:cubicBezTo>
                  <a:pt x="139" y="174"/>
                  <a:pt x="148" y="176"/>
                  <a:pt x="163" y="174"/>
                </a:cubicBezTo>
                <a:cubicBezTo>
                  <a:pt x="176" y="173"/>
                  <a:pt x="181" y="169"/>
                  <a:pt x="198" y="169"/>
                </a:cubicBezTo>
                <a:cubicBezTo>
                  <a:pt x="209" y="169"/>
                  <a:pt x="220" y="176"/>
                  <a:pt x="219" y="182"/>
                </a:cubicBezTo>
                <a:cubicBezTo>
                  <a:pt x="219" y="188"/>
                  <a:pt x="208" y="194"/>
                  <a:pt x="201" y="195"/>
                </a:cubicBezTo>
                <a:cubicBezTo>
                  <a:pt x="185" y="195"/>
                  <a:pt x="189" y="194"/>
                  <a:pt x="174" y="194"/>
                </a:cubicBezTo>
                <a:cubicBezTo>
                  <a:pt x="156" y="194"/>
                  <a:pt x="155" y="197"/>
                  <a:pt x="144" y="202"/>
                </a:cubicBezTo>
                <a:cubicBezTo>
                  <a:pt x="155" y="205"/>
                  <a:pt x="162" y="209"/>
                  <a:pt x="177" y="217"/>
                </a:cubicBezTo>
                <a:cubicBezTo>
                  <a:pt x="193" y="215"/>
                  <a:pt x="209" y="217"/>
                  <a:pt x="223" y="218"/>
                </a:cubicBezTo>
                <a:cubicBezTo>
                  <a:pt x="235" y="215"/>
                  <a:pt x="241" y="210"/>
                  <a:pt x="255" y="209"/>
                </a:cubicBezTo>
                <a:cubicBezTo>
                  <a:pt x="264" y="202"/>
                  <a:pt x="276" y="191"/>
                  <a:pt x="287" y="193"/>
                </a:cubicBezTo>
                <a:cubicBezTo>
                  <a:pt x="293" y="194"/>
                  <a:pt x="300" y="201"/>
                  <a:pt x="300" y="201"/>
                </a:cubicBezTo>
                <a:close/>
                <a:moveTo>
                  <a:pt x="34" y="173"/>
                </a:moveTo>
                <a:cubicBezTo>
                  <a:pt x="0" y="173"/>
                  <a:pt x="0" y="173"/>
                  <a:pt x="0" y="173"/>
                </a:cubicBezTo>
                <a:cubicBezTo>
                  <a:pt x="0" y="240"/>
                  <a:pt x="0" y="240"/>
                  <a:pt x="0" y="240"/>
                </a:cubicBezTo>
                <a:cubicBezTo>
                  <a:pt x="34" y="240"/>
                  <a:pt x="34" y="240"/>
                  <a:pt x="34" y="240"/>
                </a:cubicBezTo>
                <a:cubicBezTo>
                  <a:pt x="37" y="240"/>
                  <a:pt x="39" y="238"/>
                  <a:pt x="39" y="235"/>
                </a:cubicBezTo>
                <a:cubicBezTo>
                  <a:pt x="39" y="177"/>
                  <a:pt x="39" y="177"/>
                  <a:pt x="39" y="177"/>
                </a:cubicBezTo>
                <a:cubicBezTo>
                  <a:pt x="39" y="175"/>
                  <a:pt x="37" y="173"/>
                  <a:pt x="34" y="173"/>
                </a:cubicBezTo>
                <a:close/>
                <a:moveTo>
                  <a:pt x="246" y="24"/>
                </a:moveTo>
                <a:cubicBezTo>
                  <a:pt x="246" y="147"/>
                  <a:pt x="246" y="147"/>
                  <a:pt x="246" y="147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123" y="122"/>
                  <a:pt x="123" y="122"/>
                  <a:pt x="123" y="122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0"/>
                  <a:pt x="99" y="0"/>
                  <a:pt x="99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24"/>
                  <a:pt x="221" y="24"/>
                  <a:pt x="221" y="24"/>
                </a:cubicBezTo>
                <a:lnTo>
                  <a:pt x="246" y="24"/>
                </a:lnTo>
                <a:close/>
                <a:moveTo>
                  <a:pt x="123" y="116"/>
                </a:moveTo>
                <a:cubicBezTo>
                  <a:pt x="123" y="24"/>
                  <a:pt x="123" y="24"/>
                  <a:pt x="123" y="24"/>
                </a:cubicBezTo>
                <a:cubicBezTo>
                  <a:pt x="215" y="24"/>
                  <a:pt x="215" y="24"/>
                  <a:pt x="215" y="24"/>
                </a:cubicBezTo>
                <a:cubicBezTo>
                  <a:pt x="215" y="6"/>
                  <a:pt x="215" y="6"/>
                  <a:pt x="215" y="6"/>
                </a:cubicBezTo>
                <a:cubicBezTo>
                  <a:pt x="105" y="6"/>
                  <a:pt x="105" y="6"/>
                  <a:pt x="105" y="6"/>
                </a:cubicBezTo>
                <a:cubicBezTo>
                  <a:pt x="105" y="116"/>
                  <a:pt x="105" y="116"/>
                  <a:pt x="105" y="116"/>
                </a:cubicBezTo>
                <a:lnTo>
                  <a:pt x="123" y="116"/>
                </a:lnTo>
                <a:close/>
                <a:moveTo>
                  <a:pt x="224" y="85"/>
                </a:moveTo>
                <a:cubicBezTo>
                  <a:pt x="183" y="56"/>
                  <a:pt x="183" y="56"/>
                  <a:pt x="183" y="56"/>
                </a:cubicBezTo>
                <a:cubicBezTo>
                  <a:pt x="183" y="76"/>
                  <a:pt x="183" y="76"/>
                  <a:pt x="183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83" y="94"/>
                  <a:pt x="183" y="94"/>
                  <a:pt x="183" y="94"/>
                </a:cubicBezTo>
                <a:cubicBezTo>
                  <a:pt x="183" y="115"/>
                  <a:pt x="183" y="115"/>
                  <a:pt x="183" y="115"/>
                </a:cubicBezTo>
                <a:lnTo>
                  <a:pt x="224" y="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0655" tIns="40328" rIns="80655" bIns="40328" numCol="1" anchor="t" anchorCtr="0" compatLnSpc="1">
            <a:prstTxWarp prst="textNoShape">
              <a:avLst/>
            </a:prstTxWarp>
          </a:bodyPr>
          <a:lstStyle/>
          <a:p>
            <a:pPr defTabSz="914004"/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104" name="Freeform 9"/>
          <p:cNvSpPr>
            <a:spLocks noEditPoints="1"/>
          </p:cNvSpPr>
          <p:nvPr/>
        </p:nvSpPr>
        <p:spPr bwMode="auto">
          <a:xfrm>
            <a:off x="303316" y="5342420"/>
            <a:ext cx="412114" cy="265542"/>
          </a:xfrm>
          <a:custGeom>
            <a:avLst/>
            <a:gdLst>
              <a:gd name="T0" fmla="*/ 2219 w 2399"/>
              <a:gd name="T1" fmla="*/ 0 h 1545"/>
              <a:gd name="T2" fmla="*/ 179 w 2399"/>
              <a:gd name="T3" fmla="*/ 0 h 1545"/>
              <a:gd name="T4" fmla="*/ 0 w 2399"/>
              <a:gd name="T5" fmla="*/ 179 h 1545"/>
              <a:gd name="T6" fmla="*/ 0 w 2399"/>
              <a:gd name="T7" fmla="*/ 1365 h 1545"/>
              <a:gd name="T8" fmla="*/ 179 w 2399"/>
              <a:gd name="T9" fmla="*/ 1545 h 1545"/>
              <a:gd name="T10" fmla="*/ 2219 w 2399"/>
              <a:gd name="T11" fmla="*/ 1545 h 1545"/>
              <a:gd name="T12" fmla="*/ 2399 w 2399"/>
              <a:gd name="T13" fmla="*/ 1365 h 1545"/>
              <a:gd name="T14" fmla="*/ 2399 w 2399"/>
              <a:gd name="T15" fmla="*/ 179 h 1545"/>
              <a:gd name="T16" fmla="*/ 2219 w 2399"/>
              <a:gd name="T17" fmla="*/ 0 h 1545"/>
              <a:gd name="T18" fmla="*/ 179 w 2399"/>
              <a:gd name="T19" fmla="*/ 107 h 1545"/>
              <a:gd name="T20" fmla="*/ 2219 w 2399"/>
              <a:gd name="T21" fmla="*/ 107 h 1545"/>
              <a:gd name="T22" fmla="*/ 2291 w 2399"/>
              <a:gd name="T23" fmla="*/ 179 h 1545"/>
              <a:gd name="T24" fmla="*/ 2291 w 2399"/>
              <a:gd name="T25" fmla="*/ 377 h 1545"/>
              <a:gd name="T26" fmla="*/ 108 w 2399"/>
              <a:gd name="T27" fmla="*/ 377 h 1545"/>
              <a:gd name="T28" fmla="*/ 108 w 2399"/>
              <a:gd name="T29" fmla="*/ 179 h 1545"/>
              <a:gd name="T30" fmla="*/ 179 w 2399"/>
              <a:gd name="T31" fmla="*/ 107 h 1545"/>
              <a:gd name="T32" fmla="*/ 2219 w 2399"/>
              <a:gd name="T33" fmla="*/ 1437 h 1545"/>
              <a:gd name="T34" fmla="*/ 179 w 2399"/>
              <a:gd name="T35" fmla="*/ 1437 h 1545"/>
              <a:gd name="T36" fmla="*/ 108 w 2399"/>
              <a:gd name="T37" fmla="*/ 1365 h 1545"/>
              <a:gd name="T38" fmla="*/ 108 w 2399"/>
              <a:gd name="T39" fmla="*/ 772 h 1545"/>
              <a:gd name="T40" fmla="*/ 2291 w 2399"/>
              <a:gd name="T41" fmla="*/ 772 h 1545"/>
              <a:gd name="T42" fmla="*/ 2291 w 2399"/>
              <a:gd name="T43" fmla="*/ 1365 h 1545"/>
              <a:gd name="T44" fmla="*/ 2219 w 2399"/>
              <a:gd name="T45" fmla="*/ 1437 h 1545"/>
              <a:gd name="T46" fmla="*/ 196 w 2399"/>
              <a:gd name="T47" fmla="*/ 1159 h 1545"/>
              <a:gd name="T48" fmla="*/ 196 w 2399"/>
              <a:gd name="T49" fmla="*/ 1253 h 1545"/>
              <a:gd name="T50" fmla="*/ 488 w 2399"/>
              <a:gd name="T51" fmla="*/ 1253 h 1545"/>
              <a:gd name="T52" fmla="*/ 488 w 2399"/>
              <a:gd name="T53" fmla="*/ 1159 h 1545"/>
              <a:gd name="T54" fmla="*/ 196 w 2399"/>
              <a:gd name="T55" fmla="*/ 1159 h 1545"/>
              <a:gd name="T56" fmla="*/ 582 w 2399"/>
              <a:gd name="T57" fmla="*/ 1159 h 1545"/>
              <a:gd name="T58" fmla="*/ 582 w 2399"/>
              <a:gd name="T59" fmla="*/ 1253 h 1545"/>
              <a:gd name="T60" fmla="*/ 1199 w 2399"/>
              <a:gd name="T61" fmla="*/ 1253 h 1545"/>
              <a:gd name="T62" fmla="*/ 1199 w 2399"/>
              <a:gd name="T63" fmla="*/ 1159 h 1545"/>
              <a:gd name="T64" fmla="*/ 582 w 2399"/>
              <a:gd name="T65" fmla="*/ 1159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99" h="1545">
                <a:moveTo>
                  <a:pt x="2219" y="0"/>
                </a:moveTo>
                <a:cubicBezTo>
                  <a:pt x="179" y="0"/>
                  <a:pt x="179" y="0"/>
                  <a:pt x="179" y="0"/>
                </a:cubicBezTo>
                <a:cubicBezTo>
                  <a:pt x="78" y="0"/>
                  <a:pt x="0" y="83"/>
                  <a:pt x="0" y="179"/>
                </a:cubicBezTo>
                <a:cubicBezTo>
                  <a:pt x="0" y="1365"/>
                  <a:pt x="0" y="1365"/>
                  <a:pt x="0" y="1365"/>
                </a:cubicBezTo>
                <a:cubicBezTo>
                  <a:pt x="0" y="1461"/>
                  <a:pt x="78" y="1545"/>
                  <a:pt x="179" y="1545"/>
                </a:cubicBezTo>
                <a:cubicBezTo>
                  <a:pt x="2219" y="1545"/>
                  <a:pt x="2219" y="1545"/>
                  <a:pt x="2219" y="1545"/>
                </a:cubicBezTo>
                <a:cubicBezTo>
                  <a:pt x="2321" y="1545"/>
                  <a:pt x="2399" y="1461"/>
                  <a:pt x="2399" y="1365"/>
                </a:cubicBezTo>
                <a:cubicBezTo>
                  <a:pt x="2399" y="179"/>
                  <a:pt x="2399" y="179"/>
                  <a:pt x="2399" y="179"/>
                </a:cubicBezTo>
                <a:cubicBezTo>
                  <a:pt x="2399" y="83"/>
                  <a:pt x="2321" y="0"/>
                  <a:pt x="2219" y="0"/>
                </a:cubicBezTo>
                <a:close/>
                <a:moveTo>
                  <a:pt x="179" y="107"/>
                </a:moveTo>
                <a:cubicBezTo>
                  <a:pt x="2219" y="107"/>
                  <a:pt x="2219" y="107"/>
                  <a:pt x="2219" y="107"/>
                </a:cubicBezTo>
                <a:cubicBezTo>
                  <a:pt x="2261" y="107"/>
                  <a:pt x="2291" y="143"/>
                  <a:pt x="2291" y="179"/>
                </a:cubicBezTo>
                <a:cubicBezTo>
                  <a:pt x="2291" y="377"/>
                  <a:pt x="2291" y="377"/>
                  <a:pt x="2291" y="377"/>
                </a:cubicBezTo>
                <a:cubicBezTo>
                  <a:pt x="108" y="377"/>
                  <a:pt x="108" y="377"/>
                  <a:pt x="108" y="377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08" y="143"/>
                  <a:pt x="138" y="107"/>
                  <a:pt x="179" y="107"/>
                </a:cubicBezTo>
                <a:close/>
                <a:moveTo>
                  <a:pt x="2219" y="1437"/>
                </a:moveTo>
                <a:cubicBezTo>
                  <a:pt x="179" y="1437"/>
                  <a:pt x="179" y="1437"/>
                  <a:pt x="179" y="1437"/>
                </a:cubicBezTo>
                <a:cubicBezTo>
                  <a:pt x="138" y="1437"/>
                  <a:pt x="108" y="1401"/>
                  <a:pt x="108" y="1365"/>
                </a:cubicBezTo>
                <a:cubicBezTo>
                  <a:pt x="108" y="772"/>
                  <a:pt x="108" y="772"/>
                  <a:pt x="108" y="772"/>
                </a:cubicBezTo>
                <a:cubicBezTo>
                  <a:pt x="2291" y="772"/>
                  <a:pt x="2291" y="772"/>
                  <a:pt x="2291" y="772"/>
                </a:cubicBezTo>
                <a:cubicBezTo>
                  <a:pt x="2291" y="1365"/>
                  <a:pt x="2291" y="1365"/>
                  <a:pt x="2291" y="1365"/>
                </a:cubicBezTo>
                <a:cubicBezTo>
                  <a:pt x="2291" y="1401"/>
                  <a:pt x="2261" y="1437"/>
                  <a:pt x="2219" y="1437"/>
                </a:cubicBezTo>
                <a:close/>
                <a:moveTo>
                  <a:pt x="196" y="1159"/>
                </a:moveTo>
                <a:cubicBezTo>
                  <a:pt x="196" y="1253"/>
                  <a:pt x="196" y="1253"/>
                  <a:pt x="196" y="1253"/>
                </a:cubicBezTo>
                <a:cubicBezTo>
                  <a:pt x="488" y="1253"/>
                  <a:pt x="488" y="1253"/>
                  <a:pt x="488" y="1253"/>
                </a:cubicBezTo>
                <a:cubicBezTo>
                  <a:pt x="488" y="1159"/>
                  <a:pt x="488" y="1159"/>
                  <a:pt x="488" y="1159"/>
                </a:cubicBezTo>
                <a:cubicBezTo>
                  <a:pt x="196" y="1159"/>
                  <a:pt x="196" y="1159"/>
                  <a:pt x="196" y="1159"/>
                </a:cubicBezTo>
                <a:close/>
                <a:moveTo>
                  <a:pt x="582" y="1159"/>
                </a:moveTo>
                <a:cubicBezTo>
                  <a:pt x="582" y="1253"/>
                  <a:pt x="582" y="1253"/>
                  <a:pt x="582" y="1253"/>
                </a:cubicBezTo>
                <a:cubicBezTo>
                  <a:pt x="1199" y="1253"/>
                  <a:pt x="1199" y="1253"/>
                  <a:pt x="1199" y="1253"/>
                </a:cubicBezTo>
                <a:cubicBezTo>
                  <a:pt x="1199" y="1159"/>
                  <a:pt x="1199" y="1159"/>
                  <a:pt x="1199" y="1159"/>
                </a:cubicBezTo>
                <a:cubicBezTo>
                  <a:pt x="582" y="1159"/>
                  <a:pt x="582" y="1159"/>
                  <a:pt x="582" y="1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06" tIns="44804" rIns="89606" bIns="44804" numCol="1" anchor="t" anchorCtr="0" compatLnSpc="1">
            <a:prstTxWarp prst="textNoShape">
              <a:avLst/>
            </a:prstTxWarp>
          </a:bodyPr>
          <a:lstStyle/>
          <a:p>
            <a:pPr defTabSz="914004"/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grpSp>
        <p:nvGrpSpPr>
          <p:cNvPr id="105" name="Group 111"/>
          <p:cNvGrpSpPr/>
          <p:nvPr/>
        </p:nvGrpSpPr>
        <p:grpSpPr>
          <a:xfrm>
            <a:off x="7531664" y="3823981"/>
            <a:ext cx="320091" cy="370855"/>
            <a:chOff x="5394326" y="4936834"/>
            <a:chExt cx="720725" cy="835025"/>
          </a:xfrm>
          <a:solidFill>
            <a:schemeClr val="bg1"/>
          </a:solidFill>
        </p:grpSpPr>
        <p:sp>
          <p:nvSpPr>
            <p:cNvPr id="106" name="Freeform 17"/>
            <p:cNvSpPr>
              <a:spLocks noEditPoints="1"/>
            </p:cNvSpPr>
            <p:nvPr/>
          </p:nvSpPr>
          <p:spPr bwMode="auto">
            <a:xfrm>
              <a:off x="5394326" y="4936834"/>
              <a:ext cx="460375" cy="835025"/>
            </a:xfrm>
            <a:custGeom>
              <a:avLst/>
              <a:gdLst>
                <a:gd name="T0" fmla="*/ 196 w 440"/>
                <a:gd name="T1" fmla="*/ 576 h 796"/>
                <a:gd name="T2" fmla="*/ 178 w 440"/>
                <a:gd name="T3" fmla="*/ 490 h 796"/>
                <a:gd name="T4" fmla="*/ 206 w 440"/>
                <a:gd name="T5" fmla="*/ 472 h 796"/>
                <a:gd name="T6" fmla="*/ 207 w 440"/>
                <a:gd name="T7" fmla="*/ 423 h 796"/>
                <a:gd name="T8" fmla="*/ 178 w 440"/>
                <a:gd name="T9" fmla="*/ 405 h 796"/>
                <a:gd name="T10" fmla="*/ 196 w 440"/>
                <a:gd name="T11" fmla="*/ 320 h 796"/>
                <a:gd name="T12" fmla="*/ 262 w 440"/>
                <a:gd name="T13" fmla="*/ 337 h 796"/>
                <a:gd name="T14" fmla="*/ 312 w 440"/>
                <a:gd name="T15" fmla="*/ 379 h 796"/>
                <a:gd name="T16" fmla="*/ 330 w 440"/>
                <a:gd name="T17" fmla="*/ 320 h 796"/>
                <a:gd name="T18" fmla="*/ 395 w 440"/>
                <a:gd name="T19" fmla="*/ 337 h 796"/>
                <a:gd name="T20" fmla="*/ 440 w 440"/>
                <a:gd name="T21" fmla="*/ 379 h 796"/>
                <a:gd name="T22" fmla="*/ 422 w 440"/>
                <a:gd name="T23" fmla="*/ 0 h 796"/>
                <a:gd name="T24" fmla="*/ 0 w 440"/>
                <a:gd name="T25" fmla="*/ 18 h 796"/>
                <a:gd name="T26" fmla="*/ 0 w 440"/>
                <a:gd name="T27" fmla="*/ 623 h 796"/>
                <a:gd name="T28" fmla="*/ 0 w 440"/>
                <a:gd name="T29" fmla="*/ 778 h 796"/>
                <a:gd name="T30" fmla="*/ 206 w 440"/>
                <a:gd name="T31" fmla="*/ 796 h 796"/>
                <a:gd name="T32" fmla="*/ 312 w 440"/>
                <a:gd name="T33" fmla="*/ 63 h 796"/>
                <a:gd name="T34" fmla="*/ 378 w 440"/>
                <a:gd name="T35" fmla="*/ 45 h 796"/>
                <a:gd name="T36" fmla="*/ 395 w 440"/>
                <a:gd name="T37" fmla="*/ 130 h 796"/>
                <a:gd name="T38" fmla="*/ 330 w 440"/>
                <a:gd name="T39" fmla="*/ 148 h 796"/>
                <a:gd name="T40" fmla="*/ 312 w 440"/>
                <a:gd name="T41" fmla="*/ 63 h 796"/>
                <a:gd name="T42" fmla="*/ 330 w 440"/>
                <a:gd name="T43" fmla="*/ 180 h 796"/>
                <a:gd name="T44" fmla="*/ 395 w 440"/>
                <a:gd name="T45" fmla="*/ 198 h 796"/>
                <a:gd name="T46" fmla="*/ 378 w 440"/>
                <a:gd name="T47" fmla="*/ 283 h 796"/>
                <a:gd name="T48" fmla="*/ 312 w 440"/>
                <a:gd name="T49" fmla="*/ 266 h 796"/>
                <a:gd name="T50" fmla="*/ 178 w 440"/>
                <a:gd name="T51" fmla="*/ 63 h 796"/>
                <a:gd name="T52" fmla="*/ 244 w 440"/>
                <a:gd name="T53" fmla="*/ 45 h 796"/>
                <a:gd name="T54" fmla="*/ 262 w 440"/>
                <a:gd name="T55" fmla="*/ 130 h 796"/>
                <a:gd name="T56" fmla="*/ 196 w 440"/>
                <a:gd name="T57" fmla="*/ 148 h 796"/>
                <a:gd name="T58" fmla="*/ 178 w 440"/>
                <a:gd name="T59" fmla="*/ 63 h 796"/>
                <a:gd name="T60" fmla="*/ 196 w 440"/>
                <a:gd name="T61" fmla="*/ 180 h 796"/>
                <a:gd name="T62" fmla="*/ 262 w 440"/>
                <a:gd name="T63" fmla="*/ 198 h 796"/>
                <a:gd name="T64" fmla="*/ 244 w 440"/>
                <a:gd name="T65" fmla="*/ 283 h 796"/>
                <a:gd name="T66" fmla="*/ 178 w 440"/>
                <a:gd name="T67" fmla="*/ 266 h 796"/>
                <a:gd name="T68" fmla="*/ 131 w 440"/>
                <a:gd name="T69" fmla="*/ 558 h 796"/>
                <a:gd name="T70" fmla="*/ 65 w 440"/>
                <a:gd name="T71" fmla="*/ 576 h 796"/>
                <a:gd name="T72" fmla="*/ 47 w 440"/>
                <a:gd name="T73" fmla="*/ 490 h 796"/>
                <a:gd name="T74" fmla="*/ 113 w 440"/>
                <a:gd name="T75" fmla="*/ 472 h 796"/>
                <a:gd name="T76" fmla="*/ 131 w 440"/>
                <a:gd name="T77" fmla="*/ 558 h 796"/>
                <a:gd name="T78" fmla="*/ 113 w 440"/>
                <a:gd name="T79" fmla="*/ 423 h 796"/>
                <a:gd name="T80" fmla="*/ 47 w 440"/>
                <a:gd name="T81" fmla="*/ 405 h 796"/>
                <a:gd name="T82" fmla="*/ 65 w 440"/>
                <a:gd name="T83" fmla="*/ 320 h 796"/>
                <a:gd name="T84" fmla="*/ 131 w 440"/>
                <a:gd name="T85" fmla="*/ 337 h 796"/>
                <a:gd name="T86" fmla="*/ 131 w 440"/>
                <a:gd name="T87" fmla="*/ 266 h 796"/>
                <a:gd name="T88" fmla="*/ 65 w 440"/>
                <a:gd name="T89" fmla="*/ 283 h 796"/>
                <a:gd name="T90" fmla="*/ 47 w 440"/>
                <a:gd name="T91" fmla="*/ 198 h 796"/>
                <a:gd name="T92" fmla="*/ 113 w 440"/>
                <a:gd name="T93" fmla="*/ 180 h 796"/>
                <a:gd name="T94" fmla="*/ 131 w 440"/>
                <a:gd name="T95" fmla="*/ 266 h 796"/>
                <a:gd name="T96" fmla="*/ 113 w 440"/>
                <a:gd name="T97" fmla="*/ 148 h 796"/>
                <a:gd name="T98" fmla="*/ 47 w 440"/>
                <a:gd name="T99" fmla="*/ 130 h 796"/>
                <a:gd name="T100" fmla="*/ 65 w 440"/>
                <a:gd name="T101" fmla="*/ 45 h 796"/>
                <a:gd name="T102" fmla="*/ 131 w 440"/>
                <a:gd name="T103" fmla="*/ 63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0" h="796">
                  <a:moveTo>
                    <a:pt x="206" y="576"/>
                  </a:moveTo>
                  <a:cubicBezTo>
                    <a:pt x="196" y="576"/>
                    <a:pt x="196" y="576"/>
                    <a:pt x="196" y="576"/>
                  </a:cubicBezTo>
                  <a:cubicBezTo>
                    <a:pt x="186" y="576"/>
                    <a:pt x="178" y="568"/>
                    <a:pt x="178" y="558"/>
                  </a:cubicBezTo>
                  <a:cubicBezTo>
                    <a:pt x="178" y="490"/>
                    <a:pt x="178" y="490"/>
                    <a:pt x="178" y="490"/>
                  </a:cubicBezTo>
                  <a:cubicBezTo>
                    <a:pt x="178" y="480"/>
                    <a:pt x="186" y="472"/>
                    <a:pt x="196" y="472"/>
                  </a:cubicBezTo>
                  <a:cubicBezTo>
                    <a:pt x="206" y="472"/>
                    <a:pt x="206" y="472"/>
                    <a:pt x="206" y="472"/>
                  </a:cubicBezTo>
                  <a:cubicBezTo>
                    <a:pt x="206" y="432"/>
                    <a:pt x="206" y="432"/>
                    <a:pt x="206" y="432"/>
                  </a:cubicBezTo>
                  <a:cubicBezTo>
                    <a:pt x="206" y="429"/>
                    <a:pt x="206" y="426"/>
                    <a:pt x="207" y="423"/>
                  </a:cubicBezTo>
                  <a:cubicBezTo>
                    <a:pt x="196" y="423"/>
                    <a:pt x="196" y="423"/>
                    <a:pt x="196" y="423"/>
                  </a:cubicBezTo>
                  <a:cubicBezTo>
                    <a:pt x="186" y="423"/>
                    <a:pt x="178" y="415"/>
                    <a:pt x="178" y="405"/>
                  </a:cubicBezTo>
                  <a:cubicBezTo>
                    <a:pt x="178" y="337"/>
                    <a:pt x="178" y="337"/>
                    <a:pt x="178" y="337"/>
                  </a:cubicBezTo>
                  <a:cubicBezTo>
                    <a:pt x="178" y="328"/>
                    <a:pt x="186" y="320"/>
                    <a:pt x="196" y="320"/>
                  </a:cubicBezTo>
                  <a:cubicBezTo>
                    <a:pt x="244" y="320"/>
                    <a:pt x="244" y="320"/>
                    <a:pt x="244" y="320"/>
                  </a:cubicBezTo>
                  <a:cubicBezTo>
                    <a:pt x="254" y="320"/>
                    <a:pt x="262" y="328"/>
                    <a:pt x="262" y="337"/>
                  </a:cubicBezTo>
                  <a:cubicBezTo>
                    <a:pt x="262" y="379"/>
                    <a:pt x="262" y="379"/>
                    <a:pt x="262" y="379"/>
                  </a:cubicBezTo>
                  <a:cubicBezTo>
                    <a:pt x="312" y="379"/>
                    <a:pt x="312" y="379"/>
                    <a:pt x="312" y="379"/>
                  </a:cubicBezTo>
                  <a:cubicBezTo>
                    <a:pt x="312" y="337"/>
                    <a:pt x="312" y="337"/>
                    <a:pt x="312" y="337"/>
                  </a:cubicBezTo>
                  <a:cubicBezTo>
                    <a:pt x="312" y="328"/>
                    <a:pt x="320" y="320"/>
                    <a:pt x="330" y="320"/>
                  </a:cubicBezTo>
                  <a:cubicBezTo>
                    <a:pt x="378" y="320"/>
                    <a:pt x="378" y="320"/>
                    <a:pt x="378" y="320"/>
                  </a:cubicBezTo>
                  <a:cubicBezTo>
                    <a:pt x="387" y="320"/>
                    <a:pt x="395" y="328"/>
                    <a:pt x="395" y="337"/>
                  </a:cubicBezTo>
                  <a:cubicBezTo>
                    <a:pt x="395" y="379"/>
                    <a:pt x="395" y="379"/>
                    <a:pt x="395" y="379"/>
                  </a:cubicBezTo>
                  <a:cubicBezTo>
                    <a:pt x="440" y="379"/>
                    <a:pt x="440" y="379"/>
                    <a:pt x="440" y="379"/>
                  </a:cubicBezTo>
                  <a:cubicBezTo>
                    <a:pt x="440" y="18"/>
                    <a:pt x="440" y="18"/>
                    <a:pt x="440" y="18"/>
                  </a:cubicBezTo>
                  <a:cubicBezTo>
                    <a:pt x="440" y="8"/>
                    <a:pt x="432" y="0"/>
                    <a:pt x="42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0" y="599"/>
                    <a:pt x="0" y="614"/>
                    <a:pt x="0" y="623"/>
                  </a:cubicBezTo>
                  <a:cubicBezTo>
                    <a:pt x="0" y="631"/>
                    <a:pt x="0" y="646"/>
                    <a:pt x="0" y="656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0" y="788"/>
                    <a:pt x="8" y="796"/>
                    <a:pt x="18" y="796"/>
                  </a:cubicBezTo>
                  <a:cubicBezTo>
                    <a:pt x="206" y="796"/>
                    <a:pt x="206" y="796"/>
                    <a:pt x="206" y="796"/>
                  </a:cubicBezTo>
                  <a:lnTo>
                    <a:pt x="206" y="576"/>
                  </a:lnTo>
                  <a:close/>
                  <a:moveTo>
                    <a:pt x="312" y="63"/>
                  </a:moveTo>
                  <a:cubicBezTo>
                    <a:pt x="312" y="53"/>
                    <a:pt x="320" y="45"/>
                    <a:pt x="330" y="45"/>
                  </a:cubicBezTo>
                  <a:cubicBezTo>
                    <a:pt x="378" y="45"/>
                    <a:pt x="378" y="45"/>
                    <a:pt x="378" y="45"/>
                  </a:cubicBezTo>
                  <a:cubicBezTo>
                    <a:pt x="387" y="45"/>
                    <a:pt x="395" y="53"/>
                    <a:pt x="395" y="63"/>
                  </a:cubicBezTo>
                  <a:cubicBezTo>
                    <a:pt x="395" y="130"/>
                    <a:pt x="395" y="130"/>
                    <a:pt x="395" y="130"/>
                  </a:cubicBezTo>
                  <a:cubicBezTo>
                    <a:pt x="395" y="140"/>
                    <a:pt x="387" y="148"/>
                    <a:pt x="378" y="148"/>
                  </a:cubicBezTo>
                  <a:cubicBezTo>
                    <a:pt x="330" y="148"/>
                    <a:pt x="330" y="148"/>
                    <a:pt x="330" y="148"/>
                  </a:cubicBezTo>
                  <a:cubicBezTo>
                    <a:pt x="320" y="148"/>
                    <a:pt x="312" y="140"/>
                    <a:pt x="312" y="130"/>
                  </a:cubicBezTo>
                  <a:lnTo>
                    <a:pt x="312" y="63"/>
                  </a:lnTo>
                  <a:close/>
                  <a:moveTo>
                    <a:pt x="312" y="198"/>
                  </a:moveTo>
                  <a:cubicBezTo>
                    <a:pt x="312" y="188"/>
                    <a:pt x="320" y="180"/>
                    <a:pt x="330" y="180"/>
                  </a:cubicBezTo>
                  <a:cubicBezTo>
                    <a:pt x="378" y="180"/>
                    <a:pt x="378" y="180"/>
                    <a:pt x="378" y="180"/>
                  </a:cubicBezTo>
                  <a:cubicBezTo>
                    <a:pt x="387" y="180"/>
                    <a:pt x="395" y="188"/>
                    <a:pt x="395" y="198"/>
                  </a:cubicBezTo>
                  <a:cubicBezTo>
                    <a:pt x="395" y="266"/>
                    <a:pt x="395" y="266"/>
                    <a:pt x="395" y="266"/>
                  </a:cubicBezTo>
                  <a:cubicBezTo>
                    <a:pt x="395" y="275"/>
                    <a:pt x="387" y="283"/>
                    <a:pt x="378" y="283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20" y="283"/>
                    <a:pt x="312" y="275"/>
                    <a:pt x="312" y="266"/>
                  </a:cubicBezTo>
                  <a:lnTo>
                    <a:pt x="312" y="198"/>
                  </a:lnTo>
                  <a:close/>
                  <a:moveTo>
                    <a:pt x="178" y="63"/>
                  </a:moveTo>
                  <a:cubicBezTo>
                    <a:pt x="178" y="53"/>
                    <a:pt x="186" y="45"/>
                    <a:pt x="196" y="45"/>
                  </a:cubicBezTo>
                  <a:cubicBezTo>
                    <a:pt x="244" y="45"/>
                    <a:pt x="244" y="45"/>
                    <a:pt x="244" y="45"/>
                  </a:cubicBezTo>
                  <a:cubicBezTo>
                    <a:pt x="254" y="45"/>
                    <a:pt x="262" y="53"/>
                    <a:pt x="262" y="63"/>
                  </a:cubicBezTo>
                  <a:cubicBezTo>
                    <a:pt x="262" y="130"/>
                    <a:pt x="262" y="130"/>
                    <a:pt x="262" y="130"/>
                  </a:cubicBezTo>
                  <a:cubicBezTo>
                    <a:pt x="262" y="140"/>
                    <a:pt x="254" y="148"/>
                    <a:pt x="244" y="148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186" y="148"/>
                    <a:pt x="178" y="140"/>
                    <a:pt x="178" y="130"/>
                  </a:cubicBezTo>
                  <a:lnTo>
                    <a:pt x="178" y="63"/>
                  </a:lnTo>
                  <a:close/>
                  <a:moveTo>
                    <a:pt x="178" y="198"/>
                  </a:moveTo>
                  <a:cubicBezTo>
                    <a:pt x="178" y="188"/>
                    <a:pt x="186" y="180"/>
                    <a:pt x="196" y="180"/>
                  </a:cubicBezTo>
                  <a:cubicBezTo>
                    <a:pt x="244" y="180"/>
                    <a:pt x="244" y="180"/>
                    <a:pt x="244" y="180"/>
                  </a:cubicBezTo>
                  <a:cubicBezTo>
                    <a:pt x="254" y="180"/>
                    <a:pt x="262" y="188"/>
                    <a:pt x="262" y="198"/>
                  </a:cubicBezTo>
                  <a:cubicBezTo>
                    <a:pt x="262" y="266"/>
                    <a:pt x="262" y="266"/>
                    <a:pt x="262" y="266"/>
                  </a:cubicBezTo>
                  <a:cubicBezTo>
                    <a:pt x="262" y="275"/>
                    <a:pt x="254" y="283"/>
                    <a:pt x="244" y="283"/>
                  </a:cubicBezTo>
                  <a:cubicBezTo>
                    <a:pt x="196" y="283"/>
                    <a:pt x="196" y="283"/>
                    <a:pt x="196" y="283"/>
                  </a:cubicBezTo>
                  <a:cubicBezTo>
                    <a:pt x="186" y="283"/>
                    <a:pt x="178" y="275"/>
                    <a:pt x="178" y="266"/>
                  </a:cubicBezTo>
                  <a:lnTo>
                    <a:pt x="178" y="198"/>
                  </a:lnTo>
                  <a:close/>
                  <a:moveTo>
                    <a:pt x="131" y="558"/>
                  </a:moveTo>
                  <a:cubicBezTo>
                    <a:pt x="131" y="568"/>
                    <a:pt x="123" y="576"/>
                    <a:pt x="113" y="576"/>
                  </a:cubicBezTo>
                  <a:cubicBezTo>
                    <a:pt x="65" y="576"/>
                    <a:pt x="65" y="576"/>
                    <a:pt x="65" y="576"/>
                  </a:cubicBezTo>
                  <a:cubicBezTo>
                    <a:pt x="55" y="576"/>
                    <a:pt x="47" y="568"/>
                    <a:pt x="47" y="558"/>
                  </a:cubicBezTo>
                  <a:cubicBezTo>
                    <a:pt x="47" y="490"/>
                    <a:pt x="47" y="490"/>
                    <a:pt x="47" y="490"/>
                  </a:cubicBezTo>
                  <a:cubicBezTo>
                    <a:pt x="47" y="480"/>
                    <a:pt x="55" y="472"/>
                    <a:pt x="65" y="472"/>
                  </a:cubicBezTo>
                  <a:cubicBezTo>
                    <a:pt x="113" y="472"/>
                    <a:pt x="113" y="472"/>
                    <a:pt x="113" y="472"/>
                  </a:cubicBezTo>
                  <a:cubicBezTo>
                    <a:pt x="123" y="472"/>
                    <a:pt x="131" y="480"/>
                    <a:pt x="131" y="490"/>
                  </a:cubicBezTo>
                  <a:lnTo>
                    <a:pt x="131" y="558"/>
                  </a:lnTo>
                  <a:close/>
                  <a:moveTo>
                    <a:pt x="131" y="405"/>
                  </a:moveTo>
                  <a:cubicBezTo>
                    <a:pt x="131" y="415"/>
                    <a:pt x="123" y="423"/>
                    <a:pt x="113" y="423"/>
                  </a:cubicBezTo>
                  <a:cubicBezTo>
                    <a:pt x="65" y="423"/>
                    <a:pt x="65" y="423"/>
                    <a:pt x="65" y="423"/>
                  </a:cubicBezTo>
                  <a:cubicBezTo>
                    <a:pt x="55" y="423"/>
                    <a:pt x="47" y="415"/>
                    <a:pt x="47" y="405"/>
                  </a:cubicBezTo>
                  <a:cubicBezTo>
                    <a:pt x="47" y="337"/>
                    <a:pt x="47" y="337"/>
                    <a:pt x="47" y="337"/>
                  </a:cubicBezTo>
                  <a:cubicBezTo>
                    <a:pt x="47" y="328"/>
                    <a:pt x="55" y="320"/>
                    <a:pt x="65" y="320"/>
                  </a:cubicBezTo>
                  <a:cubicBezTo>
                    <a:pt x="113" y="320"/>
                    <a:pt x="113" y="320"/>
                    <a:pt x="113" y="320"/>
                  </a:cubicBezTo>
                  <a:cubicBezTo>
                    <a:pt x="123" y="320"/>
                    <a:pt x="131" y="328"/>
                    <a:pt x="131" y="337"/>
                  </a:cubicBezTo>
                  <a:lnTo>
                    <a:pt x="131" y="405"/>
                  </a:lnTo>
                  <a:close/>
                  <a:moveTo>
                    <a:pt x="131" y="266"/>
                  </a:moveTo>
                  <a:cubicBezTo>
                    <a:pt x="131" y="275"/>
                    <a:pt x="123" y="283"/>
                    <a:pt x="113" y="283"/>
                  </a:cubicBezTo>
                  <a:cubicBezTo>
                    <a:pt x="65" y="283"/>
                    <a:pt x="65" y="283"/>
                    <a:pt x="65" y="283"/>
                  </a:cubicBezTo>
                  <a:cubicBezTo>
                    <a:pt x="55" y="283"/>
                    <a:pt x="47" y="275"/>
                    <a:pt x="47" y="266"/>
                  </a:cubicBezTo>
                  <a:cubicBezTo>
                    <a:pt x="47" y="198"/>
                    <a:pt x="47" y="198"/>
                    <a:pt x="47" y="198"/>
                  </a:cubicBezTo>
                  <a:cubicBezTo>
                    <a:pt x="47" y="188"/>
                    <a:pt x="55" y="180"/>
                    <a:pt x="65" y="180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123" y="180"/>
                    <a:pt x="131" y="188"/>
                    <a:pt x="131" y="198"/>
                  </a:cubicBezTo>
                  <a:lnTo>
                    <a:pt x="131" y="266"/>
                  </a:lnTo>
                  <a:close/>
                  <a:moveTo>
                    <a:pt x="131" y="130"/>
                  </a:moveTo>
                  <a:cubicBezTo>
                    <a:pt x="131" y="140"/>
                    <a:pt x="123" y="148"/>
                    <a:pt x="113" y="148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55" y="148"/>
                    <a:pt x="47" y="140"/>
                    <a:pt x="47" y="130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3"/>
                    <a:pt x="55" y="45"/>
                    <a:pt x="65" y="45"/>
                  </a:cubicBezTo>
                  <a:cubicBezTo>
                    <a:pt x="113" y="45"/>
                    <a:pt x="113" y="45"/>
                    <a:pt x="113" y="45"/>
                  </a:cubicBezTo>
                  <a:cubicBezTo>
                    <a:pt x="123" y="45"/>
                    <a:pt x="131" y="53"/>
                    <a:pt x="131" y="63"/>
                  </a:cubicBezTo>
                  <a:lnTo>
                    <a:pt x="131" y="1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  <p:sp>
          <p:nvSpPr>
            <p:cNvPr id="107" name="Freeform 18"/>
            <p:cNvSpPr>
              <a:spLocks noEditPoints="1"/>
            </p:cNvSpPr>
            <p:nvPr/>
          </p:nvSpPr>
          <p:spPr bwMode="auto">
            <a:xfrm>
              <a:off x="5646738" y="5371809"/>
              <a:ext cx="468313" cy="400050"/>
            </a:xfrm>
            <a:custGeom>
              <a:avLst/>
              <a:gdLst>
                <a:gd name="T0" fmla="*/ 18 w 447"/>
                <a:gd name="T1" fmla="*/ 0 h 382"/>
                <a:gd name="T2" fmla="*/ 0 w 447"/>
                <a:gd name="T3" fmla="*/ 18 h 382"/>
                <a:gd name="T4" fmla="*/ 0 w 447"/>
                <a:gd name="T5" fmla="*/ 364 h 382"/>
                <a:gd name="T6" fmla="*/ 18 w 447"/>
                <a:gd name="T7" fmla="*/ 382 h 382"/>
                <a:gd name="T8" fmla="*/ 429 w 447"/>
                <a:gd name="T9" fmla="*/ 382 h 382"/>
                <a:gd name="T10" fmla="*/ 447 w 447"/>
                <a:gd name="T11" fmla="*/ 364 h 382"/>
                <a:gd name="T12" fmla="*/ 447 w 447"/>
                <a:gd name="T13" fmla="*/ 18 h 382"/>
                <a:gd name="T14" fmla="*/ 429 w 447"/>
                <a:gd name="T15" fmla="*/ 0 h 382"/>
                <a:gd name="T16" fmla="*/ 18 w 447"/>
                <a:gd name="T17" fmla="*/ 0 h 382"/>
                <a:gd name="T18" fmla="*/ 133 w 447"/>
                <a:gd name="T19" fmla="*/ 301 h 382"/>
                <a:gd name="T20" fmla="*/ 115 w 447"/>
                <a:gd name="T21" fmla="*/ 319 h 382"/>
                <a:gd name="T22" fmla="*/ 66 w 447"/>
                <a:gd name="T23" fmla="*/ 319 h 382"/>
                <a:gd name="T24" fmla="*/ 48 w 447"/>
                <a:gd name="T25" fmla="*/ 301 h 382"/>
                <a:gd name="T26" fmla="*/ 48 w 447"/>
                <a:gd name="T27" fmla="*/ 232 h 382"/>
                <a:gd name="T28" fmla="*/ 66 w 447"/>
                <a:gd name="T29" fmla="*/ 214 h 382"/>
                <a:gd name="T30" fmla="*/ 115 w 447"/>
                <a:gd name="T31" fmla="*/ 214 h 382"/>
                <a:gd name="T32" fmla="*/ 133 w 447"/>
                <a:gd name="T33" fmla="*/ 232 h 382"/>
                <a:gd name="T34" fmla="*/ 133 w 447"/>
                <a:gd name="T35" fmla="*/ 301 h 382"/>
                <a:gd name="T36" fmla="*/ 133 w 447"/>
                <a:gd name="T37" fmla="*/ 146 h 382"/>
                <a:gd name="T38" fmla="*/ 115 w 447"/>
                <a:gd name="T39" fmla="*/ 164 h 382"/>
                <a:gd name="T40" fmla="*/ 66 w 447"/>
                <a:gd name="T41" fmla="*/ 164 h 382"/>
                <a:gd name="T42" fmla="*/ 48 w 447"/>
                <a:gd name="T43" fmla="*/ 146 h 382"/>
                <a:gd name="T44" fmla="*/ 48 w 447"/>
                <a:gd name="T45" fmla="*/ 77 h 382"/>
                <a:gd name="T46" fmla="*/ 66 w 447"/>
                <a:gd name="T47" fmla="*/ 59 h 382"/>
                <a:gd name="T48" fmla="*/ 115 w 447"/>
                <a:gd name="T49" fmla="*/ 59 h 382"/>
                <a:gd name="T50" fmla="*/ 133 w 447"/>
                <a:gd name="T51" fmla="*/ 77 h 382"/>
                <a:gd name="T52" fmla="*/ 133 w 447"/>
                <a:gd name="T53" fmla="*/ 146 h 382"/>
                <a:gd name="T54" fmla="*/ 266 w 447"/>
                <a:gd name="T55" fmla="*/ 301 h 382"/>
                <a:gd name="T56" fmla="*/ 248 w 447"/>
                <a:gd name="T57" fmla="*/ 319 h 382"/>
                <a:gd name="T58" fmla="*/ 199 w 447"/>
                <a:gd name="T59" fmla="*/ 319 h 382"/>
                <a:gd name="T60" fmla="*/ 181 w 447"/>
                <a:gd name="T61" fmla="*/ 301 h 382"/>
                <a:gd name="T62" fmla="*/ 181 w 447"/>
                <a:gd name="T63" fmla="*/ 232 h 382"/>
                <a:gd name="T64" fmla="*/ 199 w 447"/>
                <a:gd name="T65" fmla="*/ 214 h 382"/>
                <a:gd name="T66" fmla="*/ 248 w 447"/>
                <a:gd name="T67" fmla="*/ 214 h 382"/>
                <a:gd name="T68" fmla="*/ 266 w 447"/>
                <a:gd name="T69" fmla="*/ 232 h 382"/>
                <a:gd name="T70" fmla="*/ 266 w 447"/>
                <a:gd name="T71" fmla="*/ 301 h 382"/>
                <a:gd name="T72" fmla="*/ 266 w 447"/>
                <a:gd name="T73" fmla="*/ 146 h 382"/>
                <a:gd name="T74" fmla="*/ 248 w 447"/>
                <a:gd name="T75" fmla="*/ 164 h 382"/>
                <a:gd name="T76" fmla="*/ 199 w 447"/>
                <a:gd name="T77" fmla="*/ 164 h 382"/>
                <a:gd name="T78" fmla="*/ 181 w 447"/>
                <a:gd name="T79" fmla="*/ 146 h 382"/>
                <a:gd name="T80" fmla="*/ 181 w 447"/>
                <a:gd name="T81" fmla="*/ 77 h 382"/>
                <a:gd name="T82" fmla="*/ 199 w 447"/>
                <a:gd name="T83" fmla="*/ 59 h 382"/>
                <a:gd name="T84" fmla="*/ 248 w 447"/>
                <a:gd name="T85" fmla="*/ 59 h 382"/>
                <a:gd name="T86" fmla="*/ 266 w 447"/>
                <a:gd name="T87" fmla="*/ 77 h 382"/>
                <a:gd name="T88" fmla="*/ 266 w 447"/>
                <a:gd name="T89" fmla="*/ 146 h 382"/>
                <a:gd name="T90" fmla="*/ 401 w 447"/>
                <a:gd name="T91" fmla="*/ 301 h 382"/>
                <a:gd name="T92" fmla="*/ 383 w 447"/>
                <a:gd name="T93" fmla="*/ 319 h 382"/>
                <a:gd name="T94" fmla="*/ 334 w 447"/>
                <a:gd name="T95" fmla="*/ 319 h 382"/>
                <a:gd name="T96" fmla="*/ 316 w 447"/>
                <a:gd name="T97" fmla="*/ 301 h 382"/>
                <a:gd name="T98" fmla="*/ 316 w 447"/>
                <a:gd name="T99" fmla="*/ 232 h 382"/>
                <a:gd name="T100" fmla="*/ 334 w 447"/>
                <a:gd name="T101" fmla="*/ 214 h 382"/>
                <a:gd name="T102" fmla="*/ 383 w 447"/>
                <a:gd name="T103" fmla="*/ 214 h 382"/>
                <a:gd name="T104" fmla="*/ 401 w 447"/>
                <a:gd name="T105" fmla="*/ 232 h 382"/>
                <a:gd name="T106" fmla="*/ 401 w 447"/>
                <a:gd name="T107" fmla="*/ 301 h 382"/>
                <a:gd name="T108" fmla="*/ 401 w 447"/>
                <a:gd name="T109" fmla="*/ 146 h 382"/>
                <a:gd name="T110" fmla="*/ 383 w 447"/>
                <a:gd name="T111" fmla="*/ 164 h 382"/>
                <a:gd name="T112" fmla="*/ 334 w 447"/>
                <a:gd name="T113" fmla="*/ 164 h 382"/>
                <a:gd name="T114" fmla="*/ 316 w 447"/>
                <a:gd name="T115" fmla="*/ 146 h 382"/>
                <a:gd name="T116" fmla="*/ 316 w 447"/>
                <a:gd name="T117" fmla="*/ 77 h 382"/>
                <a:gd name="T118" fmla="*/ 334 w 447"/>
                <a:gd name="T119" fmla="*/ 59 h 382"/>
                <a:gd name="T120" fmla="*/ 383 w 447"/>
                <a:gd name="T121" fmla="*/ 59 h 382"/>
                <a:gd name="T122" fmla="*/ 401 w 447"/>
                <a:gd name="T123" fmla="*/ 77 h 382"/>
                <a:gd name="T124" fmla="*/ 401 w 447"/>
                <a:gd name="T125" fmla="*/ 1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7" h="382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74"/>
                    <a:pt x="8" y="382"/>
                    <a:pt x="18" y="382"/>
                  </a:cubicBezTo>
                  <a:cubicBezTo>
                    <a:pt x="429" y="382"/>
                    <a:pt x="429" y="382"/>
                    <a:pt x="429" y="382"/>
                  </a:cubicBezTo>
                  <a:cubicBezTo>
                    <a:pt x="439" y="382"/>
                    <a:pt x="447" y="374"/>
                    <a:pt x="447" y="364"/>
                  </a:cubicBezTo>
                  <a:cubicBezTo>
                    <a:pt x="447" y="18"/>
                    <a:pt x="447" y="18"/>
                    <a:pt x="447" y="18"/>
                  </a:cubicBezTo>
                  <a:cubicBezTo>
                    <a:pt x="447" y="8"/>
                    <a:pt x="439" y="0"/>
                    <a:pt x="429" y="0"/>
                  </a:cubicBezTo>
                  <a:lnTo>
                    <a:pt x="18" y="0"/>
                  </a:lnTo>
                  <a:close/>
                  <a:moveTo>
                    <a:pt x="133" y="301"/>
                  </a:moveTo>
                  <a:cubicBezTo>
                    <a:pt x="133" y="311"/>
                    <a:pt x="125" y="319"/>
                    <a:pt x="115" y="319"/>
                  </a:cubicBezTo>
                  <a:cubicBezTo>
                    <a:pt x="66" y="319"/>
                    <a:pt x="66" y="319"/>
                    <a:pt x="66" y="319"/>
                  </a:cubicBezTo>
                  <a:cubicBezTo>
                    <a:pt x="56" y="319"/>
                    <a:pt x="48" y="311"/>
                    <a:pt x="48" y="301"/>
                  </a:cubicBezTo>
                  <a:cubicBezTo>
                    <a:pt x="48" y="232"/>
                    <a:pt x="48" y="232"/>
                    <a:pt x="48" y="232"/>
                  </a:cubicBezTo>
                  <a:cubicBezTo>
                    <a:pt x="48" y="222"/>
                    <a:pt x="56" y="214"/>
                    <a:pt x="66" y="214"/>
                  </a:cubicBezTo>
                  <a:cubicBezTo>
                    <a:pt x="115" y="214"/>
                    <a:pt x="115" y="214"/>
                    <a:pt x="115" y="214"/>
                  </a:cubicBezTo>
                  <a:cubicBezTo>
                    <a:pt x="125" y="214"/>
                    <a:pt x="133" y="222"/>
                    <a:pt x="133" y="232"/>
                  </a:cubicBezTo>
                  <a:lnTo>
                    <a:pt x="133" y="301"/>
                  </a:lnTo>
                  <a:close/>
                  <a:moveTo>
                    <a:pt x="133" y="146"/>
                  </a:moveTo>
                  <a:cubicBezTo>
                    <a:pt x="133" y="156"/>
                    <a:pt x="125" y="164"/>
                    <a:pt x="115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56" y="164"/>
                    <a:pt x="48" y="156"/>
                    <a:pt x="48" y="146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67"/>
                    <a:pt x="56" y="59"/>
                    <a:pt x="66" y="59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25" y="59"/>
                    <a:pt x="133" y="67"/>
                    <a:pt x="133" y="77"/>
                  </a:cubicBezTo>
                  <a:lnTo>
                    <a:pt x="133" y="146"/>
                  </a:lnTo>
                  <a:close/>
                  <a:moveTo>
                    <a:pt x="266" y="301"/>
                  </a:moveTo>
                  <a:cubicBezTo>
                    <a:pt x="266" y="311"/>
                    <a:pt x="258" y="319"/>
                    <a:pt x="248" y="319"/>
                  </a:cubicBezTo>
                  <a:cubicBezTo>
                    <a:pt x="199" y="319"/>
                    <a:pt x="199" y="319"/>
                    <a:pt x="199" y="319"/>
                  </a:cubicBezTo>
                  <a:cubicBezTo>
                    <a:pt x="189" y="319"/>
                    <a:pt x="181" y="311"/>
                    <a:pt x="181" y="301"/>
                  </a:cubicBezTo>
                  <a:cubicBezTo>
                    <a:pt x="181" y="232"/>
                    <a:pt x="181" y="232"/>
                    <a:pt x="181" y="232"/>
                  </a:cubicBezTo>
                  <a:cubicBezTo>
                    <a:pt x="181" y="222"/>
                    <a:pt x="189" y="214"/>
                    <a:pt x="199" y="214"/>
                  </a:cubicBezTo>
                  <a:cubicBezTo>
                    <a:pt x="248" y="214"/>
                    <a:pt x="248" y="214"/>
                    <a:pt x="248" y="214"/>
                  </a:cubicBezTo>
                  <a:cubicBezTo>
                    <a:pt x="258" y="214"/>
                    <a:pt x="266" y="222"/>
                    <a:pt x="266" y="232"/>
                  </a:cubicBezTo>
                  <a:lnTo>
                    <a:pt x="266" y="301"/>
                  </a:lnTo>
                  <a:close/>
                  <a:moveTo>
                    <a:pt x="266" y="146"/>
                  </a:moveTo>
                  <a:cubicBezTo>
                    <a:pt x="266" y="156"/>
                    <a:pt x="258" y="164"/>
                    <a:pt x="248" y="164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89" y="164"/>
                    <a:pt x="181" y="156"/>
                    <a:pt x="181" y="146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81" y="67"/>
                    <a:pt x="189" y="59"/>
                    <a:pt x="199" y="59"/>
                  </a:cubicBezTo>
                  <a:cubicBezTo>
                    <a:pt x="248" y="59"/>
                    <a:pt x="248" y="59"/>
                    <a:pt x="248" y="59"/>
                  </a:cubicBezTo>
                  <a:cubicBezTo>
                    <a:pt x="258" y="59"/>
                    <a:pt x="266" y="67"/>
                    <a:pt x="266" y="77"/>
                  </a:cubicBezTo>
                  <a:lnTo>
                    <a:pt x="266" y="146"/>
                  </a:lnTo>
                  <a:close/>
                  <a:moveTo>
                    <a:pt x="401" y="301"/>
                  </a:moveTo>
                  <a:cubicBezTo>
                    <a:pt x="401" y="311"/>
                    <a:pt x="393" y="319"/>
                    <a:pt x="383" y="319"/>
                  </a:cubicBezTo>
                  <a:cubicBezTo>
                    <a:pt x="334" y="319"/>
                    <a:pt x="334" y="319"/>
                    <a:pt x="334" y="319"/>
                  </a:cubicBezTo>
                  <a:cubicBezTo>
                    <a:pt x="324" y="319"/>
                    <a:pt x="316" y="311"/>
                    <a:pt x="316" y="301"/>
                  </a:cubicBezTo>
                  <a:cubicBezTo>
                    <a:pt x="316" y="232"/>
                    <a:pt x="316" y="232"/>
                    <a:pt x="316" y="232"/>
                  </a:cubicBezTo>
                  <a:cubicBezTo>
                    <a:pt x="316" y="222"/>
                    <a:pt x="324" y="214"/>
                    <a:pt x="334" y="214"/>
                  </a:cubicBezTo>
                  <a:cubicBezTo>
                    <a:pt x="383" y="214"/>
                    <a:pt x="383" y="214"/>
                    <a:pt x="383" y="214"/>
                  </a:cubicBezTo>
                  <a:cubicBezTo>
                    <a:pt x="393" y="214"/>
                    <a:pt x="401" y="222"/>
                    <a:pt x="401" y="232"/>
                  </a:cubicBezTo>
                  <a:lnTo>
                    <a:pt x="401" y="301"/>
                  </a:lnTo>
                  <a:close/>
                  <a:moveTo>
                    <a:pt x="401" y="146"/>
                  </a:moveTo>
                  <a:cubicBezTo>
                    <a:pt x="401" y="156"/>
                    <a:pt x="393" y="164"/>
                    <a:pt x="383" y="164"/>
                  </a:cubicBezTo>
                  <a:cubicBezTo>
                    <a:pt x="334" y="164"/>
                    <a:pt x="334" y="164"/>
                    <a:pt x="334" y="164"/>
                  </a:cubicBezTo>
                  <a:cubicBezTo>
                    <a:pt x="324" y="164"/>
                    <a:pt x="316" y="156"/>
                    <a:pt x="316" y="146"/>
                  </a:cubicBezTo>
                  <a:cubicBezTo>
                    <a:pt x="316" y="77"/>
                    <a:pt x="316" y="77"/>
                    <a:pt x="316" y="77"/>
                  </a:cubicBezTo>
                  <a:cubicBezTo>
                    <a:pt x="316" y="67"/>
                    <a:pt x="324" y="59"/>
                    <a:pt x="334" y="59"/>
                  </a:cubicBezTo>
                  <a:cubicBezTo>
                    <a:pt x="383" y="59"/>
                    <a:pt x="383" y="59"/>
                    <a:pt x="383" y="59"/>
                  </a:cubicBezTo>
                  <a:cubicBezTo>
                    <a:pt x="393" y="59"/>
                    <a:pt x="401" y="67"/>
                    <a:pt x="401" y="77"/>
                  </a:cubicBezTo>
                  <a:lnTo>
                    <a:pt x="401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06" tIns="44804" rIns="89606" bIns="44804" numCol="1" anchor="t" anchorCtr="0" compatLnSpc="1">
              <a:prstTxWarp prst="textNoShape">
                <a:avLst/>
              </a:prstTxWarp>
            </a:bodyPr>
            <a:lstStyle/>
            <a:p>
              <a:pPr defTabSz="895820"/>
              <a:endPara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endParaRPr>
            </a:p>
          </p:txBody>
        </p:sp>
      </p:grpSp>
      <p:sp>
        <p:nvSpPr>
          <p:cNvPr id="108" name="Freeform 5"/>
          <p:cNvSpPr>
            <a:spLocks noEditPoints="1"/>
          </p:cNvSpPr>
          <p:nvPr/>
        </p:nvSpPr>
        <p:spPr bwMode="auto">
          <a:xfrm rot="1148920" flipH="1">
            <a:off x="7584971" y="4547331"/>
            <a:ext cx="336753" cy="381826"/>
          </a:xfrm>
          <a:custGeom>
            <a:avLst/>
            <a:gdLst>
              <a:gd name="T0" fmla="*/ 160 w 440"/>
              <a:gd name="T1" fmla="*/ 176 h 499"/>
              <a:gd name="T2" fmla="*/ 93 w 440"/>
              <a:gd name="T3" fmla="*/ 216 h 499"/>
              <a:gd name="T4" fmla="*/ 99 w 440"/>
              <a:gd name="T5" fmla="*/ 286 h 499"/>
              <a:gd name="T6" fmla="*/ 135 w 440"/>
              <a:gd name="T7" fmla="*/ 250 h 499"/>
              <a:gd name="T8" fmla="*/ 161 w 440"/>
              <a:gd name="T9" fmla="*/ 246 h 499"/>
              <a:gd name="T10" fmla="*/ 213 w 440"/>
              <a:gd name="T11" fmla="*/ 295 h 499"/>
              <a:gd name="T12" fmla="*/ 185 w 440"/>
              <a:gd name="T13" fmla="*/ 305 h 499"/>
              <a:gd name="T14" fmla="*/ 207 w 440"/>
              <a:gd name="T15" fmla="*/ 394 h 499"/>
              <a:gd name="T16" fmla="*/ 157 w 440"/>
              <a:gd name="T17" fmla="*/ 425 h 499"/>
              <a:gd name="T18" fmla="*/ 147 w 440"/>
              <a:gd name="T19" fmla="*/ 471 h 499"/>
              <a:gd name="T20" fmla="*/ 230 w 440"/>
              <a:gd name="T21" fmla="*/ 447 h 499"/>
              <a:gd name="T22" fmla="*/ 269 w 440"/>
              <a:gd name="T23" fmla="*/ 390 h 499"/>
              <a:gd name="T24" fmla="*/ 440 w 440"/>
              <a:gd name="T25" fmla="*/ 377 h 499"/>
              <a:gd name="T26" fmla="*/ 299 w 440"/>
              <a:gd name="T27" fmla="*/ 226 h 499"/>
              <a:gd name="T28" fmla="*/ 73 w 440"/>
              <a:gd name="T29" fmla="*/ 224 h 499"/>
              <a:gd name="T30" fmla="*/ 55 w 440"/>
              <a:gd name="T31" fmla="*/ 270 h 499"/>
              <a:gd name="T32" fmla="*/ 73 w 440"/>
              <a:gd name="T33" fmla="*/ 224 h 499"/>
              <a:gd name="T34" fmla="*/ 62 w 440"/>
              <a:gd name="T35" fmla="*/ 287 h 499"/>
              <a:gd name="T36" fmla="*/ 94 w 440"/>
              <a:gd name="T37" fmla="*/ 296 h 499"/>
              <a:gd name="T38" fmla="*/ 162 w 440"/>
              <a:gd name="T39" fmla="*/ 301 h 499"/>
              <a:gd name="T40" fmla="*/ 65 w 440"/>
              <a:gd name="T41" fmla="*/ 317 h 499"/>
              <a:gd name="T42" fmla="*/ 76 w 440"/>
              <a:gd name="T43" fmla="*/ 342 h 499"/>
              <a:gd name="T44" fmla="*/ 166 w 440"/>
              <a:gd name="T45" fmla="*/ 319 h 499"/>
              <a:gd name="T46" fmla="*/ 92 w 440"/>
              <a:gd name="T47" fmla="*/ 365 h 499"/>
              <a:gd name="T48" fmla="*/ 76 w 440"/>
              <a:gd name="T49" fmla="*/ 342 h 499"/>
              <a:gd name="T50" fmla="*/ 176 w 440"/>
              <a:gd name="T51" fmla="*/ 371 h 499"/>
              <a:gd name="T52" fmla="*/ 138 w 440"/>
              <a:gd name="T53" fmla="*/ 410 h 499"/>
              <a:gd name="T54" fmla="*/ 95 w 440"/>
              <a:gd name="T55" fmla="*/ 383 h 499"/>
              <a:gd name="T56" fmla="*/ 53 w 440"/>
              <a:gd name="T57" fmla="*/ 148 h 499"/>
              <a:gd name="T58" fmla="*/ 0 w 440"/>
              <a:gd name="T59" fmla="*/ 81 h 499"/>
              <a:gd name="T60" fmla="*/ 30 w 440"/>
              <a:gd name="T61" fmla="*/ 23 h 499"/>
              <a:gd name="T62" fmla="*/ 54 w 440"/>
              <a:gd name="T63" fmla="*/ 79 h 499"/>
              <a:gd name="T64" fmla="*/ 102 w 440"/>
              <a:gd name="T65" fmla="*/ 57 h 499"/>
              <a:gd name="T66" fmla="*/ 107 w 440"/>
              <a:gd name="T67" fmla="*/ 0 h 499"/>
              <a:gd name="T68" fmla="*/ 154 w 440"/>
              <a:gd name="T69" fmla="*/ 73 h 499"/>
              <a:gd name="T70" fmla="*/ 147 w 440"/>
              <a:gd name="T71" fmla="*/ 161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499">
                <a:moveTo>
                  <a:pt x="262" y="221"/>
                </a:moveTo>
                <a:cubicBezTo>
                  <a:pt x="239" y="208"/>
                  <a:pt x="195" y="187"/>
                  <a:pt x="160" y="176"/>
                </a:cubicBezTo>
                <a:cubicBezTo>
                  <a:pt x="152" y="174"/>
                  <a:pt x="144" y="177"/>
                  <a:pt x="138" y="182"/>
                </a:cubicBezTo>
                <a:cubicBezTo>
                  <a:pt x="125" y="194"/>
                  <a:pt x="100" y="211"/>
                  <a:pt x="93" y="216"/>
                </a:cubicBezTo>
                <a:cubicBezTo>
                  <a:pt x="86" y="222"/>
                  <a:pt x="81" y="226"/>
                  <a:pt x="85" y="237"/>
                </a:cubicBezTo>
                <a:cubicBezTo>
                  <a:pt x="99" y="286"/>
                  <a:pt x="99" y="286"/>
                  <a:pt x="99" y="286"/>
                </a:cubicBezTo>
                <a:cubicBezTo>
                  <a:pt x="101" y="290"/>
                  <a:pt x="102" y="291"/>
                  <a:pt x="106" y="292"/>
                </a:cubicBezTo>
                <a:cubicBezTo>
                  <a:pt x="129" y="297"/>
                  <a:pt x="145" y="264"/>
                  <a:pt x="135" y="250"/>
                </a:cubicBezTo>
                <a:cubicBezTo>
                  <a:pt x="135" y="250"/>
                  <a:pt x="136" y="250"/>
                  <a:pt x="136" y="250"/>
                </a:cubicBezTo>
                <a:cubicBezTo>
                  <a:pt x="141" y="252"/>
                  <a:pt x="154" y="252"/>
                  <a:pt x="161" y="246"/>
                </a:cubicBezTo>
                <a:cubicBezTo>
                  <a:pt x="163" y="244"/>
                  <a:pt x="174" y="259"/>
                  <a:pt x="176" y="261"/>
                </a:cubicBezTo>
                <a:cubicBezTo>
                  <a:pt x="183" y="268"/>
                  <a:pt x="198" y="284"/>
                  <a:pt x="213" y="295"/>
                </a:cubicBezTo>
                <a:cubicBezTo>
                  <a:pt x="233" y="308"/>
                  <a:pt x="204" y="299"/>
                  <a:pt x="188" y="290"/>
                </a:cubicBezTo>
                <a:cubicBezTo>
                  <a:pt x="188" y="295"/>
                  <a:pt x="187" y="300"/>
                  <a:pt x="185" y="305"/>
                </a:cubicBezTo>
                <a:cubicBezTo>
                  <a:pt x="200" y="318"/>
                  <a:pt x="203" y="339"/>
                  <a:pt x="198" y="357"/>
                </a:cubicBezTo>
                <a:cubicBezTo>
                  <a:pt x="209" y="366"/>
                  <a:pt x="213" y="381"/>
                  <a:pt x="207" y="394"/>
                </a:cubicBezTo>
                <a:cubicBezTo>
                  <a:pt x="204" y="401"/>
                  <a:pt x="198" y="408"/>
                  <a:pt x="190" y="413"/>
                </a:cubicBezTo>
                <a:cubicBezTo>
                  <a:pt x="178" y="419"/>
                  <a:pt x="167" y="423"/>
                  <a:pt x="157" y="425"/>
                </a:cubicBezTo>
                <a:cubicBezTo>
                  <a:pt x="148" y="427"/>
                  <a:pt x="142" y="428"/>
                  <a:pt x="133" y="423"/>
                </a:cubicBezTo>
                <a:cubicBezTo>
                  <a:pt x="147" y="471"/>
                  <a:pt x="147" y="471"/>
                  <a:pt x="147" y="471"/>
                </a:cubicBezTo>
                <a:cubicBezTo>
                  <a:pt x="154" y="494"/>
                  <a:pt x="178" y="499"/>
                  <a:pt x="198" y="491"/>
                </a:cubicBezTo>
                <a:cubicBezTo>
                  <a:pt x="219" y="487"/>
                  <a:pt x="237" y="470"/>
                  <a:pt x="230" y="447"/>
                </a:cubicBezTo>
                <a:cubicBezTo>
                  <a:pt x="220" y="411"/>
                  <a:pt x="220" y="411"/>
                  <a:pt x="220" y="411"/>
                </a:cubicBezTo>
                <a:cubicBezTo>
                  <a:pt x="235" y="405"/>
                  <a:pt x="253" y="397"/>
                  <a:pt x="269" y="390"/>
                </a:cubicBezTo>
                <a:cubicBezTo>
                  <a:pt x="276" y="386"/>
                  <a:pt x="283" y="383"/>
                  <a:pt x="290" y="383"/>
                </a:cubicBezTo>
                <a:cubicBezTo>
                  <a:pt x="339" y="381"/>
                  <a:pt x="389" y="379"/>
                  <a:pt x="440" y="377"/>
                </a:cubicBezTo>
                <a:cubicBezTo>
                  <a:pt x="424" y="214"/>
                  <a:pt x="424" y="214"/>
                  <a:pt x="424" y="214"/>
                </a:cubicBezTo>
                <a:cubicBezTo>
                  <a:pt x="299" y="226"/>
                  <a:pt x="299" y="226"/>
                  <a:pt x="299" y="226"/>
                </a:cubicBezTo>
                <a:cubicBezTo>
                  <a:pt x="286" y="227"/>
                  <a:pt x="274" y="226"/>
                  <a:pt x="262" y="221"/>
                </a:cubicBezTo>
                <a:close/>
                <a:moveTo>
                  <a:pt x="73" y="224"/>
                </a:moveTo>
                <a:cubicBezTo>
                  <a:pt x="73" y="233"/>
                  <a:pt x="80" y="254"/>
                  <a:pt x="83" y="265"/>
                </a:cubicBezTo>
                <a:cubicBezTo>
                  <a:pt x="55" y="270"/>
                  <a:pt x="55" y="270"/>
                  <a:pt x="55" y="270"/>
                </a:cubicBezTo>
                <a:cubicBezTo>
                  <a:pt x="52" y="270"/>
                  <a:pt x="51" y="269"/>
                  <a:pt x="50" y="267"/>
                </a:cubicBezTo>
                <a:cubicBezTo>
                  <a:pt x="47" y="250"/>
                  <a:pt x="57" y="230"/>
                  <a:pt x="73" y="224"/>
                </a:cubicBezTo>
                <a:close/>
                <a:moveTo>
                  <a:pt x="57" y="293"/>
                </a:moveTo>
                <a:cubicBezTo>
                  <a:pt x="57" y="289"/>
                  <a:pt x="59" y="287"/>
                  <a:pt x="62" y="287"/>
                </a:cubicBezTo>
                <a:cubicBezTo>
                  <a:pt x="87" y="282"/>
                  <a:pt x="87" y="282"/>
                  <a:pt x="87" y="282"/>
                </a:cubicBezTo>
                <a:cubicBezTo>
                  <a:pt x="89" y="288"/>
                  <a:pt x="91" y="293"/>
                  <a:pt x="94" y="296"/>
                </a:cubicBezTo>
                <a:cubicBezTo>
                  <a:pt x="106" y="311"/>
                  <a:pt x="139" y="300"/>
                  <a:pt x="147" y="274"/>
                </a:cubicBezTo>
                <a:cubicBezTo>
                  <a:pt x="171" y="269"/>
                  <a:pt x="174" y="297"/>
                  <a:pt x="162" y="301"/>
                </a:cubicBezTo>
                <a:cubicBezTo>
                  <a:pt x="72" y="320"/>
                  <a:pt x="72" y="320"/>
                  <a:pt x="72" y="320"/>
                </a:cubicBezTo>
                <a:cubicBezTo>
                  <a:pt x="70" y="321"/>
                  <a:pt x="67" y="320"/>
                  <a:pt x="65" y="317"/>
                </a:cubicBezTo>
                <a:cubicBezTo>
                  <a:pt x="59" y="308"/>
                  <a:pt x="58" y="299"/>
                  <a:pt x="57" y="293"/>
                </a:cubicBezTo>
                <a:close/>
                <a:moveTo>
                  <a:pt x="76" y="342"/>
                </a:moveTo>
                <a:cubicBezTo>
                  <a:pt x="76" y="339"/>
                  <a:pt x="78" y="337"/>
                  <a:pt x="81" y="337"/>
                </a:cubicBezTo>
                <a:cubicBezTo>
                  <a:pt x="166" y="319"/>
                  <a:pt x="166" y="319"/>
                  <a:pt x="166" y="319"/>
                </a:cubicBezTo>
                <a:cubicBezTo>
                  <a:pt x="182" y="316"/>
                  <a:pt x="191" y="351"/>
                  <a:pt x="173" y="353"/>
                </a:cubicBezTo>
                <a:cubicBezTo>
                  <a:pt x="92" y="365"/>
                  <a:pt x="92" y="365"/>
                  <a:pt x="92" y="365"/>
                </a:cubicBezTo>
                <a:cubicBezTo>
                  <a:pt x="89" y="365"/>
                  <a:pt x="87" y="364"/>
                  <a:pt x="85" y="363"/>
                </a:cubicBezTo>
                <a:cubicBezTo>
                  <a:pt x="79" y="355"/>
                  <a:pt x="77" y="348"/>
                  <a:pt x="76" y="342"/>
                </a:cubicBezTo>
                <a:close/>
                <a:moveTo>
                  <a:pt x="95" y="383"/>
                </a:moveTo>
                <a:cubicBezTo>
                  <a:pt x="176" y="371"/>
                  <a:pt x="176" y="371"/>
                  <a:pt x="176" y="371"/>
                </a:cubicBezTo>
                <a:cubicBezTo>
                  <a:pt x="199" y="368"/>
                  <a:pt x="195" y="389"/>
                  <a:pt x="181" y="397"/>
                </a:cubicBezTo>
                <a:cubicBezTo>
                  <a:pt x="167" y="405"/>
                  <a:pt x="153" y="409"/>
                  <a:pt x="138" y="410"/>
                </a:cubicBezTo>
                <a:cubicBezTo>
                  <a:pt x="128" y="411"/>
                  <a:pt x="111" y="405"/>
                  <a:pt x="104" y="398"/>
                </a:cubicBezTo>
                <a:cubicBezTo>
                  <a:pt x="100" y="394"/>
                  <a:pt x="97" y="388"/>
                  <a:pt x="95" y="383"/>
                </a:cubicBezTo>
                <a:close/>
                <a:moveTo>
                  <a:pt x="73" y="216"/>
                </a:moveTo>
                <a:cubicBezTo>
                  <a:pt x="53" y="148"/>
                  <a:pt x="53" y="148"/>
                  <a:pt x="53" y="148"/>
                </a:cubicBezTo>
                <a:cubicBezTo>
                  <a:pt x="10" y="115"/>
                  <a:pt x="10" y="115"/>
                  <a:pt x="10" y="115"/>
                </a:cubicBezTo>
                <a:cubicBezTo>
                  <a:pt x="0" y="81"/>
                  <a:pt x="0" y="81"/>
                  <a:pt x="0" y="81"/>
                </a:cubicBezTo>
                <a:cubicBezTo>
                  <a:pt x="10" y="29"/>
                  <a:pt x="10" y="29"/>
                  <a:pt x="10" y="29"/>
                </a:cubicBezTo>
                <a:cubicBezTo>
                  <a:pt x="30" y="23"/>
                  <a:pt x="30" y="23"/>
                  <a:pt x="30" y="23"/>
                </a:cubicBezTo>
                <a:cubicBezTo>
                  <a:pt x="45" y="74"/>
                  <a:pt x="45" y="74"/>
                  <a:pt x="45" y="74"/>
                </a:cubicBezTo>
                <a:cubicBezTo>
                  <a:pt x="46" y="77"/>
                  <a:pt x="51" y="80"/>
                  <a:pt x="54" y="79"/>
                </a:cubicBezTo>
                <a:cubicBezTo>
                  <a:pt x="98" y="66"/>
                  <a:pt x="98" y="66"/>
                  <a:pt x="98" y="66"/>
                </a:cubicBezTo>
                <a:cubicBezTo>
                  <a:pt x="101" y="65"/>
                  <a:pt x="103" y="60"/>
                  <a:pt x="102" y="57"/>
                </a:cubicBezTo>
                <a:cubicBezTo>
                  <a:pt x="87" y="6"/>
                  <a:pt x="87" y="6"/>
                  <a:pt x="87" y="6"/>
                </a:cubicBezTo>
                <a:cubicBezTo>
                  <a:pt x="107" y="0"/>
                  <a:pt x="107" y="0"/>
                  <a:pt x="107" y="0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54" y="73"/>
                  <a:pt x="154" y="73"/>
                  <a:pt x="154" y="73"/>
                </a:cubicBezTo>
                <a:cubicBezTo>
                  <a:pt x="136" y="124"/>
                  <a:pt x="136" y="124"/>
                  <a:pt x="136" y="124"/>
                </a:cubicBezTo>
                <a:cubicBezTo>
                  <a:pt x="147" y="161"/>
                  <a:pt x="147" y="161"/>
                  <a:pt x="147" y="161"/>
                </a:cubicBezTo>
                <a:lnTo>
                  <a:pt x="73" y="2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570" tIns="44785" rIns="89570" bIns="44785" numCol="1" anchor="t" anchorCtr="0" compatLnSpc="1">
            <a:prstTxWarp prst="textNoShape">
              <a:avLst/>
            </a:prstTxWarp>
          </a:bodyPr>
          <a:lstStyle/>
          <a:p>
            <a:pPr defTabSz="895816"/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109" name="Rectangle 4"/>
          <p:cNvSpPr/>
          <p:nvPr/>
        </p:nvSpPr>
        <p:spPr bwMode="auto">
          <a:xfrm>
            <a:off x="2538170" y="1439687"/>
            <a:ext cx="2340000" cy="740083"/>
          </a:xfrm>
          <a:prstGeom prst="rect">
            <a:avLst/>
          </a:prstGeom>
          <a:solidFill>
            <a:srgbClr val="99336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6458" tIns="45702" rIns="179212" bIns="45702" numCol="1" rtlCol="0" anchor="ctr" anchorCtr="0" compatLnSpc="1">
            <a:prstTxWarp prst="textNoShape">
              <a:avLst/>
            </a:prstTxWarp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Sales </a:t>
            </a:r>
            <a:b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</a:b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and marketing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142145" y="1438225"/>
            <a:ext cx="2340000" cy="740083"/>
          </a:xfrm>
          <a:prstGeom prst="rect">
            <a:avLst/>
          </a:prstGeom>
          <a:solidFill>
            <a:srgbClr val="99336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6458" tIns="45702" rIns="179212" bIns="45702" numCol="1" rtlCol="0" anchor="ctr" anchorCtr="0" compatLnSpc="1">
            <a:prstTxWarp prst="textNoShape">
              <a:avLst/>
            </a:prstTxWarp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Finance </a:t>
            </a:r>
            <a:b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</a:b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and risk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4953000" y="1427286"/>
            <a:ext cx="2340000" cy="740083"/>
          </a:xfrm>
          <a:prstGeom prst="rect">
            <a:avLst/>
          </a:prstGeom>
          <a:solidFill>
            <a:srgbClr val="99336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6458" tIns="45702" rIns="179212" bIns="45702" numCol="1" rtlCol="0" anchor="ctr" anchorCtr="0" compatLnSpc="1">
            <a:prstTxWarp prst="textNoShape">
              <a:avLst/>
            </a:prstTxWarp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Customer </a:t>
            </a:r>
            <a:b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</a:b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and channel</a:t>
            </a:r>
          </a:p>
        </p:txBody>
      </p:sp>
      <p:sp>
        <p:nvSpPr>
          <p:cNvPr id="112" name="Rectangle 115"/>
          <p:cNvSpPr/>
          <p:nvPr/>
        </p:nvSpPr>
        <p:spPr bwMode="auto">
          <a:xfrm>
            <a:off x="7362706" y="1427286"/>
            <a:ext cx="2340000" cy="740083"/>
          </a:xfrm>
          <a:prstGeom prst="rect">
            <a:avLst/>
          </a:prstGeom>
          <a:solidFill>
            <a:srgbClr val="99336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806458" tIns="45702" rIns="179212" bIns="45702" numCol="1" rtlCol="0" anchor="ctr" anchorCtr="0" compatLnSpc="1">
            <a:prstTxWarp prst="textNoShape">
              <a:avLst/>
            </a:prstTxWarp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Operations </a:t>
            </a:r>
            <a:b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</a:br>
            <a:r>
              <a:rPr lang="en-US" sz="1200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  <a:cs typeface="Segoe UI" pitchFamily="34" charset="0"/>
              </a:rPr>
              <a:t>and workforce</a:t>
            </a:r>
          </a:p>
        </p:txBody>
      </p:sp>
      <p:sp>
        <p:nvSpPr>
          <p:cNvPr id="113" name="Freeform 64"/>
          <p:cNvSpPr>
            <a:spLocks noEditPoints="1"/>
          </p:cNvSpPr>
          <p:nvPr/>
        </p:nvSpPr>
        <p:spPr bwMode="black">
          <a:xfrm>
            <a:off x="2677358" y="1601799"/>
            <a:ext cx="471792" cy="362335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0" tIns="40328" rIns="80655" bIns="40328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114" name="Freeform 242"/>
          <p:cNvSpPr>
            <a:spLocks noChangeAspect="1" noEditPoints="1"/>
          </p:cNvSpPr>
          <p:nvPr/>
        </p:nvSpPr>
        <p:spPr bwMode="auto">
          <a:xfrm>
            <a:off x="7531664" y="1612460"/>
            <a:ext cx="450502" cy="360402"/>
          </a:xfrm>
          <a:custGeom>
            <a:avLst/>
            <a:gdLst>
              <a:gd name="T0" fmla="*/ 63 w 106"/>
              <a:gd name="T1" fmla="*/ 51 h 85"/>
              <a:gd name="T2" fmla="*/ 63 w 106"/>
              <a:gd name="T3" fmla="*/ 51 h 85"/>
              <a:gd name="T4" fmla="*/ 77 w 106"/>
              <a:gd name="T5" fmla="*/ 55 h 85"/>
              <a:gd name="T6" fmla="*/ 77 w 106"/>
              <a:gd name="T7" fmla="*/ 55 h 85"/>
              <a:gd name="T8" fmla="*/ 96 w 106"/>
              <a:gd name="T9" fmla="*/ 47 h 85"/>
              <a:gd name="T10" fmla="*/ 97 w 106"/>
              <a:gd name="T11" fmla="*/ 47 h 85"/>
              <a:gd name="T12" fmla="*/ 97 w 106"/>
              <a:gd name="T13" fmla="*/ 47 h 85"/>
              <a:gd name="T14" fmla="*/ 97 w 106"/>
              <a:gd name="T15" fmla="*/ 47 h 85"/>
              <a:gd name="T16" fmla="*/ 97 w 106"/>
              <a:gd name="T17" fmla="*/ 47 h 85"/>
              <a:gd name="T18" fmla="*/ 106 w 106"/>
              <a:gd name="T19" fmla="*/ 56 h 85"/>
              <a:gd name="T20" fmla="*/ 106 w 106"/>
              <a:gd name="T21" fmla="*/ 77 h 85"/>
              <a:gd name="T22" fmla="*/ 105 w 106"/>
              <a:gd name="T23" fmla="*/ 82 h 85"/>
              <a:gd name="T24" fmla="*/ 105 w 106"/>
              <a:gd name="T25" fmla="*/ 82 h 85"/>
              <a:gd name="T26" fmla="*/ 98 w 106"/>
              <a:gd name="T27" fmla="*/ 85 h 85"/>
              <a:gd name="T28" fmla="*/ 63 w 106"/>
              <a:gd name="T29" fmla="*/ 85 h 85"/>
              <a:gd name="T30" fmla="*/ 63 w 106"/>
              <a:gd name="T31" fmla="*/ 51 h 85"/>
              <a:gd name="T32" fmla="*/ 10 w 106"/>
              <a:gd name="T33" fmla="*/ 85 h 85"/>
              <a:gd name="T34" fmla="*/ 49 w 106"/>
              <a:gd name="T35" fmla="*/ 85 h 85"/>
              <a:gd name="T36" fmla="*/ 56 w 106"/>
              <a:gd name="T37" fmla="*/ 82 h 85"/>
              <a:gd name="T38" fmla="*/ 56 w 106"/>
              <a:gd name="T39" fmla="*/ 82 h 85"/>
              <a:gd name="T40" fmla="*/ 57 w 106"/>
              <a:gd name="T41" fmla="*/ 77 h 85"/>
              <a:gd name="T42" fmla="*/ 57 w 106"/>
              <a:gd name="T43" fmla="*/ 77 h 85"/>
              <a:gd name="T44" fmla="*/ 57 w 106"/>
              <a:gd name="T45" fmla="*/ 45 h 85"/>
              <a:gd name="T46" fmla="*/ 48 w 106"/>
              <a:gd name="T47" fmla="*/ 36 h 85"/>
              <a:gd name="T48" fmla="*/ 48 w 106"/>
              <a:gd name="T49" fmla="*/ 36 h 85"/>
              <a:gd name="T50" fmla="*/ 47 w 106"/>
              <a:gd name="T51" fmla="*/ 36 h 85"/>
              <a:gd name="T52" fmla="*/ 47 w 106"/>
              <a:gd name="T53" fmla="*/ 37 h 85"/>
              <a:gd name="T54" fmla="*/ 29 w 106"/>
              <a:gd name="T55" fmla="*/ 44 h 85"/>
              <a:gd name="T56" fmla="*/ 29 w 106"/>
              <a:gd name="T57" fmla="*/ 44 h 85"/>
              <a:gd name="T58" fmla="*/ 10 w 106"/>
              <a:gd name="T59" fmla="*/ 37 h 85"/>
              <a:gd name="T60" fmla="*/ 10 w 106"/>
              <a:gd name="T61" fmla="*/ 37 h 85"/>
              <a:gd name="T62" fmla="*/ 10 w 106"/>
              <a:gd name="T63" fmla="*/ 36 h 85"/>
              <a:gd name="T64" fmla="*/ 10 w 106"/>
              <a:gd name="T65" fmla="*/ 36 h 85"/>
              <a:gd name="T66" fmla="*/ 0 w 106"/>
              <a:gd name="T67" fmla="*/ 45 h 85"/>
              <a:gd name="T68" fmla="*/ 0 w 106"/>
              <a:gd name="T69" fmla="*/ 77 h 85"/>
              <a:gd name="T70" fmla="*/ 0 w 106"/>
              <a:gd name="T71" fmla="*/ 77 h 85"/>
              <a:gd name="T72" fmla="*/ 2 w 106"/>
              <a:gd name="T73" fmla="*/ 82 h 85"/>
              <a:gd name="T74" fmla="*/ 2 w 106"/>
              <a:gd name="T75" fmla="*/ 82 h 85"/>
              <a:gd name="T76" fmla="*/ 10 w 106"/>
              <a:gd name="T77" fmla="*/ 85 h 85"/>
              <a:gd name="T78" fmla="*/ 29 w 106"/>
              <a:gd name="T79" fmla="*/ 38 h 85"/>
              <a:gd name="T80" fmla="*/ 48 w 106"/>
              <a:gd name="T81" fmla="*/ 19 h 85"/>
              <a:gd name="T82" fmla="*/ 29 w 106"/>
              <a:gd name="T83" fmla="*/ 0 h 85"/>
              <a:gd name="T84" fmla="*/ 9 w 106"/>
              <a:gd name="T85" fmla="*/ 19 h 85"/>
              <a:gd name="T86" fmla="*/ 29 w 106"/>
              <a:gd name="T87" fmla="*/ 38 h 85"/>
              <a:gd name="T88" fmla="*/ 77 w 106"/>
              <a:gd name="T89" fmla="*/ 50 h 85"/>
              <a:gd name="T90" fmla="*/ 95 w 106"/>
              <a:gd name="T91" fmla="*/ 32 h 85"/>
              <a:gd name="T92" fmla="*/ 77 w 106"/>
              <a:gd name="T93" fmla="*/ 15 h 85"/>
              <a:gd name="T94" fmla="*/ 59 w 106"/>
              <a:gd name="T95" fmla="*/ 32 h 85"/>
              <a:gd name="T96" fmla="*/ 77 w 106"/>
              <a:gd name="T97" fmla="*/ 5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85">
                <a:moveTo>
                  <a:pt x="63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67" y="54"/>
                  <a:pt x="72" y="55"/>
                  <a:pt x="77" y="55"/>
                </a:cubicBezTo>
                <a:cubicBezTo>
                  <a:pt x="77" y="55"/>
                  <a:pt x="77" y="55"/>
                  <a:pt x="77" y="55"/>
                </a:cubicBezTo>
                <a:cubicBezTo>
                  <a:pt x="85" y="55"/>
                  <a:pt x="91" y="53"/>
                  <a:pt x="96" y="47"/>
                </a:cubicBezTo>
                <a:cubicBezTo>
                  <a:pt x="97" y="47"/>
                  <a:pt x="97" y="47"/>
                  <a:pt x="97" y="47"/>
                </a:cubicBezTo>
                <a:cubicBezTo>
                  <a:pt x="97" y="47"/>
                  <a:pt x="97" y="47"/>
                  <a:pt x="97" y="47"/>
                </a:cubicBezTo>
                <a:cubicBezTo>
                  <a:pt x="97" y="47"/>
                  <a:pt x="97" y="47"/>
                  <a:pt x="97" y="47"/>
                </a:cubicBezTo>
                <a:cubicBezTo>
                  <a:pt x="97" y="47"/>
                  <a:pt x="97" y="47"/>
                  <a:pt x="97" y="47"/>
                </a:cubicBezTo>
                <a:cubicBezTo>
                  <a:pt x="103" y="47"/>
                  <a:pt x="106" y="51"/>
                  <a:pt x="106" y="56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6" y="79"/>
                  <a:pt x="105" y="81"/>
                  <a:pt x="105" y="82"/>
                </a:cubicBezTo>
                <a:cubicBezTo>
                  <a:pt x="105" y="82"/>
                  <a:pt x="105" y="82"/>
                  <a:pt x="105" y="82"/>
                </a:cubicBezTo>
                <a:cubicBezTo>
                  <a:pt x="103" y="84"/>
                  <a:pt x="101" y="85"/>
                  <a:pt x="98" y="85"/>
                </a:cubicBezTo>
                <a:cubicBezTo>
                  <a:pt x="63" y="85"/>
                  <a:pt x="63" y="85"/>
                  <a:pt x="63" y="85"/>
                </a:cubicBezTo>
                <a:lnTo>
                  <a:pt x="63" y="51"/>
                </a:lnTo>
                <a:close/>
                <a:moveTo>
                  <a:pt x="10" y="85"/>
                </a:moveTo>
                <a:cubicBezTo>
                  <a:pt x="49" y="85"/>
                  <a:pt x="49" y="85"/>
                  <a:pt x="49" y="85"/>
                </a:cubicBezTo>
                <a:cubicBezTo>
                  <a:pt x="52" y="85"/>
                  <a:pt x="54" y="84"/>
                  <a:pt x="56" y="82"/>
                </a:cubicBezTo>
                <a:cubicBezTo>
                  <a:pt x="56" y="82"/>
                  <a:pt x="56" y="82"/>
                  <a:pt x="56" y="82"/>
                </a:cubicBezTo>
                <a:cubicBezTo>
                  <a:pt x="57" y="81"/>
                  <a:pt x="57" y="79"/>
                  <a:pt x="57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39"/>
                  <a:pt x="54" y="36"/>
                  <a:pt x="48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2" y="42"/>
                  <a:pt x="36" y="44"/>
                  <a:pt x="29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21" y="44"/>
                  <a:pt x="16" y="42"/>
                  <a:pt x="10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4" y="36"/>
                  <a:pt x="1" y="39"/>
                  <a:pt x="0" y="45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9"/>
                  <a:pt x="1" y="81"/>
                  <a:pt x="2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3" y="84"/>
                  <a:pt x="6" y="85"/>
                  <a:pt x="10" y="85"/>
                </a:cubicBezTo>
                <a:close/>
                <a:moveTo>
                  <a:pt x="29" y="38"/>
                </a:moveTo>
                <a:cubicBezTo>
                  <a:pt x="39" y="38"/>
                  <a:pt x="48" y="29"/>
                  <a:pt x="48" y="19"/>
                </a:cubicBezTo>
                <a:cubicBezTo>
                  <a:pt x="48" y="8"/>
                  <a:pt x="39" y="0"/>
                  <a:pt x="29" y="0"/>
                </a:cubicBezTo>
                <a:cubicBezTo>
                  <a:pt x="18" y="0"/>
                  <a:pt x="9" y="8"/>
                  <a:pt x="9" y="19"/>
                </a:cubicBezTo>
                <a:cubicBezTo>
                  <a:pt x="9" y="29"/>
                  <a:pt x="18" y="38"/>
                  <a:pt x="29" y="38"/>
                </a:cubicBezTo>
                <a:close/>
                <a:moveTo>
                  <a:pt x="77" y="50"/>
                </a:moveTo>
                <a:cubicBezTo>
                  <a:pt x="87" y="50"/>
                  <a:pt x="95" y="42"/>
                  <a:pt x="95" y="32"/>
                </a:cubicBezTo>
                <a:cubicBezTo>
                  <a:pt x="95" y="23"/>
                  <a:pt x="87" y="15"/>
                  <a:pt x="77" y="15"/>
                </a:cubicBezTo>
                <a:cubicBezTo>
                  <a:pt x="67" y="15"/>
                  <a:pt x="59" y="23"/>
                  <a:pt x="59" y="32"/>
                </a:cubicBezTo>
                <a:cubicBezTo>
                  <a:pt x="59" y="42"/>
                  <a:pt x="67" y="50"/>
                  <a:pt x="77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89606" tIns="44804" rIns="89606" bIns="44804" numCol="1" anchor="t" anchorCtr="0" compatLnSpc="1">
            <a:prstTxWarp prst="textNoShape">
              <a:avLst/>
            </a:prstTxWarp>
          </a:bodyPr>
          <a:lstStyle/>
          <a:p>
            <a:pPr defTabSz="914004"/>
            <a:endParaRPr lang="en-US" sz="1200" baseline="-250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115" name="Freeform 12"/>
          <p:cNvSpPr>
            <a:spLocks noChangeAspect="1"/>
          </p:cNvSpPr>
          <p:nvPr/>
        </p:nvSpPr>
        <p:spPr bwMode="black">
          <a:xfrm>
            <a:off x="5122305" y="1591881"/>
            <a:ext cx="498424" cy="393033"/>
          </a:xfrm>
          <a:custGeom>
            <a:avLst/>
            <a:gdLst/>
            <a:ahLst/>
            <a:cxnLst/>
            <a:rect l="l" t="t" r="r" b="b"/>
            <a:pathLst>
              <a:path w="611218" h="481979">
                <a:moveTo>
                  <a:pt x="224745" y="94707"/>
                </a:moveTo>
                <a:cubicBezTo>
                  <a:pt x="347961" y="94707"/>
                  <a:pt x="448505" y="171589"/>
                  <a:pt x="448505" y="266213"/>
                </a:cubicBezTo>
                <a:cubicBezTo>
                  <a:pt x="448505" y="360837"/>
                  <a:pt x="347961" y="436734"/>
                  <a:pt x="224745" y="436734"/>
                </a:cubicBezTo>
                <a:cubicBezTo>
                  <a:pt x="202074" y="436734"/>
                  <a:pt x="181373" y="434763"/>
                  <a:pt x="161659" y="429834"/>
                </a:cubicBezTo>
                <a:cubicBezTo>
                  <a:pt x="135044" y="478132"/>
                  <a:pt x="86744" y="488974"/>
                  <a:pt x="44358" y="478132"/>
                </a:cubicBezTo>
                <a:cubicBezTo>
                  <a:pt x="69986" y="455462"/>
                  <a:pt x="92658" y="434763"/>
                  <a:pt x="109416" y="413078"/>
                </a:cubicBezTo>
                <a:cubicBezTo>
                  <a:pt x="43372" y="382522"/>
                  <a:pt x="0" y="328310"/>
                  <a:pt x="0" y="266213"/>
                </a:cubicBezTo>
                <a:cubicBezTo>
                  <a:pt x="0" y="171589"/>
                  <a:pt x="100544" y="94707"/>
                  <a:pt x="224745" y="94707"/>
                </a:cubicBezTo>
                <a:close/>
                <a:moveTo>
                  <a:pt x="386440" y="0"/>
                </a:moveTo>
                <a:cubicBezTo>
                  <a:pt x="510659" y="0"/>
                  <a:pt x="611218" y="76830"/>
                  <a:pt x="611218" y="170405"/>
                </a:cubicBezTo>
                <a:cubicBezTo>
                  <a:pt x="611218" y="232460"/>
                  <a:pt x="566854" y="287620"/>
                  <a:pt x="501787" y="317170"/>
                </a:cubicBezTo>
                <a:cubicBezTo>
                  <a:pt x="518546" y="338840"/>
                  <a:pt x="541221" y="360510"/>
                  <a:pt x="566854" y="382180"/>
                </a:cubicBezTo>
                <a:cubicBezTo>
                  <a:pt x="523476" y="393015"/>
                  <a:pt x="481083" y="383165"/>
                  <a:pt x="454465" y="334900"/>
                </a:cubicBezTo>
                <a:cubicBezTo>
                  <a:pt x="547137" y="154645"/>
                  <a:pt x="301656" y="47280"/>
                  <a:pt x="201097" y="73875"/>
                </a:cubicBezTo>
                <a:cubicBezTo>
                  <a:pt x="241518" y="29550"/>
                  <a:pt x="309542" y="0"/>
                  <a:pt x="38644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89606" tIns="44804" rIns="89606" bIns="44804" numCol="1" anchor="t" anchorCtr="0" compatLnSpc="1">
            <a:prstTxWarp prst="textNoShape">
              <a:avLst/>
            </a:prstTxWarp>
          </a:bodyPr>
          <a:lstStyle/>
          <a:p>
            <a:pPr defTabSz="914004"/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116" name="Freeform 11"/>
          <p:cNvSpPr>
            <a:spLocks noEditPoints="1"/>
          </p:cNvSpPr>
          <p:nvPr/>
        </p:nvSpPr>
        <p:spPr bwMode="auto">
          <a:xfrm>
            <a:off x="319184" y="1702695"/>
            <a:ext cx="512428" cy="234253"/>
          </a:xfrm>
          <a:custGeom>
            <a:avLst/>
            <a:gdLst>
              <a:gd name="T0" fmla="*/ 205 w 400"/>
              <a:gd name="T1" fmla="*/ 64 h 183"/>
              <a:gd name="T2" fmla="*/ 211 w 400"/>
              <a:gd name="T3" fmla="*/ 57 h 183"/>
              <a:gd name="T4" fmla="*/ 186 w 400"/>
              <a:gd name="T5" fmla="*/ 69 h 183"/>
              <a:gd name="T6" fmla="*/ 199 w 400"/>
              <a:gd name="T7" fmla="*/ 67 h 183"/>
              <a:gd name="T8" fmla="*/ 219 w 400"/>
              <a:gd name="T9" fmla="*/ 30 h 183"/>
              <a:gd name="T10" fmla="*/ 208 w 400"/>
              <a:gd name="T11" fmla="*/ 31 h 183"/>
              <a:gd name="T12" fmla="*/ 198 w 400"/>
              <a:gd name="T13" fmla="*/ 36 h 183"/>
              <a:gd name="T14" fmla="*/ 205 w 400"/>
              <a:gd name="T15" fmla="*/ 42 h 183"/>
              <a:gd name="T16" fmla="*/ 304 w 400"/>
              <a:gd name="T17" fmla="*/ 101 h 183"/>
              <a:gd name="T18" fmla="*/ 400 w 400"/>
              <a:gd name="T19" fmla="*/ 3 h 183"/>
              <a:gd name="T20" fmla="*/ 104 w 400"/>
              <a:gd name="T21" fmla="*/ 0 h 183"/>
              <a:gd name="T22" fmla="*/ 2 w 400"/>
              <a:gd name="T23" fmla="*/ 94 h 183"/>
              <a:gd name="T24" fmla="*/ 6 w 400"/>
              <a:gd name="T25" fmla="*/ 103 h 183"/>
              <a:gd name="T26" fmla="*/ 150 w 400"/>
              <a:gd name="T27" fmla="*/ 59 h 183"/>
              <a:gd name="T28" fmla="*/ 168 w 400"/>
              <a:gd name="T29" fmla="*/ 66 h 183"/>
              <a:gd name="T30" fmla="*/ 194 w 400"/>
              <a:gd name="T31" fmla="*/ 53 h 183"/>
              <a:gd name="T32" fmla="*/ 190 w 400"/>
              <a:gd name="T33" fmla="*/ 52 h 183"/>
              <a:gd name="T34" fmla="*/ 174 w 400"/>
              <a:gd name="T35" fmla="*/ 48 h 183"/>
              <a:gd name="T36" fmla="*/ 176 w 400"/>
              <a:gd name="T37" fmla="*/ 38 h 183"/>
              <a:gd name="T38" fmla="*/ 199 w 400"/>
              <a:gd name="T39" fmla="*/ 26 h 183"/>
              <a:gd name="T40" fmla="*/ 228 w 400"/>
              <a:gd name="T41" fmla="*/ 21 h 183"/>
              <a:gd name="T42" fmla="*/ 243 w 400"/>
              <a:gd name="T43" fmla="*/ 14 h 183"/>
              <a:gd name="T44" fmla="*/ 248 w 400"/>
              <a:gd name="T45" fmla="*/ 21 h 183"/>
              <a:gd name="T46" fmla="*/ 257 w 400"/>
              <a:gd name="T47" fmla="*/ 29 h 183"/>
              <a:gd name="T48" fmla="*/ 232 w 400"/>
              <a:gd name="T49" fmla="*/ 36 h 183"/>
              <a:gd name="T50" fmla="*/ 227 w 400"/>
              <a:gd name="T51" fmla="*/ 29 h 183"/>
              <a:gd name="T52" fmla="*/ 216 w 400"/>
              <a:gd name="T53" fmla="*/ 43 h 183"/>
              <a:gd name="T54" fmla="*/ 233 w 400"/>
              <a:gd name="T55" fmla="*/ 47 h 183"/>
              <a:gd name="T56" fmla="*/ 235 w 400"/>
              <a:gd name="T57" fmla="*/ 57 h 183"/>
              <a:gd name="T58" fmla="*/ 225 w 400"/>
              <a:gd name="T59" fmla="*/ 66 h 183"/>
              <a:gd name="T60" fmla="*/ 197 w 400"/>
              <a:gd name="T61" fmla="*/ 75 h 183"/>
              <a:gd name="T62" fmla="*/ 169 w 400"/>
              <a:gd name="T63" fmla="*/ 84 h 183"/>
              <a:gd name="T64" fmla="*/ 167 w 400"/>
              <a:gd name="T65" fmla="*/ 78 h 183"/>
              <a:gd name="T66" fmla="*/ 150 w 400"/>
              <a:gd name="T67" fmla="*/ 59 h 183"/>
              <a:gd name="T68" fmla="*/ 2 w 400"/>
              <a:gd name="T69" fmla="*/ 122 h 183"/>
              <a:gd name="T70" fmla="*/ 311 w 400"/>
              <a:gd name="T71" fmla="*/ 143 h 183"/>
              <a:gd name="T72" fmla="*/ 400 w 400"/>
              <a:gd name="T73" fmla="*/ 59 h 183"/>
              <a:gd name="T74" fmla="*/ 306 w 400"/>
              <a:gd name="T75" fmla="*/ 122 h 183"/>
              <a:gd name="T76" fmla="*/ 2 w 400"/>
              <a:gd name="T77" fmla="*/ 183 h 183"/>
              <a:gd name="T78" fmla="*/ 328 w 400"/>
              <a:gd name="T79" fmla="*/ 180 h 183"/>
              <a:gd name="T80" fmla="*/ 400 w 400"/>
              <a:gd name="T81" fmla="*/ 79 h 183"/>
              <a:gd name="T82" fmla="*/ 2 w 400"/>
              <a:gd name="T83" fmla="*/ 16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0" h="183">
                <a:moveTo>
                  <a:pt x="199" y="67"/>
                </a:moveTo>
                <a:cubicBezTo>
                  <a:pt x="201" y="66"/>
                  <a:pt x="203" y="65"/>
                  <a:pt x="205" y="64"/>
                </a:cubicBezTo>
                <a:cubicBezTo>
                  <a:pt x="207" y="63"/>
                  <a:pt x="209" y="62"/>
                  <a:pt x="210" y="61"/>
                </a:cubicBezTo>
                <a:cubicBezTo>
                  <a:pt x="212" y="59"/>
                  <a:pt x="212" y="58"/>
                  <a:pt x="211" y="57"/>
                </a:cubicBezTo>
                <a:cubicBezTo>
                  <a:pt x="209" y="56"/>
                  <a:pt x="206" y="55"/>
                  <a:pt x="201" y="54"/>
                </a:cubicBezTo>
                <a:cubicBezTo>
                  <a:pt x="186" y="69"/>
                  <a:pt x="186" y="69"/>
                  <a:pt x="186" y="69"/>
                </a:cubicBezTo>
                <a:cubicBezTo>
                  <a:pt x="188" y="69"/>
                  <a:pt x="190" y="68"/>
                  <a:pt x="192" y="68"/>
                </a:cubicBezTo>
                <a:cubicBezTo>
                  <a:pt x="194" y="68"/>
                  <a:pt x="197" y="67"/>
                  <a:pt x="199" y="67"/>
                </a:cubicBezTo>
                <a:close/>
                <a:moveTo>
                  <a:pt x="205" y="42"/>
                </a:moveTo>
                <a:cubicBezTo>
                  <a:pt x="219" y="30"/>
                  <a:pt x="219" y="30"/>
                  <a:pt x="219" y="30"/>
                </a:cubicBezTo>
                <a:cubicBezTo>
                  <a:pt x="217" y="30"/>
                  <a:pt x="215" y="30"/>
                  <a:pt x="213" y="30"/>
                </a:cubicBezTo>
                <a:cubicBezTo>
                  <a:pt x="211" y="30"/>
                  <a:pt x="210" y="31"/>
                  <a:pt x="208" y="31"/>
                </a:cubicBezTo>
                <a:cubicBezTo>
                  <a:pt x="206" y="32"/>
                  <a:pt x="204" y="33"/>
                  <a:pt x="203" y="33"/>
                </a:cubicBezTo>
                <a:cubicBezTo>
                  <a:pt x="201" y="34"/>
                  <a:pt x="200" y="35"/>
                  <a:pt x="198" y="36"/>
                </a:cubicBezTo>
                <a:cubicBezTo>
                  <a:pt x="197" y="38"/>
                  <a:pt x="196" y="39"/>
                  <a:pt x="197" y="40"/>
                </a:cubicBezTo>
                <a:cubicBezTo>
                  <a:pt x="198" y="41"/>
                  <a:pt x="201" y="42"/>
                  <a:pt x="205" y="42"/>
                </a:cubicBezTo>
                <a:close/>
                <a:moveTo>
                  <a:pt x="300" y="103"/>
                </a:moveTo>
                <a:cubicBezTo>
                  <a:pt x="302" y="103"/>
                  <a:pt x="303" y="102"/>
                  <a:pt x="304" y="101"/>
                </a:cubicBezTo>
                <a:cubicBezTo>
                  <a:pt x="398" y="9"/>
                  <a:pt x="398" y="9"/>
                  <a:pt x="398" y="9"/>
                </a:cubicBezTo>
                <a:cubicBezTo>
                  <a:pt x="400" y="7"/>
                  <a:pt x="400" y="5"/>
                  <a:pt x="400" y="3"/>
                </a:cubicBezTo>
                <a:cubicBezTo>
                  <a:pt x="399" y="1"/>
                  <a:pt x="397" y="0"/>
                  <a:pt x="395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3" y="0"/>
                  <a:pt x="102" y="1"/>
                  <a:pt x="101" y="1"/>
                </a:cubicBezTo>
                <a:cubicBezTo>
                  <a:pt x="2" y="94"/>
                  <a:pt x="2" y="94"/>
                  <a:pt x="2" y="94"/>
                </a:cubicBezTo>
                <a:cubicBezTo>
                  <a:pt x="1" y="95"/>
                  <a:pt x="0" y="97"/>
                  <a:pt x="1" y="99"/>
                </a:cubicBezTo>
                <a:cubicBezTo>
                  <a:pt x="2" y="101"/>
                  <a:pt x="4" y="103"/>
                  <a:pt x="6" y="103"/>
                </a:cubicBezTo>
                <a:lnTo>
                  <a:pt x="300" y="103"/>
                </a:lnTo>
                <a:close/>
                <a:moveTo>
                  <a:pt x="150" y="59"/>
                </a:moveTo>
                <a:cubicBezTo>
                  <a:pt x="171" y="59"/>
                  <a:pt x="171" y="59"/>
                  <a:pt x="171" y="59"/>
                </a:cubicBezTo>
                <a:cubicBezTo>
                  <a:pt x="168" y="62"/>
                  <a:pt x="167" y="64"/>
                  <a:pt x="168" y="66"/>
                </a:cubicBezTo>
                <a:cubicBezTo>
                  <a:pt x="170" y="67"/>
                  <a:pt x="173" y="68"/>
                  <a:pt x="177" y="69"/>
                </a:cubicBezTo>
                <a:cubicBezTo>
                  <a:pt x="194" y="53"/>
                  <a:pt x="194" y="53"/>
                  <a:pt x="194" y="53"/>
                </a:cubicBezTo>
                <a:cubicBezTo>
                  <a:pt x="193" y="53"/>
                  <a:pt x="193" y="53"/>
                  <a:pt x="192" y="52"/>
                </a:cubicBezTo>
                <a:cubicBezTo>
                  <a:pt x="191" y="52"/>
                  <a:pt x="191" y="52"/>
                  <a:pt x="190" y="52"/>
                </a:cubicBezTo>
                <a:cubicBezTo>
                  <a:pt x="187" y="52"/>
                  <a:pt x="183" y="51"/>
                  <a:pt x="181" y="51"/>
                </a:cubicBezTo>
                <a:cubicBezTo>
                  <a:pt x="178" y="50"/>
                  <a:pt x="176" y="49"/>
                  <a:pt x="174" y="48"/>
                </a:cubicBezTo>
                <a:cubicBezTo>
                  <a:pt x="172" y="47"/>
                  <a:pt x="172" y="46"/>
                  <a:pt x="172" y="44"/>
                </a:cubicBezTo>
                <a:cubicBezTo>
                  <a:pt x="172" y="42"/>
                  <a:pt x="173" y="40"/>
                  <a:pt x="176" y="38"/>
                </a:cubicBezTo>
                <a:cubicBezTo>
                  <a:pt x="179" y="35"/>
                  <a:pt x="182" y="33"/>
                  <a:pt x="186" y="31"/>
                </a:cubicBezTo>
                <a:cubicBezTo>
                  <a:pt x="191" y="29"/>
                  <a:pt x="195" y="27"/>
                  <a:pt x="199" y="26"/>
                </a:cubicBezTo>
                <a:cubicBezTo>
                  <a:pt x="204" y="24"/>
                  <a:pt x="209" y="23"/>
                  <a:pt x="214" y="22"/>
                </a:cubicBezTo>
                <a:cubicBezTo>
                  <a:pt x="219" y="21"/>
                  <a:pt x="224" y="21"/>
                  <a:pt x="228" y="21"/>
                </a:cubicBezTo>
                <a:cubicBezTo>
                  <a:pt x="234" y="15"/>
                  <a:pt x="234" y="15"/>
                  <a:pt x="234" y="15"/>
                </a:cubicBezTo>
                <a:cubicBezTo>
                  <a:pt x="243" y="14"/>
                  <a:pt x="243" y="14"/>
                  <a:pt x="243" y="14"/>
                </a:cubicBezTo>
                <a:cubicBezTo>
                  <a:pt x="237" y="20"/>
                  <a:pt x="237" y="20"/>
                  <a:pt x="237" y="20"/>
                </a:cubicBezTo>
                <a:cubicBezTo>
                  <a:pt x="241" y="20"/>
                  <a:pt x="245" y="21"/>
                  <a:pt x="248" y="21"/>
                </a:cubicBezTo>
                <a:cubicBezTo>
                  <a:pt x="251" y="22"/>
                  <a:pt x="253" y="23"/>
                  <a:pt x="255" y="24"/>
                </a:cubicBezTo>
                <a:cubicBezTo>
                  <a:pt x="257" y="25"/>
                  <a:pt x="257" y="27"/>
                  <a:pt x="257" y="29"/>
                </a:cubicBezTo>
                <a:cubicBezTo>
                  <a:pt x="257" y="31"/>
                  <a:pt x="256" y="33"/>
                  <a:pt x="253" y="36"/>
                </a:cubicBezTo>
                <a:cubicBezTo>
                  <a:pt x="232" y="36"/>
                  <a:pt x="232" y="36"/>
                  <a:pt x="232" y="36"/>
                </a:cubicBezTo>
                <a:cubicBezTo>
                  <a:pt x="234" y="34"/>
                  <a:pt x="235" y="33"/>
                  <a:pt x="234" y="31"/>
                </a:cubicBezTo>
                <a:cubicBezTo>
                  <a:pt x="233" y="30"/>
                  <a:pt x="231" y="29"/>
                  <a:pt x="227" y="29"/>
                </a:cubicBezTo>
                <a:cubicBezTo>
                  <a:pt x="213" y="43"/>
                  <a:pt x="213" y="43"/>
                  <a:pt x="213" y="43"/>
                </a:cubicBezTo>
                <a:cubicBezTo>
                  <a:pt x="214" y="43"/>
                  <a:pt x="215" y="43"/>
                  <a:pt x="216" y="43"/>
                </a:cubicBezTo>
                <a:cubicBezTo>
                  <a:pt x="217" y="43"/>
                  <a:pt x="218" y="44"/>
                  <a:pt x="220" y="44"/>
                </a:cubicBezTo>
                <a:cubicBezTo>
                  <a:pt x="226" y="45"/>
                  <a:pt x="230" y="46"/>
                  <a:pt x="233" y="47"/>
                </a:cubicBezTo>
                <a:cubicBezTo>
                  <a:pt x="235" y="49"/>
                  <a:pt x="236" y="50"/>
                  <a:pt x="237" y="52"/>
                </a:cubicBezTo>
                <a:cubicBezTo>
                  <a:pt x="237" y="54"/>
                  <a:pt x="236" y="55"/>
                  <a:pt x="235" y="57"/>
                </a:cubicBezTo>
                <a:cubicBezTo>
                  <a:pt x="234" y="59"/>
                  <a:pt x="232" y="60"/>
                  <a:pt x="231" y="61"/>
                </a:cubicBezTo>
                <a:cubicBezTo>
                  <a:pt x="230" y="63"/>
                  <a:pt x="228" y="64"/>
                  <a:pt x="225" y="66"/>
                </a:cubicBezTo>
                <a:cubicBezTo>
                  <a:pt x="222" y="68"/>
                  <a:pt x="218" y="69"/>
                  <a:pt x="214" y="71"/>
                </a:cubicBezTo>
                <a:cubicBezTo>
                  <a:pt x="209" y="73"/>
                  <a:pt x="204" y="74"/>
                  <a:pt x="197" y="75"/>
                </a:cubicBezTo>
                <a:cubicBezTo>
                  <a:pt x="191" y="77"/>
                  <a:pt x="184" y="77"/>
                  <a:pt x="176" y="78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7" y="78"/>
                  <a:pt x="167" y="78"/>
                  <a:pt x="167" y="78"/>
                </a:cubicBezTo>
                <a:cubicBezTo>
                  <a:pt x="156" y="77"/>
                  <a:pt x="149" y="75"/>
                  <a:pt x="146" y="72"/>
                </a:cubicBezTo>
                <a:cubicBezTo>
                  <a:pt x="143" y="69"/>
                  <a:pt x="145" y="65"/>
                  <a:pt x="150" y="59"/>
                </a:cubicBezTo>
                <a:close/>
                <a:moveTo>
                  <a:pt x="306" y="122"/>
                </a:moveTo>
                <a:cubicBezTo>
                  <a:pt x="2" y="122"/>
                  <a:pt x="2" y="122"/>
                  <a:pt x="2" y="122"/>
                </a:cubicBezTo>
                <a:cubicBezTo>
                  <a:pt x="2" y="143"/>
                  <a:pt x="2" y="143"/>
                  <a:pt x="2" y="143"/>
                </a:cubicBezTo>
                <a:cubicBezTo>
                  <a:pt x="311" y="143"/>
                  <a:pt x="311" y="143"/>
                  <a:pt x="311" y="143"/>
                </a:cubicBezTo>
                <a:cubicBezTo>
                  <a:pt x="313" y="143"/>
                  <a:pt x="316" y="142"/>
                  <a:pt x="318" y="140"/>
                </a:cubicBezTo>
                <a:cubicBezTo>
                  <a:pt x="400" y="59"/>
                  <a:pt x="400" y="59"/>
                  <a:pt x="400" y="59"/>
                </a:cubicBezTo>
                <a:cubicBezTo>
                  <a:pt x="400" y="28"/>
                  <a:pt x="400" y="28"/>
                  <a:pt x="400" y="28"/>
                </a:cubicBezTo>
                <a:lnTo>
                  <a:pt x="306" y="122"/>
                </a:lnTo>
                <a:close/>
                <a:moveTo>
                  <a:pt x="2" y="162"/>
                </a:moveTo>
                <a:cubicBezTo>
                  <a:pt x="2" y="183"/>
                  <a:pt x="2" y="183"/>
                  <a:pt x="2" y="183"/>
                </a:cubicBezTo>
                <a:cubicBezTo>
                  <a:pt x="321" y="183"/>
                  <a:pt x="321" y="183"/>
                  <a:pt x="321" y="183"/>
                </a:cubicBezTo>
                <a:cubicBezTo>
                  <a:pt x="324" y="183"/>
                  <a:pt x="326" y="182"/>
                  <a:pt x="328" y="180"/>
                </a:cubicBezTo>
                <a:cubicBezTo>
                  <a:pt x="400" y="109"/>
                  <a:pt x="400" y="109"/>
                  <a:pt x="400" y="109"/>
                </a:cubicBezTo>
                <a:cubicBezTo>
                  <a:pt x="400" y="79"/>
                  <a:pt x="400" y="79"/>
                  <a:pt x="400" y="79"/>
                </a:cubicBezTo>
                <a:cubicBezTo>
                  <a:pt x="317" y="162"/>
                  <a:pt x="317" y="162"/>
                  <a:pt x="317" y="162"/>
                </a:cubicBezTo>
                <a:lnTo>
                  <a:pt x="2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06" tIns="44804" rIns="89606" bIns="44804" numCol="1" anchor="t" anchorCtr="0" compatLnSpc="1">
            <a:prstTxWarp prst="textNoShape">
              <a:avLst/>
            </a:prstTxWarp>
          </a:bodyPr>
          <a:lstStyle/>
          <a:p>
            <a:pPr defTabSz="895820"/>
            <a:endParaRPr lang="en-US" sz="12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ea"/>
              <a:ea typeface="+mn-ea"/>
            </a:endParaRPr>
          </a:p>
        </p:txBody>
      </p:sp>
      <p:sp>
        <p:nvSpPr>
          <p:cNvPr id="117" name="Rectangle 73"/>
          <p:cNvSpPr/>
          <p:nvPr/>
        </p:nvSpPr>
        <p:spPr bwMode="auto">
          <a:xfrm>
            <a:off x="155457" y="3677121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Investment modelling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68769" y="3726703"/>
            <a:ext cx="813899" cy="455742"/>
          </a:xfrm>
          <a:prstGeom prst="rect">
            <a:avLst/>
          </a:prstGeom>
          <a:solidFill>
            <a:srgbClr val="0070C0"/>
          </a:solidFill>
        </p:spPr>
        <p:txBody>
          <a:bodyPr wrap="square" lIns="179212" tIns="143371" rIns="179212" bIns="143371" rtlCol="0">
            <a:spAutoFit/>
          </a:bodyPr>
          <a:lstStyle/>
          <a:p>
            <a:pPr defTabSz="914004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rPr>
              <a:t>$$$</a:t>
            </a:r>
          </a:p>
        </p:txBody>
      </p:sp>
      <p:sp>
        <p:nvSpPr>
          <p:cNvPr id="119" name="Rectangle 74"/>
          <p:cNvSpPr/>
          <p:nvPr/>
        </p:nvSpPr>
        <p:spPr bwMode="auto">
          <a:xfrm>
            <a:off x="142145" y="2223914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Revenue Forecasting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55457" y="2312071"/>
            <a:ext cx="813899" cy="455742"/>
          </a:xfrm>
          <a:prstGeom prst="rect">
            <a:avLst/>
          </a:prstGeom>
          <a:solidFill>
            <a:srgbClr val="0070C0"/>
          </a:solidFill>
        </p:spPr>
        <p:txBody>
          <a:bodyPr wrap="square" lIns="179212" tIns="143371" rIns="179212" bIns="143371" rtlCol="0">
            <a:spAutoFit/>
          </a:bodyPr>
          <a:lstStyle/>
          <a:p>
            <a:pPr defTabSz="914004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n-ea"/>
                <a:ea typeface="+mn-ea"/>
              </a:rPr>
              <a:t>$$$</a:t>
            </a:r>
          </a:p>
        </p:txBody>
      </p:sp>
      <p:sp>
        <p:nvSpPr>
          <p:cNvPr id="121" name="Rectangle 77"/>
          <p:cNvSpPr/>
          <p:nvPr/>
        </p:nvSpPr>
        <p:spPr bwMode="auto">
          <a:xfrm>
            <a:off x="128464" y="2962897"/>
            <a:ext cx="2340000" cy="660145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458" tIns="45702" rIns="0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74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ea"/>
              </a:rPr>
              <a:t>Portfolio optimization</a:t>
            </a:r>
          </a:p>
        </p:txBody>
      </p:sp>
      <p:pic>
        <p:nvPicPr>
          <p:cNvPr id="122" name="Picture 1" descr="aiga baggage check in by Anonymous - Set of international airport ...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184" y="3080950"/>
            <a:ext cx="424998" cy="351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80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과정을 마무리 하며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세상에 더 좋은 머신러닝은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더 적합한 머신러닝만 있을 뿐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잘 아는 것부터 점진적으로 접근해 나가라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블랙박스에 맡기는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하나씩 처방해 나가는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머신러닝은 성능점수를 최적화 하는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성능측정기준을 무엇으로 하느냐가 중요하다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 잘했어</a:t>
            </a:r>
            <a:r>
              <a:rPr lang="en-US" altLang="ko-KR" dirty="0" smtClean="0"/>
              <a:t>?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공부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운동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에 </a:t>
            </a:r>
            <a:r>
              <a:rPr lang="ko-KR" altLang="en-US" dirty="0" smtClean="0">
                <a:sym typeface="Wingdings" pitchFamily="2" charset="2"/>
              </a:rPr>
              <a:t>최적화 된 아이로 자란다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단순히 돈 벌고 싶다가 아니라</a:t>
            </a:r>
            <a:r>
              <a:rPr lang="en-US" altLang="ko-KR" dirty="0" smtClean="0">
                <a:sym typeface="Wingdings" pitchFamily="2" charset="2"/>
              </a:rPr>
              <a:t>, 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ko-KR" altLang="en-US" dirty="0" smtClean="0">
                <a:sym typeface="Wingdings" pitchFamily="2" charset="2"/>
              </a:rPr>
              <a:t>어떤 고객을 대상으로 어떤 상품을 얼마만큼 팔 수 있는가를 검증</a:t>
            </a:r>
            <a:endParaRPr lang="en-US" altLang="ko-KR" dirty="0"/>
          </a:p>
          <a:p>
            <a:r>
              <a:rPr lang="ko-KR" altLang="en-US" dirty="0" smtClean="0"/>
              <a:t>딥러닝이 좋은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세상의 모든 데이터를 다 가지고 있을 </a:t>
            </a:r>
            <a:r>
              <a:rPr lang="ko-KR" altLang="en-US" dirty="0"/>
              <a:t>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내가 가지고 있는 지식이나 능력으로 해결되지 않을 때</a:t>
            </a:r>
            <a:endParaRPr lang="en-US" altLang="ko-KR" dirty="0" smtClean="0"/>
          </a:p>
          <a:p>
            <a:r>
              <a:rPr lang="ko-KR" altLang="en-US" dirty="0"/>
              <a:t>데이터사이언스는 </a:t>
            </a:r>
            <a:r>
              <a:rPr lang="en-US" altLang="ko-KR" dirty="0"/>
              <a:t>"</a:t>
            </a:r>
            <a:r>
              <a:rPr lang="ko-KR" altLang="en-US" dirty="0"/>
              <a:t>프로그래밍</a:t>
            </a:r>
            <a:r>
              <a:rPr lang="en-US" altLang="ko-KR" dirty="0"/>
              <a:t>"</a:t>
            </a:r>
            <a:r>
              <a:rPr lang="ko-KR" altLang="en-US" dirty="0"/>
              <a:t>이 아니라 </a:t>
            </a:r>
            <a:r>
              <a:rPr lang="en-US" altLang="ko-KR" dirty="0"/>
              <a:t>"</a:t>
            </a:r>
            <a:r>
              <a:rPr lang="ko-KR" altLang="en-US" dirty="0"/>
              <a:t>디버깅</a:t>
            </a:r>
            <a:r>
              <a:rPr lang="en-US" altLang="ko-KR" dirty="0"/>
              <a:t>"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데이터를 넣어보고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왜 안 되는지를 끊임없이 고민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머신러닝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러닝머신 </a:t>
            </a:r>
            <a:r>
              <a:rPr lang="en-US" altLang="ko-KR" dirty="0" smtClean="0"/>
              <a:t>^^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4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16" y="4572001"/>
            <a:ext cx="9457134" cy="714375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endParaRPr dirty="0" smtClean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gray">
          <a:xfrm rot="5400000">
            <a:off x="1522411" y="-1525591"/>
            <a:ext cx="6845628" cy="992155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dirty="0">
              <a:ea typeface="맑은 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1352600" y="2852936"/>
            <a:ext cx="74295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8931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16" y="4572001"/>
            <a:ext cx="9457134" cy="714375"/>
          </a:xfrm>
        </p:spPr>
        <p:txBody>
          <a:bodyPr/>
          <a:lstStyle/>
          <a:p>
            <a:pPr algn="ctr"/>
            <a:r>
              <a:rPr lang="en-US" dirty="0" smtClean="0"/>
              <a:t>END</a:t>
            </a:r>
            <a:endParaRPr dirty="0" smtClean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gray">
          <a:xfrm rot="5400000">
            <a:off x="1522411" y="-1525591"/>
            <a:ext cx="6845628" cy="9921553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kumimoji="0" lang="ko-KR" altLang="en-US" dirty="0">
              <a:ea typeface="맑은 고딕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 bwMode="white">
          <a:xfrm>
            <a:off x="1352600" y="2852936"/>
            <a:ext cx="74295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ko-KR" altLang="en-US" sz="5400" dirty="0" smtClean="0"/>
              <a:t>감사합니다</a:t>
            </a:r>
            <a:r>
              <a:rPr lang="en-US" altLang="ko-KR" sz="5400" dirty="0" smtClean="0"/>
              <a:t>!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966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머신러닝</a:t>
            </a:r>
            <a:r>
              <a:rPr lang="en-US" altLang="ko-KR" dirty="0" smtClean="0"/>
              <a:t>(Machine Learning)</a:t>
            </a:r>
            <a:endParaRPr lang="ko-KR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064568" y="3645024"/>
            <a:ext cx="7421904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152400" indent="-152400" algn="just">
              <a:lnSpc>
                <a:spcPct val="150000"/>
              </a:lnSpc>
              <a:buSzPct val="100000"/>
              <a:buFontTx/>
              <a:buBlip>
                <a:blip r:embed="rId2"/>
              </a:buBlip>
              <a:defRPr/>
            </a:pPr>
            <a:r>
              <a:rPr lang="en-US" altLang="ko-KR" sz="2000" dirty="0" smtClean="0">
                <a:latin typeface="+mn-ea"/>
                <a:ea typeface="+mn-ea"/>
              </a:rPr>
              <a:t> Known Data : </a:t>
            </a:r>
            <a:br>
              <a:rPr lang="en-US" altLang="ko-KR" sz="2000" dirty="0" smtClean="0">
                <a:latin typeface="+mn-ea"/>
                <a:ea typeface="+mn-ea"/>
              </a:rPr>
            </a:b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과거의 모든 빅데이터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이전에 관측된 데이터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</a:p>
          <a:p>
            <a:pPr marL="152400" indent="-152400" algn="just">
              <a:lnSpc>
                <a:spcPct val="150000"/>
              </a:lnSpc>
              <a:buSzPct val="100000"/>
              <a:buFontTx/>
              <a:buBlip>
                <a:blip r:embed="rId2"/>
              </a:buBlip>
              <a:defRPr/>
            </a:pPr>
            <a:r>
              <a:rPr lang="en-US" altLang="ko-KR" sz="2000" dirty="0" smtClean="0">
                <a:latin typeface="+mn-ea"/>
                <a:ea typeface="+mn-ea"/>
              </a:rPr>
              <a:t> Unknown Data : </a:t>
            </a: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  </a:t>
            </a:r>
            <a:r>
              <a:rPr lang="ko-KR" altLang="en-US" sz="2000" dirty="0" smtClean="0">
                <a:latin typeface="+mn-ea"/>
                <a:ea typeface="+mn-ea"/>
              </a:rPr>
              <a:t>누락된 데이터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보이지 않는 데이터</a:t>
            </a:r>
            <a:r>
              <a:rPr lang="en-US" altLang="ko-KR" sz="2000" dirty="0" smtClean="0">
                <a:latin typeface="+mn-ea"/>
                <a:ea typeface="+mn-ea"/>
              </a:rPr>
              <a:t>, </a:t>
            </a:r>
            <a:r>
              <a:rPr lang="ko-KR" altLang="en-US" sz="2000" dirty="0" smtClean="0">
                <a:latin typeface="+mn-ea"/>
                <a:ea typeface="+mn-ea"/>
              </a:rPr>
              <a:t>존재하지 않는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미래데이터</a:t>
            </a:r>
            <a:endParaRPr lang="en-US" altLang="ko-KR" sz="2000" dirty="0" smtClean="0">
              <a:latin typeface="+mn-ea"/>
              <a:ea typeface="+mn-ea"/>
            </a:endParaRPr>
          </a:p>
          <a:p>
            <a:pPr marL="152400" indent="-152400" algn="just">
              <a:lnSpc>
                <a:spcPct val="150000"/>
              </a:lnSpc>
              <a:buSzPct val="100000"/>
              <a:buFontTx/>
              <a:buBlip>
                <a:blip r:embed="rId2"/>
              </a:buBlip>
              <a:defRPr/>
            </a:pPr>
            <a:r>
              <a:rPr lang="en-US" altLang="ko-KR" sz="2000" dirty="0" smtClean="0">
                <a:latin typeface="+mn-ea"/>
                <a:ea typeface="+mn-ea"/>
              </a:rPr>
              <a:t> Model : Know Data + Algorithms(ML algorithm)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021556" y="1329308"/>
            <a:ext cx="7607676" cy="20276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ea typeface="HY견고딕" pitchFamily="18" charset="-127"/>
            </a:endParaRP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250289" y="1412776"/>
            <a:ext cx="72361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hangingPunct="1"/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</a:rPr>
              <a:t>known data,  </a:t>
            </a:r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</a:rPr>
              <a:t>develop </a:t>
            </a:r>
            <a:r>
              <a:rPr lang="en-US" altLang="ko-KR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</a:rPr>
              <a:t>a model </a:t>
            </a:r>
            <a:endParaRPr lang="en-US" altLang="ko-KR" sz="2400" dirty="0" smtClean="0">
              <a:solidFill>
                <a:schemeClr val="accent6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en-US" altLang="ko-KR" sz="2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</a:rPr>
              <a:t>to </a:t>
            </a:r>
            <a:r>
              <a:rPr lang="en-US" altLang="ko-KR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HY견고딕" pitchFamily="18" charset="-127"/>
                <a:ea typeface="HY견고딕" pitchFamily="18" charset="-127"/>
              </a:rPr>
              <a:t>predict unknown data</a:t>
            </a:r>
            <a:endParaRPr lang="ko-KR" alt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1250289" y="2309971"/>
            <a:ext cx="7378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hangingPunct="1"/>
            <a:r>
              <a:rPr lang="ko-KR" altLang="en-US" sz="2400" dirty="0" smtClean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알려진 데이터를 사용하여</a:t>
            </a:r>
            <a:r>
              <a:rPr lang="en-US" altLang="ko-KR" sz="2400" dirty="0" smtClean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400" dirty="0" smtClean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알려지지 않은 데이터를 </a:t>
            </a:r>
            <a:endParaRPr lang="en-US" altLang="ko-KR" sz="2400" dirty="0" smtClean="0">
              <a:solidFill>
                <a:schemeClr val="bg2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/>
            <a:r>
              <a:rPr lang="ko-KR" altLang="en-US" sz="2400" dirty="0" smtClean="0">
                <a:solidFill>
                  <a:schemeClr val="bg2"/>
                </a:solidFill>
                <a:latin typeface="HY견고딕" pitchFamily="18" charset="-127"/>
                <a:ea typeface="HY견고딕" pitchFamily="18" charset="-127"/>
              </a:rPr>
              <a:t>예측하는 모델을 개발하는 기법</a:t>
            </a:r>
            <a:endParaRPr lang="ko-KR" altLang="en-US" sz="2400" dirty="0">
              <a:solidFill>
                <a:schemeClr val="bg2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69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머신러닝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2696749" y="1986332"/>
            <a:ext cx="2073762" cy="3602908"/>
            <a:chOff x="634610" y="2119089"/>
            <a:chExt cx="2073762" cy="3602908"/>
          </a:xfrm>
        </p:grpSpPr>
        <p:sp>
          <p:nvSpPr>
            <p:cNvPr id="4" name="Rectangle 8"/>
            <p:cNvSpPr/>
            <p:nvPr/>
          </p:nvSpPr>
          <p:spPr>
            <a:xfrm>
              <a:off x="634610" y="2119089"/>
              <a:ext cx="2073762" cy="3602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2400" dirty="0"/>
                <a:t>Classification</a:t>
              </a:r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663637" y="3426809"/>
              <a:ext cx="2023055" cy="1828800"/>
              <a:chOff x="1087120" y="1285207"/>
              <a:chExt cx="2423563" cy="2275841"/>
            </a:xfrm>
          </p:grpSpPr>
          <p:pic>
            <p:nvPicPr>
              <p:cNvPr id="6" name="Picture 2" descr="Gender classification from height and weight"/>
              <p:cNvPicPr>
                <a:picLocks noChangeAspect="1" noChangeArrowheads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87120" y="1285207"/>
                <a:ext cx="2423563" cy="22758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Connector 5"/>
              <p:cNvCxnSpPr/>
              <p:nvPr/>
            </p:nvCxnSpPr>
            <p:spPr>
              <a:xfrm>
                <a:off x="1524000" y="1574800"/>
                <a:ext cx="1778000" cy="165608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4"/>
          <p:cNvGrpSpPr/>
          <p:nvPr/>
        </p:nvGrpSpPr>
        <p:grpSpPr>
          <a:xfrm>
            <a:off x="7545288" y="1986332"/>
            <a:ext cx="2073762" cy="3602908"/>
            <a:chOff x="7302404" y="2119089"/>
            <a:chExt cx="2073762" cy="3602908"/>
          </a:xfrm>
        </p:grpSpPr>
        <p:sp>
          <p:nvSpPr>
            <p:cNvPr id="12" name="Rectangle 15"/>
            <p:cNvSpPr/>
            <p:nvPr/>
          </p:nvSpPr>
          <p:spPr>
            <a:xfrm>
              <a:off x="7302404" y="2119089"/>
              <a:ext cx="2073762" cy="3602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2400" dirty="0"/>
                <a:t>Anomaly 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Detection</a:t>
              </a:r>
              <a:endParaRPr lang="en-US" sz="2400" dirty="0"/>
            </a:p>
          </p:txBody>
        </p:sp>
        <p:pic>
          <p:nvPicPr>
            <p:cNvPr id="13" name="Picture 6" descr="https://acomdpsstorage.blob.core.windows.net/dpsmedia-prod/azure.microsoft.com/en-us/documentation/articles/machine-learning-algorithm-choice/20151014060220/image8.pn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355372" y="3426809"/>
              <a:ext cx="1967825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3"/>
          <p:cNvGrpSpPr/>
          <p:nvPr/>
        </p:nvGrpSpPr>
        <p:grpSpPr>
          <a:xfrm>
            <a:off x="5121018" y="1986332"/>
            <a:ext cx="2073762" cy="3602908"/>
            <a:chOff x="9525003" y="2119089"/>
            <a:chExt cx="2073762" cy="3602908"/>
          </a:xfrm>
        </p:grpSpPr>
        <p:sp>
          <p:nvSpPr>
            <p:cNvPr id="15" name="Rectangle 16"/>
            <p:cNvSpPr/>
            <p:nvPr/>
          </p:nvSpPr>
          <p:spPr>
            <a:xfrm>
              <a:off x="9525003" y="2119089"/>
              <a:ext cx="2073762" cy="3602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2400" dirty="0"/>
                <a:t>Clustering</a:t>
              </a:r>
            </a:p>
          </p:txBody>
        </p:sp>
        <p:pic>
          <p:nvPicPr>
            <p:cNvPr id="16" name="Picture 8" descr="Data set grouped using K-means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555881" y="3426808"/>
              <a:ext cx="2011680" cy="182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"/>
          <p:cNvGrpSpPr/>
          <p:nvPr/>
        </p:nvGrpSpPr>
        <p:grpSpPr>
          <a:xfrm>
            <a:off x="272480" y="1986332"/>
            <a:ext cx="2073762" cy="3602908"/>
            <a:chOff x="4546308" y="2119089"/>
            <a:chExt cx="2073762" cy="3602908"/>
          </a:xfrm>
        </p:grpSpPr>
        <p:sp>
          <p:nvSpPr>
            <p:cNvPr id="18" name="Rectangle 13"/>
            <p:cNvSpPr/>
            <p:nvPr/>
          </p:nvSpPr>
          <p:spPr>
            <a:xfrm>
              <a:off x="4546308" y="2119089"/>
              <a:ext cx="2073762" cy="3602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US" sz="2400" dirty="0"/>
                <a:t>Regression</a:t>
              </a:r>
            </a:p>
          </p:txBody>
        </p:sp>
        <p:pic>
          <p:nvPicPr>
            <p:cNvPr id="19" name="Picture 4" descr="Data with a nonlinear trend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75948" y="3426809"/>
              <a:ext cx="2036957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: Regression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55518" y="2590235"/>
            <a:ext cx="8761978" cy="587940"/>
            <a:chOff x="655518" y="2590235"/>
            <a:chExt cx="8761978" cy="587940"/>
          </a:xfrm>
        </p:grpSpPr>
        <p:sp>
          <p:nvSpPr>
            <p:cNvPr id="92" name="TextBox 91"/>
            <p:cNvSpPr txBox="1"/>
            <p:nvPr/>
          </p:nvSpPr>
          <p:spPr>
            <a:xfrm>
              <a:off x="2144688" y="2593400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50</a:t>
              </a:r>
              <a:r>
                <a:rPr lang="en-US" sz="2000" dirty="0"/>
                <a:t>°F</a:t>
              </a:r>
              <a:endParaRPr lang="en-US" sz="3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28957" y="2590235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30</a:t>
              </a:r>
              <a:r>
                <a:rPr lang="en-US" sz="2000" dirty="0"/>
                <a:t>°F</a:t>
              </a:r>
              <a:endParaRPr lang="en-US" sz="3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13226" y="2590235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68</a:t>
              </a:r>
              <a:r>
                <a:rPr lang="en-US" sz="2000" dirty="0"/>
                <a:t>°F</a:t>
              </a:r>
              <a:endParaRPr lang="en-US" sz="3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797496" y="2590235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95</a:t>
              </a:r>
              <a:r>
                <a:rPr lang="en-US" sz="2000" dirty="0"/>
                <a:t>°F</a:t>
              </a:r>
              <a:endParaRPr lang="en-US" sz="3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5518" y="2663518"/>
              <a:ext cx="8899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1990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94604" y="3360048"/>
            <a:ext cx="8822892" cy="649496"/>
            <a:chOff x="594604" y="3360048"/>
            <a:chExt cx="8822892" cy="649496"/>
          </a:xfrm>
        </p:grpSpPr>
        <p:sp>
          <p:nvSpPr>
            <p:cNvPr id="98" name="TextBox 97"/>
            <p:cNvSpPr txBox="1"/>
            <p:nvPr/>
          </p:nvSpPr>
          <p:spPr>
            <a:xfrm>
              <a:off x="2144688" y="3363213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48</a:t>
              </a:r>
              <a:r>
                <a:rPr lang="en-US" dirty="0"/>
                <a:t>°F</a:t>
              </a:r>
              <a:endParaRPr lang="en-US" sz="36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28957" y="3360048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29</a:t>
              </a:r>
              <a:r>
                <a:rPr lang="en-US" dirty="0"/>
                <a:t>°F</a:t>
              </a:r>
              <a:endParaRPr lang="en-US" sz="36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13226" y="3360048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70</a:t>
              </a:r>
              <a:r>
                <a:rPr lang="en-US" dirty="0"/>
                <a:t>°F</a:t>
              </a:r>
              <a:endParaRPr lang="en-US" sz="36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797496" y="3360048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98</a:t>
              </a:r>
              <a:r>
                <a:rPr lang="en-US" dirty="0"/>
                <a:t>°F</a:t>
              </a:r>
              <a:endParaRPr lang="en-US" sz="3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604" y="3423806"/>
              <a:ext cx="10118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2000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6896" y="4222194"/>
            <a:ext cx="8880600" cy="711051"/>
            <a:chOff x="536896" y="4222194"/>
            <a:chExt cx="8880600" cy="711051"/>
          </a:xfrm>
        </p:grpSpPr>
        <p:sp>
          <p:nvSpPr>
            <p:cNvPr id="104" name="TextBox 103"/>
            <p:cNvSpPr txBox="1"/>
            <p:nvPr/>
          </p:nvSpPr>
          <p:spPr>
            <a:xfrm>
              <a:off x="2144688" y="4225359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49</a:t>
              </a:r>
              <a:r>
                <a:rPr lang="en-US" sz="2800" dirty="0"/>
                <a:t>°F</a:t>
              </a:r>
              <a:endParaRPr lang="en-US" sz="4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28957" y="4222194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27</a:t>
              </a:r>
              <a:r>
                <a:rPr lang="en-US" sz="2800" dirty="0"/>
                <a:t>°F</a:t>
              </a:r>
              <a:endParaRPr lang="en-US" sz="4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13226" y="4222194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67</a:t>
              </a:r>
              <a:r>
                <a:rPr lang="en-US" sz="2800" dirty="0"/>
                <a:t>°F</a:t>
              </a:r>
              <a:endParaRPr lang="en-US" sz="4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97496" y="4222194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96</a:t>
              </a:r>
              <a:r>
                <a:rPr lang="en-US" sz="2800" dirty="0"/>
                <a:t>°F</a:t>
              </a:r>
              <a:endParaRPr lang="en-US" sz="4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6896" y="4295477"/>
              <a:ext cx="11272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2010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2144688" y="5179839"/>
            <a:ext cx="16200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28957" y="5176674"/>
            <a:ext cx="16200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913226" y="5176674"/>
            <a:ext cx="16200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797496" y="5176674"/>
            <a:ext cx="16200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?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9188" y="5249957"/>
            <a:ext cx="124264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</a:rPr>
              <a:t>2020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54291" y="2031231"/>
            <a:ext cx="8563205" cy="461665"/>
            <a:chOff x="854291" y="1955702"/>
            <a:chExt cx="8563205" cy="461665"/>
          </a:xfrm>
        </p:grpSpPr>
        <p:sp>
          <p:nvSpPr>
            <p:cNvPr id="116" name="TextBox 115"/>
            <p:cNvSpPr txBox="1"/>
            <p:nvPr/>
          </p:nvSpPr>
          <p:spPr>
            <a:xfrm>
              <a:off x="2144688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28957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13226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97496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291" y="1955702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123" name="Rectangle 8"/>
          <p:cNvSpPr/>
          <p:nvPr/>
        </p:nvSpPr>
        <p:spPr>
          <a:xfrm>
            <a:off x="2144688" y="609329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+mn-ea"/>
                <a:ea typeface="+mn-ea"/>
              </a:rPr>
              <a:t>Using </a:t>
            </a:r>
            <a:r>
              <a:rPr lang="en-US" sz="1800" b="1" dirty="0">
                <a:solidFill>
                  <a:srgbClr val="00B0F0"/>
                </a:solidFill>
                <a:latin typeface="+mn-ea"/>
                <a:ea typeface="+mn-ea"/>
              </a:rPr>
              <a:t>known data</a:t>
            </a:r>
            <a:r>
              <a:rPr lang="en-US" sz="1800" b="1" dirty="0">
                <a:latin typeface="+mn-ea"/>
                <a:ea typeface="+mn-ea"/>
              </a:rPr>
              <a:t>, develop a </a:t>
            </a:r>
            <a:r>
              <a:rPr lang="en-US" sz="1800" b="1" dirty="0">
                <a:solidFill>
                  <a:srgbClr val="00B0F0"/>
                </a:solidFill>
                <a:latin typeface="+mn-ea"/>
                <a:ea typeface="+mn-ea"/>
              </a:rPr>
              <a:t>model</a:t>
            </a:r>
            <a:r>
              <a:rPr lang="en-US" sz="1800" b="1" dirty="0">
                <a:latin typeface="+mn-ea"/>
                <a:ea typeface="+mn-ea"/>
              </a:rPr>
              <a:t> to </a:t>
            </a:r>
            <a:r>
              <a:rPr lang="en-US" sz="1800" b="1" u="sng" dirty="0">
                <a:latin typeface="+mn-ea"/>
                <a:ea typeface="+mn-ea"/>
              </a:rPr>
              <a:t>predict</a:t>
            </a:r>
            <a:r>
              <a:rPr lang="en-US" sz="1800" b="1" dirty="0">
                <a:latin typeface="+mn-ea"/>
                <a:ea typeface="+mn-ea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+mn-ea"/>
                <a:ea typeface="+mn-ea"/>
              </a:rPr>
              <a:t>unknown data</a:t>
            </a:r>
            <a:r>
              <a:rPr lang="en-US" sz="1800" b="1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40824" y="980728"/>
            <a:ext cx="6480536" cy="1170318"/>
            <a:chOff x="2540824" y="980728"/>
            <a:chExt cx="6480536" cy="1170318"/>
          </a:xfrm>
        </p:grpSpPr>
        <p:pic>
          <p:nvPicPr>
            <p:cNvPr id="41" name="Picture 4" descr="Snowflake, Snow, Winter, Cold, Ice, Frozen, Black"/>
            <p:cNvPicPr preferRelativeResize="0">
              <a:picLocks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3032" y="1124744"/>
              <a:ext cx="828000" cy="828000"/>
            </a:xfrm>
            <a:prstGeom prst="rect">
              <a:avLst/>
            </a:prstGeom>
          </p:spPr>
        </p:pic>
        <p:pic>
          <p:nvPicPr>
            <p:cNvPr id="42" name="Picture 5" descr="sun icon by MrTossum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3360" y="1124744"/>
              <a:ext cx="828000" cy="828000"/>
            </a:xfrm>
            <a:prstGeom prst="rect">
              <a:avLst/>
            </a:prstGeom>
          </p:spPr>
        </p:pic>
        <p:pic>
          <p:nvPicPr>
            <p:cNvPr id="43" name="Picture 7" descr="Leaf Autumn | Free Stock Photo | Illustration of a red autumn leaf ..."/>
            <p:cNvPicPr preferRelativeResize="0">
              <a:picLocks/>
            </p:cNvPicPr>
            <p:nvPr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0824" y="1124744"/>
              <a:ext cx="828000" cy="828000"/>
            </a:xfrm>
            <a:prstGeom prst="rect">
              <a:avLst/>
            </a:prstGeom>
          </p:spPr>
        </p:pic>
        <p:pic>
          <p:nvPicPr>
            <p:cNvPr id="44" name="Picture 9" descr="Flower by dokjojojo - Flower,dok,in love.ak student"/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4290" y="980728"/>
              <a:ext cx="828000" cy="1170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7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: Regression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55518" y="2590235"/>
            <a:ext cx="8761978" cy="587940"/>
            <a:chOff x="655518" y="2590235"/>
            <a:chExt cx="8761978" cy="587940"/>
          </a:xfrm>
        </p:grpSpPr>
        <p:sp>
          <p:nvSpPr>
            <p:cNvPr id="92" name="TextBox 91"/>
            <p:cNvSpPr txBox="1"/>
            <p:nvPr/>
          </p:nvSpPr>
          <p:spPr>
            <a:xfrm>
              <a:off x="2144688" y="2593400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50</a:t>
              </a:r>
              <a:r>
                <a:rPr lang="en-US" sz="2000" dirty="0"/>
                <a:t>°F</a:t>
              </a:r>
              <a:endParaRPr lang="en-US" sz="3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28957" y="2590235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30</a:t>
              </a:r>
              <a:r>
                <a:rPr lang="en-US" sz="2000" dirty="0"/>
                <a:t>°F</a:t>
              </a:r>
              <a:endParaRPr lang="en-US" sz="3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13226" y="2590235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68</a:t>
              </a:r>
              <a:r>
                <a:rPr lang="en-US" sz="2000" dirty="0"/>
                <a:t>°F</a:t>
              </a:r>
              <a:endParaRPr lang="en-US" sz="3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797496" y="2590235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95</a:t>
              </a:r>
              <a:r>
                <a:rPr lang="en-US" sz="2000" dirty="0"/>
                <a:t>°F</a:t>
              </a:r>
              <a:endParaRPr lang="en-US" sz="3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5518" y="2663518"/>
              <a:ext cx="8899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1990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94604" y="3360048"/>
            <a:ext cx="8822892" cy="649496"/>
            <a:chOff x="594604" y="3360048"/>
            <a:chExt cx="8822892" cy="649496"/>
          </a:xfrm>
        </p:grpSpPr>
        <p:sp>
          <p:nvSpPr>
            <p:cNvPr id="98" name="TextBox 97"/>
            <p:cNvSpPr txBox="1"/>
            <p:nvPr/>
          </p:nvSpPr>
          <p:spPr>
            <a:xfrm>
              <a:off x="2144688" y="3363213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48</a:t>
              </a:r>
              <a:r>
                <a:rPr lang="en-US" dirty="0"/>
                <a:t>°F</a:t>
              </a:r>
              <a:endParaRPr lang="en-US" sz="36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28957" y="3360048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29</a:t>
              </a:r>
              <a:r>
                <a:rPr lang="en-US" dirty="0"/>
                <a:t>°F</a:t>
              </a:r>
              <a:endParaRPr lang="en-US" sz="36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13226" y="3360048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70</a:t>
              </a:r>
              <a:r>
                <a:rPr lang="en-US" dirty="0"/>
                <a:t>°F</a:t>
              </a:r>
              <a:endParaRPr lang="en-US" sz="36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797496" y="3360048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98</a:t>
              </a:r>
              <a:r>
                <a:rPr lang="en-US" dirty="0"/>
                <a:t>°F</a:t>
              </a:r>
              <a:endParaRPr lang="en-US" sz="3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604" y="3423806"/>
              <a:ext cx="10118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2000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6896" y="4222194"/>
            <a:ext cx="8880600" cy="711051"/>
            <a:chOff x="536896" y="4222194"/>
            <a:chExt cx="8880600" cy="711051"/>
          </a:xfrm>
        </p:grpSpPr>
        <p:sp>
          <p:nvSpPr>
            <p:cNvPr id="104" name="TextBox 103"/>
            <p:cNvSpPr txBox="1"/>
            <p:nvPr/>
          </p:nvSpPr>
          <p:spPr>
            <a:xfrm>
              <a:off x="2144688" y="4225359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49</a:t>
              </a:r>
              <a:r>
                <a:rPr lang="en-US" sz="2800" dirty="0"/>
                <a:t>°F</a:t>
              </a:r>
              <a:endParaRPr lang="en-US" sz="4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28957" y="4222194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27</a:t>
              </a:r>
              <a:r>
                <a:rPr lang="en-US" sz="2800" dirty="0"/>
                <a:t>°F</a:t>
              </a:r>
              <a:endParaRPr lang="en-US" sz="4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13226" y="4222194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67</a:t>
              </a:r>
              <a:r>
                <a:rPr lang="en-US" sz="2800" dirty="0"/>
                <a:t>°F</a:t>
              </a:r>
              <a:endParaRPr lang="en-US" sz="4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97496" y="4222194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96</a:t>
              </a:r>
              <a:r>
                <a:rPr lang="en-US" sz="2800" dirty="0"/>
                <a:t>°F</a:t>
              </a:r>
              <a:endParaRPr lang="en-US" sz="4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6896" y="4295477"/>
              <a:ext cx="11272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2010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54291" y="2031231"/>
            <a:ext cx="8563205" cy="461665"/>
            <a:chOff x="854291" y="1955702"/>
            <a:chExt cx="8563205" cy="461665"/>
          </a:xfrm>
        </p:grpSpPr>
        <p:sp>
          <p:nvSpPr>
            <p:cNvPr id="116" name="TextBox 115"/>
            <p:cNvSpPr txBox="1"/>
            <p:nvPr/>
          </p:nvSpPr>
          <p:spPr>
            <a:xfrm>
              <a:off x="2144688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28957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13226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97496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291" y="1955702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123" name="Rectangle 8"/>
          <p:cNvSpPr/>
          <p:nvPr/>
        </p:nvSpPr>
        <p:spPr>
          <a:xfrm>
            <a:off x="2144688" y="609329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+mn-ea"/>
                <a:ea typeface="+mn-ea"/>
              </a:rPr>
              <a:t>Using </a:t>
            </a:r>
            <a:r>
              <a:rPr lang="en-US" sz="1800" b="1" dirty="0">
                <a:solidFill>
                  <a:srgbClr val="00B0F0"/>
                </a:solidFill>
                <a:latin typeface="+mn-ea"/>
                <a:ea typeface="+mn-ea"/>
              </a:rPr>
              <a:t>known data</a:t>
            </a:r>
            <a:r>
              <a:rPr lang="en-US" sz="1800" b="1" dirty="0">
                <a:latin typeface="+mn-ea"/>
                <a:ea typeface="+mn-ea"/>
              </a:rPr>
              <a:t>, develop a </a:t>
            </a:r>
            <a:r>
              <a:rPr lang="en-US" sz="1800" b="1" dirty="0">
                <a:solidFill>
                  <a:srgbClr val="00B0F0"/>
                </a:solidFill>
                <a:latin typeface="+mn-ea"/>
                <a:ea typeface="+mn-ea"/>
              </a:rPr>
              <a:t>model</a:t>
            </a:r>
            <a:r>
              <a:rPr lang="en-US" sz="1800" b="1" dirty="0">
                <a:latin typeface="+mn-ea"/>
                <a:ea typeface="+mn-ea"/>
              </a:rPr>
              <a:t> to </a:t>
            </a:r>
            <a:r>
              <a:rPr lang="en-US" sz="1800" b="1" u="sng" dirty="0">
                <a:latin typeface="+mn-ea"/>
                <a:ea typeface="+mn-ea"/>
              </a:rPr>
              <a:t>predict</a:t>
            </a:r>
            <a:r>
              <a:rPr lang="en-US" sz="1800" b="1" dirty="0">
                <a:latin typeface="+mn-ea"/>
                <a:ea typeface="+mn-ea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+mn-ea"/>
                <a:ea typeface="+mn-ea"/>
              </a:rPr>
              <a:t>unknown data</a:t>
            </a:r>
            <a:r>
              <a:rPr lang="en-US" sz="1800" b="1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540824" y="980728"/>
            <a:ext cx="6480536" cy="1170318"/>
            <a:chOff x="2540824" y="980728"/>
            <a:chExt cx="6480536" cy="1170318"/>
          </a:xfrm>
        </p:grpSpPr>
        <p:pic>
          <p:nvPicPr>
            <p:cNvPr id="41" name="Picture 4" descr="Snowflake, Snow, Winter, Cold, Ice, Frozen, Black"/>
            <p:cNvPicPr preferRelativeResize="0">
              <a:picLocks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3032" y="1124744"/>
              <a:ext cx="828000" cy="828000"/>
            </a:xfrm>
            <a:prstGeom prst="rect">
              <a:avLst/>
            </a:prstGeom>
          </p:spPr>
        </p:pic>
        <p:pic>
          <p:nvPicPr>
            <p:cNvPr id="42" name="Picture 5" descr="sun icon by MrTossum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93360" y="1124744"/>
              <a:ext cx="828000" cy="828000"/>
            </a:xfrm>
            <a:prstGeom prst="rect">
              <a:avLst/>
            </a:prstGeom>
          </p:spPr>
        </p:pic>
        <p:pic>
          <p:nvPicPr>
            <p:cNvPr id="43" name="Picture 7" descr="Leaf Autumn | Free Stock Photo | Illustration of a red autumn leaf ..."/>
            <p:cNvPicPr preferRelativeResize="0">
              <a:picLocks/>
            </p:cNvPicPr>
            <p:nvPr/>
          </p:nvPicPr>
          <p:blipFill>
            <a:blip r:embed="rId4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0824" y="1124744"/>
              <a:ext cx="828000" cy="828000"/>
            </a:xfrm>
            <a:prstGeom prst="rect">
              <a:avLst/>
            </a:prstGeom>
          </p:spPr>
        </p:pic>
        <p:pic>
          <p:nvPicPr>
            <p:cNvPr id="44" name="Picture 9" descr="Flower by dokjojojo - Flower,dok,in love.ak student"/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4290" y="980728"/>
              <a:ext cx="828000" cy="1170318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79188" y="5176674"/>
            <a:ext cx="8938308" cy="772606"/>
            <a:chOff x="479188" y="5176674"/>
            <a:chExt cx="8938308" cy="772606"/>
          </a:xfrm>
        </p:grpSpPr>
        <p:sp>
          <p:nvSpPr>
            <p:cNvPr id="40" name="TextBox 39"/>
            <p:cNvSpPr txBox="1"/>
            <p:nvPr/>
          </p:nvSpPr>
          <p:spPr>
            <a:xfrm>
              <a:off x="2144688" y="5179839"/>
              <a:ext cx="16200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0B0F0"/>
                  </a:solidFill>
                </a:rPr>
                <a:t>?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28957" y="5176674"/>
              <a:ext cx="16200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0B0F0"/>
                  </a:solidFill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13226" y="5176674"/>
              <a:ext cx="16200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0B0F0"/>
                  </a:solidFill>
                </a:rPr>
                <a:t>?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97496" y="5176674"/>
              <a:ext cx="16200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0B0F0"/>
                  </a:solidFill>
                </a:rPr>
                <a:t>?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9188" y="5249957"/>
              <a:ext cx="12426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F0"/>
                  </a:solidFill>
                </a:rPr>
                <a:t>2020</a:t>
              </a:r>
            </a:p>
          </p:txBody>
        </p:sp>
      </p:grpSp>
      <p:sp>
        <p:nvSpPr>
          <p:cNvPr id="55" name="Freeform 12"/>
          <p:cNvSpPr/>
          <p:nvPr/>
        </p:nvSpPr>
        <p:spPr>
          <a:xfrm>
            <a:off x="2144688" y="2204864"/>
            <a:ext cx="7416823" cy="1043153"/>
          </a:xfrm>
          <a:custGeom>
            <a:avLst/>
            <a:gdLst>
              <a:gd name="connsiteX0" fmla="*/ 0 w 9301162"/>
              <a:gd name="connsiteY0" fmla="*/ 1098419 h 1508402"/>
              <a:gd name="connsiteX1" fmla="*/ 2357437 w 9301162"/>
              <a:gd name="connsiteY1" fmla="*/ 5425 h 1508402"/>
              <a:gd name="connsiteX2" fmla="*/ 4886325 w 9301162"/>
              <a:gd name="connsiteY2" fmla="*/ 1505612 h 1508402"/>
              <a:gd name="connsiteX3" fmla="*/ 7058025 w 9301162"/>
              <a:gd name="connsiteY3" fmla="*/ 405475 h 1508402"/>
              <a:gd name="connsiteX4" fmla="*/ 8701087 w 9301162"/>
              <a:gd name="connsiteY4" fmla="*/ 1405600 h 1508402"/>
              <a:gd name="connsiteX5" fmla="*/ 9301162 w 9301162"/>
              <a:gd name="connsiteY5" fmla="*/ 698369 h 1508402"/>
              <a:gd name="connsiteX0" fmla="*/ 0 w 9301162"/>
              <a:gd name="connsiteY0" fmla="*/ 693737 h 1100933"/>
              <a:gd name="connsiteX1" fmla="*/ 2006137 w 9301162"/>
              <a:gd name="connsiteY1" fmla="*/ 14211 h 1100933"/>
              <a:gd name="connsiteX2" fmla="*/ 4886325 w 9301162"/>
              <a:gd name="connsiteY2" fmla="*/ 1100930 h 1100933"/>
              <a:gd name="connsiteX3" fmla="*/ 7058025 w 9301162"/>
              <a:gd name="connsiteY3" fmla="*/ 793 h 1100933"/>
              <a:gd name="connsiteX4" fmla="*/ 8701087 w 9301162"/>
              <a:gd name="connsiteY4" fmla="*/ 1000918 h 1100933"/>
              <a:gd name="connsiteX5" fmla="*/ 9301162 w 9301162"/>
              <a:gd name="connsiteY5" fmla="*/ 293687 h 1100933"/>
              <a:gd name="connsiteX0" fmla="*/ 0 w 9301162"/>
              <a:gd name="connsiteY0" fmla="*/ 693859 h 1003404"/>
              <a:gd name="connsiteX1" fmla="*/ 2006137 w 9301162"/>
              <a:gd name="connsiteY1" fmla="*/ 14333 h 1003404"/>
              <a:gd name="connsiteX2" fmla="*/ 4915600 w 9301162"/>
              <a:gd name="connsiteY2" fmla="*/ 806854 h 1003404"/>
              <a:gd name="connsiteX3" fmla="*/ 7058025 w 9301162"/>
              <a:gd name="connsiteY3" fmla="*/ 915 h 1003404"/>
              <a:gd name="connsiteX4" fmla="*/ 8701087 w 9301162"/>
              <a:gd name="connsiteY4" fmla="*/ 1001040 h 1003404"/>
              <a:gd name="connsiteX5" fmla="*/ 9301162 w 9301162"/>
              <a:gd name="connsiteY5" fmla="*/ 293809 h 1003404"/>
              <a:gd name="connsiteX0" fmla="*/ 0 w 9301162"/>
              <a:gd name="connsiteY0" fmla="*/ 681377 h 990571"/>
              <a:gd name="connsiteX1" fmla="*/ 2006137 w 9301162"/>
              <a:gd name="connsiteY1" fmla="*/ 1851 h 990571"/>
              <a:gd name="connsiteX2" fmla="*/ 4915600 w 9301162"/>
              <a:gd name="connsiteY2" fmla="*/ 794372 h 990571"/>
              <a:gd name="connsiteX3" fmla="*/ 7614250 w 9301162"/>
              <a:gd name="connsiteY3" fmla="*/ 12287 h 990571"/>
              <a:gd name="connsiteX4" fmla="*/ 8701087 w 9301162"/>
              <a:gd name="connsiteY4" fmla="*/ 988558 h 990571"/>
              <a:gd name="connsiteX5" fmla="*/ 9301162 w 9301162"/>
              <a:gd name="connsiteY5" fmla="*/ 281327 h 990571"/>
              <a:gd name="connsiteX0" fmla="*/ 0 w 9301162"/>
              <a:gd name="connsiteY0" fmla="*/ 681377 h 794374"/>
              <a:gd name="connsiteX1" fmla="*/ 2006137 w 9301162"/>
              <a:gd name="connsiteY1" fmla="*/ 1851 h 794374"/>
              <a:gd name="connsiteX2" fmla="*/ 4915600 w 9301162"/>
              <a:gd name="connsiteY2" fmla="*/ 794372 h 794374"/>
              <a:gd name="connsiteX3" fmla="*/ 7614250 w 9301162"/>
              <a:gd name="connsiteY3" fmla="*/ 12287 h 794374"/>
              <a:gd name="connsiteX4" fmla="*/ 8954803 w 9301162"/>
              <a:gd name="connsiteY4" fmla="*/ 742068 h 794374"/>
              <a:gd name="connsiteX5" fmla="*/ 9301162 w 9301162"/>
              <a:gd name="connsiteY5" fmla="*/ 281327 h 794374"/>
              <a:gd name="connsiteX0" fmla="*/ 0 w 10169652"/>
              <a:gd name="connsiteY0" fmla="*/ 681377 h 794374"/>
              <a:gd name="connsiteX1" fmla="*/ 2006137 w 10169652"/>
              <a:gd name="connsiteY1" fmla="*/ 1851 h 794374"/>
              <a:gd name="connsiteX2" fmla="*/ 4915600 w 10169652"/>
              <a:gd name="connsiteY2" fmla="*/ 794372 h 794374"/>
              <a:gd name="connsiteX3" fmla="*/ 7614250 w 10169652"/>
              <a:gd name="connsiteY3" fmla="*/ 12287 h 794374"/>
              <a:gd name="connsiteX4" fmla="*/ 8954803 w 10169652"/>
              <a:gd name="connsiteY4" fmla="*/ 742068 h 794374"/>
              <a:gd name="connsiteX5" fmla="*/ 10169652 w 10169652"/>
              <a:gd name="connsiteY5" fmla="*/ 42788 h 794374"/>
              <a:gd name="connsiteX0" fmla="*/ 0 w 10169652"/>
              <a:gd name="connsiteY0" fmla="*/ 681377 h 794495"/>
              <a:gd name="connsiteX1" fmla="*/ 2006137 w 10169652"/>
              <a:gd name="connsiteY1" fmla="*/ 1851 h 794495"/>
              <a:gd name="connsiteX2" fmla="*/ 4915600 w 10169652"/>
              <a:gd name="connsiteY2" fmla="*/ 794372 h 794495"/>
              <a:gd name="connsiteX3" fmla="*/ 7487392 w 10169652"/>
              <a:gd name="connsiteY3" fmla="*/ 67946 h 794495"/>
              <a:gd name="connsiteX4" fmla="*/ 8954803 w 10169652"/>
              <a:gd name="connsiteY4" fmla="*/ 742068 h 794495"/>
              <a:gd name="connsiteX5" fmla="*/ 10169652 w 10169652"/>
              <a:gd name="connsiteY5" fmla="*/ 42788 h 794495"/>
              <a:gd name="connsiteX0" fmla="*/ 0 w 10169652"/>
              <a:gd name="connsiteY0" fmla="*/ 680079 h 793197"/>
              <a:gd name="connsiteX1" fmla="*/ 2006137 w 10169652"/>
              <a:gd name="connsiteY1" fmla="*/ 553 h 793197"/>
              <a:gd name="connsiteX2" fmla="*/ 4915600 w 10169652"/>
              <a:gd name="connsiteY2" fmla="*/ 793074 h 793197"/>
              <a:gd name="connsiteX3" fmla="*/ 7487392 w 10169652"/>
              <a:gd name="connsiteY3" fmla="*/ 66648 h 793197"/>
              <a:gd name="connsiteX4" fmla="*/ 8954803 w 10169652"/>
              <a:gd name="connsiteY4" fmla="*/ 740770 h 793197"/>
              <a:gd name="connsiteX5" fmla="*/ 10169652 w 10169652"/>
              <a:gd name="connsiteY5" fmla="*/ 41490 h 793197"/>
              <a:gd name="connsiteX0" fmla="*/ 0 w 10169652"/>
              <a:gd name="connsiteY0" fmla="*/ 680079 h 930824"/>
              <a:gd name="connsiteX1" fmla="*/ 2006137 w 10169652"/>
              <a:gd name="connsiteY1" fmla="*/ 553 h 930824"/>
              <a:gd name="connsiteX2" fmla="*/ 4915600 w 10169652"/>
              <a:gd name="connsiteY2" fmla="*/ 793074 h 930824"/>
              <a:gd name="connsiteX3" fmla="*/ 7487392 w 10169652"/>
              <a:gd name="connsiteY3" fmla="*/ 66648 h 930824"/>
              <a:gd name="connsiteX4" fmla="*/ 8954803 w 10169652"/>
              <a:gd name="connsiteY4" fmla="*/ 740770 h 930824"/>
              <a:gd name="connsiteX5" fmla="*/ 10169652 w 10169652"/>
              <a:gd name="connsiteY5" fmla="*/ 41490 h 930824"/>
              <a:gd name="connsiteX0" fmla="*/ 0 w 10169652"/>
              <a:gd name="connsiteY0" fmla="*/ 823546 h 1074291"/>
              <a:gd name="connsiteX1" fmla="*/ 2006137 w 10169652"/>
              <a:gd name="connsiteY1" fmla="*/ 144020 h 1074291"/>
              <a:gd name="connsiteX2" fmla="*/ 4915600 w 10169652"/>
              <a:gd name="connsiteY2" fmla="*/ 936541 h 1074291"/>
              <a:gd name="connsiteX3" fmla="*/ 7487392 w 10169652"/>
              <a:gd name="connsiteY3" fmla="*/ 210115 h 1074291"/>
              <a:gd name="connsiteX4" fmla="*/ 8954803 w 10169652"/>
              <a:gd name="connsiteY4" fmla="*/ 884237 h 1074291"/>
              <a:gd name="connsiteX5" fmla="*/ 10169652 w 10169652"/>
              <a:gd name="connsiteY5" fmla="*/ 184957 h 1074291"/>
              <a:gd name="connsiteX0" fmla="*/ 0 w 10169652"/>
              <a:gd name="connsiteY0" fmla="*/ 823546 h 1173817"/>
              <a:gd name="connsiteX1" fmla="*/ 2006137 w 10169652"/>
              <a:gd name="connsiteY1" fmla="*/ 144020 h 1173817"/>
              <a:gd name="connsiteX2" fmla="*/ 4915600 w 10169652"/>
              <a:gd name="connsiteY2" fmla="*/ 936541 h 1173817"/>
              <a:gd name="connsiteX3" fmla="*/ 7487392 w 10169652"/>
              <a:gd name="connsiteY3" fmla="*/ 210115 h 1173817"/>
              <a:gd name="connsiteX4" fmla="*/ 8954803 w 10169652"/>
              <a:gd name="connsiteY4" fmla="*/ 884237 h 1173817"/>
              <a:gd name="connsiteX5" fmla="*/ 10169652 w 10169652"/>
              <a:gd name="connsiteY5" fmla="*/ 184957 h 1173817"/>
              <a:gd name="connsiteX0" fmla="*/ 0 w 10169652"/>
              <a:gd name="connsiteY0" fmla="*/ 1032788 h 1383059"/>
              <a:gd name="connsiteX1" fmla="*/ 2006137 w 10169652"/>
              <a:gd name="connsiteY1" fmla="*/ 353262 h 1383059"/>
              <a:gd name="connsiteX2" fmla="*/ 4915600 w 10169652"/>
              <a:gd name="connsiteY2" fmla="*/ 1145783 h 1383059"/>
              <a:gd name="connsiteX3" fmla="*/ 7487392 w 10169652"/>
              <a:gd name="connsiteY3" fmla="*/ 419357 h 1383059"/>
              <a:gd name="connsiteX4" fmla="*/ 8954803 w 10169652"/>
              <a:gd name="connsiteY4" fmla="*/ 1093479 h 1383059"/>
              <a:gd name="connsiteX5" fmla="*/ 10169652 w 10169652"/>
              <a:gd name="connsiteY5" fmla="*/ 394199 h 1383059"/>
              <a:gd name="connsiteX0" fmla="*/ 0 w 10267235"/>
              <a:gd name="connsiteY0" fmla="*/ 823547 h 1074292"/>
              <a:gd name="connsiteX1" fmla="*/ 2006137 w 10267235"/>
              <a:gd name="connsiteY1" fmla="*/ 144021 h 1074292"/>
              <a:gd name="connsiteX2" fmla="*/ 4915600 w 10267235"/>
              <a:gd name="connsiteY2" fmla="*/ 936542 h 1074292"/>
              <a:gd name="connsiteX3" fmla="*/ 7487392 w 10267235"/>
              <a:gd name="connsiteY3" fmla="*/ 210116 h 1074292"/>
              <a:gd name="connsiteX4" fmla="*/ 8954803 w 10267235"/>
              <a:gd name="connsiteY4" fmla="*/ 884238 h 1074292"/>
              <a:gd name="connsiteX5" fmla="*/ 10267235 w 10267235"/>
              <a:gd name="connsiteY5" fmla="*/ 606377 h 1074292"/>
              <a:gd name="connsiteX0" fmla="*/ 0 w 10267235"/>
              <a:gd name="connsiteY0" fmla="*/ 1038199 h 1288944"/>
              <a:gd name="connsiteX1" fmla="*/ 2006137 w 10267235"/>
              <a:gd name="connsiteY1" fmla="*/ 358673 h 1288944"/>
              <a:gd name="connsiteX2" fmla="*/ 4915600 w 10267235"/>
              <a:gd name="connsiteY2" fmla="*/ 1151194 h 1288944"/>
              <a:gd name="connsiteX3" fmla="*/ 7487392 w 10267235"/>
              <a:gd name="connsiteY3" fmla="*/ 424768 h 1288944"/>
              <a:gd name="connsiteX4" fmla="*/ 8837703 w 10267235"/>
              <a:gd name="connsiteY4" fmla="*/ 9561 h 1288944"/>
              <a:gd name="connsiteX5" fmla="*/ 10267235 w 10267235"/>
              <a:gd name="connsiteY5" fmla="*/ 821029 h 1288944"/>
              <a:gd name="connsiteX0" fmla="*/ 0 w 10267235"/>
              <a:gd name="connsiteY0" fmla="*/ 1038199 h 1288944"/>
              <a:gd name="connsiteX1" fmla="*/ 2006137 w 10267235"/>
              <a:gd name="connsiteY1" fmla="*/ 358673 h 1288944"/>
              <a:gd name="connsiteX2" fmla="*/ 4915600 w 10267235"/>
              <a:gd name="connsiteY2" fmla="*/ 1151194 h 1288944"/>
              <a:gd name="connsiteX3" fmla="*/ 7487392 w 10267235"/>
              <a:gd name="connsiteY3" fmla="*/ 424768 h 1288944"/>
              <a:gd name="connsiteX4" fmla="*/ 8837703 w 10267235"/>
              <a:gd name="connsiteY4" fmla="*/ 9561 h 1288944"/>
              <a:gd name="connsiteX5" fmla="*/ 10267235 w 10267235"/>
              <a:gd name="connsiteY5" fmla="*/ 821029 h 1288944"/>
              <a:gd name="connsiteX0" fmla="*/ 0 w 10417633"/>
              <a:gd name="connsiteY0" fmla="*/ 521174 h 1295661"/>
              <a:gd name="connsiteX1" fmla="*/ 2156535 w 10417633"/>
              <a:gd name="connsiteY1" fmla="*/ 358673 h 1295661"/>
              <a:gd name="connsiteX2" fmla="*/ 5065998 w 10417633"/>
              <a:gd name="connsiteY2" fmla="*/ 1151194 h 1295661"/>
              <a:gd name="connsiteX3" fmla="*/ 7637790 w 10417633"/>
              <a:gd name="connsiteY3" fmla="*/ 424768 h 1295661"/>
              <a:gd name="connsiteX4" fmla="*/ 8988101 w 10417633"/>
              <a:gd name="connsiteY4" fmla="*/ 9561 h 1295661"/>
              <a:gd name="connsiteX5" fmla="*/ 10417633 w 10417633"/>
              <a:gd name="connsiteY5" fmla="*/ 821029 h 1295661"/>
              <a:gd name="connsiteX0" fmla="*/ 0 w 10417633"/>
              <a:gd name="connsiteY0" fmla="*/ 521174 h 1348422"/>
              <a:gd name="connsiteX1" fmla="*/ 2156535 w 10417633"/>
              <a:gd name="connsiteY1" fmla="*/ 358673 h 1348422"/>
              <a:gd name="connsiteX2" fmla="*/ 5065998 w 10417633"/>
              <a:gd name="connsiteY2" fmla="*/ 1151194 h 1348422"/>
              <a:gd name="connsiteX3" fmla="*/ 7637790 w 10417633"/>
              <a:gd name="connsiteY3" fmla="*/ 424768 h 1348422"/>
              <a:gd name="connsiteX4" fmla="*/ 8988101 w 10417633"/>
              <a:gd name="connsiteY4" fmla="*/ 9561 h 1348422"/>
              <a:gd name="connsiteX5" fmla="*/ 10417633 w 10417633"/>
              <a:gd name="connsiteY5" fmla="*/ 821029 h 1348422"/>
              <a:gd name="connsiteX0" fmla="*/ 0 w 10394495"/>
              <a:gd name="connsiteY0" fmla="*/ 673932 h 1293616"/>
              <a:gd name="connsiteX1" fmla="*/ 2133397 w 10394495"/>
              <a:gd name="connsiteY1" fmla="*/ 358673 h 1293616"/>
              <a:gd name="connsiteX2" fmla="*/ 5042860 w 10394495"/>
              <a:gd name="connsiteY2" fmla="*/ 1151194 h 1293616"/>
              <a:gd name="connsiteX3" fmla="*/ 7614652 w 10394495"/>
              <a:gd name="connsiteY3" fmla="*/ 424768 h 1293616"/>
              <a:gd name="connsiteX4" fmla="*/ 8964963 w 10394495"/>
              <a:gd name="connsiteY4" fmla="*/ 9561 h 1293616"/>
              <a:gd name="connsiteX5" fmla="*/ 10394495 w 10394495"/>
              <a:gd name="connsiteY5" fmla="*/ 821029 h 1293616"/>
              <a:gd name="connsiteX0" fmla="*/ 0 w 10371356"/>
              <a:gd name="connsiteY0" fmla="*/ 677401 h 1297085"/>
              <a:gd name="connsiteX1" fmla="*/ 2133397 w 10371356"/>
              <a:gd name="connsiteY1" fmla="*/ 362142 h 1297085"/>
              <a:gd name="connsiteX2" fmla="*/ 5042860 w 10371356"/>
              <a:gd name="connsiteY2" fmla="*/ 1154663 h 1297085"/>
              <a:gd name="connsiteX3" fmla="*/ 7614652 w 10371356"/>
              <a:gd name="connsiteY3" fmla="*/ 428237 h 1297085"/>
              <a:gd name="connsiteX4" fmla="*/ 8964963 w 10371356"/>
              <a:gd name="connsiteY4" fmla="*/ 13030 h 1297085"/>
              <a:gd name="connsiteX5" fmla="*/ 10371356 w 10371356"/>
              <a:gd name="connsiteY5" fmla="*/ 906751 h 1297085"/>
              <a:gd name="connsiteX0" fmla="*/ 0 w 10371356"/>
              <a:gd name="connsiteY0" fmla="*/ 677401 h 1297085"/>
              <a:gd name="connsiteX1" fmla="*/ 2133397 w 10371356"/>
              <a:gd name="connsiteY1" fmla="*/ 362142 h 1297085"/>
              <a:gd name="connsiteX2" fmla="*/ 5042860 w 10371356"/>
              <a:gd name="connsiteY2" fmla="*/ 1154663 h 1297085"/>
              <a:gd name="connsiteX3" fmla="*/ 7614652 w 10371356"/>
              <a:gd name="connsiteY3" fmla="*/ 428237 h 1297085"/>
              <a:gd name="connsiteX4" fmla="*/ 8964963 w 10371356"/>
              <a:gd name="connsiteY4" fmla="*/ 13030 h 1297085"/>
              <a:gd name="connsiteX5" fmla="*/ 10371356 w 10371356"/>
              <a:gd name="connsiteY5" fmla="*/ 906751 h 1297085"/>
              <a:gd name="connsiteX0" fmla="*/ 0 w 10371356"/>
              <a:gd name="connsiteY0" fmla="*/ 677401 h 1297085"/>
              <a:gd name="connsiteX1" fmla="*/ 2133397 w 10371356"/>
              <a:gd name="connsiteY1" fmla="*/ 362142 h 1297085"/>
              <a:gd name="connsiteX2" fmla="*/ 5042860 w 10371356"/>
              <a:gd name="connsiteY2" fmla="*/ 1154663 h 1297085"/>
              <a:gd name="connsiteX3" fmla="*/ 7614652 w 10371356"/>
              <a:gd name="connsiteY3" fmla="*/ 428237 h 1297085"/>
              <a:gd name="connsiteX4" fmla="*/ 8964964 w 10371356"/>
              <a:gd name="connsiteY4" fmla="*/ 13030 h 1297085"/>
              <a:gd name="connsiteX5" fmla="*/ 10371356 w 10371356"/>
              <a:gd name="connsiteY5" fmla="*/ 906751 h 1297085"/>
              <a:gd name="connsiteX0" fmla="*/ 0 w 10371356"/>
              <a:gd name="connsiteY0" fmla="*/ 680614 h 1300298"/>
              <a:gd name="connsiteX1" fmla="*/ 2133397 w 10371356"/>
              <a:gd name="connsiteY1" fmla="*/ 365355 h 1300298"/>
              <a:gd name="connsiteX2" fmla="*/ 5042860 w 10371356"/>
              <a:gd name="connsiteY2" fmla="*/ 1157876 h 1300298"/>
              <a:gd name="connsiteX3" fmla="*/ 7614652 w 10371356"/>
              <a:gd name="connsiteY3" fmla="*/ 431450 h 1300298"/>
              <a:gd name="connsiteX4" fmla="*/ 8964964 w 10371356"/>
              <a:gd name="connsiteY4" fmla="*/ 16243 h 1300298"/>
              <a:gd name="connsiteX5" fmla="*/ 10371356 w 10371356"/>
              <a:gd name="connsiteY5" fmla="*/ 909964 h 130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71356" h="1300298">
                <a:moveTo>
                  <a:pt x="0" y="680614"/>
                </a:moveTo>
                <a:cubicBezTo>
                  <a:pt x="1825423" y="450041"/>
                  <a:pt x="1292920" y="285811"/>
                  <a:pt x="2133397" y="365355"/>
                </a:cubicBezTo>
                <a:cubicBezTo>
                  <a:pt x="2973874" y="444899"/>
                  <a:pt x="4324483" y="1719354"/>
                  <a:pt x="5042860" y="1157876"/>
                </a:cubicBezTo>
                <a:cubicBezTo>
                  <a:pt x="5761237" y="596398"/>
                  <a:pt x="6960968" y="621722"/>
                  <a:pt x="7614652" y="431450"/>
                </a:cubicBezTo>
                <a:cubicBezTo>
                  <a:pt x="8268336" y="241178"/>
                  <a:pt x="7984901" y="-75260"/>
                  <a:pt x="8964964" y="16243"/>
                </a:cubicBezTo>
                <a:cubicBezTo>
                  <a:pt x="9945027" y="107746"/>
                  <a:pt x="9353014" y="165404"/>
                  <a:pt x="10371356" y="90996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4"/>
          <p:cNvSpPr/>
          <p:nvPr/>
        </p:nvSpPr>
        <p:spPr>
          <a:xfrm>
            <a:off x="2160881" y="2996952"/>
            <a:ext cx="7400309" cy="1127417"/>
          </a:xfrm>
          <a:custGeom>
            <a:avLst/>
            <a:gdLst>
              <a:gd name="connsiteX0" fmla="*/ 0 w 9301162"/>
              <a:gd name="connsiteY0" fmla="*/ 1098419 h 1508402"/>
              <a:gd name="connsiteX1" fmla="*/ 2357437 w 9301162"/>
              <a:gd name="connsiteY1" fmla="*/ 5425 h 1508402"/>
              <a:gd name="connsiteX2" fmla="*/ 4886325 w 9301162"/>
              <a:gd name="connsiteY2" fmla="*/ 1505612 h 1508402"/>
              <a:gd name="connsiteX3" fmla="*/ 7058025 w 9301162"/>
              <a:gd name="connsiteY3" fmla="*/ 405475 h 1508402"/>
              <a:gd name="connsiteX4" fmla="*/ 8701087 w 9301162"/>
              <a:gd name="connsiteY4" fmla="*/ 1405600 h 1508402"/>
              <a:gd name="connsiteX5" fmla="*/ 9301162 w 9301162"/>
              <a:gd name="connsiteY5" fmla="*/ 698369 h 1508402"/>
              <a:gd name="connsiteX0" fmla="*/ 0 w 9301162"/>
              <a:gd name="connsiteY0" fmla="*/ 693737 h 1100933"/>
              <a:gd name="connsiteX1" fmla="*/ 2006137 w 9301162"/>
              <a:gd name="connsiteY1" fmla="*/ 14211 h 1100933"/>
              <a:gd name="connsiteX2" fmla="*/ 4886325 w 9301162"/>
              <a:gd name="connsiteY2" fmla="*/ 1100930 h 1100933"/>
              <a:gd name="connsiteX3" fmla="*/ 7058025 w 9301162"/>
              <a:gd name="connsiteY3" fmla="*/ 793 h 1100933"/>
              <a:gd name="connsiteX4" fmla="*/ 8701087 w 9301162"/>
              <a:gd name="connsiteY4" fmla="*/ 1000918 h 1100933"/>
              <a:gd name="connsiteX5" fmla="*/ 9301162 w 9301162"/>
              <a:gd name="connsiteY5" fmla="*/ 293687 h 1100933"/>
              <a:gd name="connsiteX0" fmla="*/ 0 w 9301162"/>
              <a:gd name="connsiteY0" fmla="*/ 693859 h 1003404"/>
              <a:gd name="connsiteX1" fmla="*/ 2006137 w 9301162"/>
              <a:gd name="connsiteY1" fmla="*/ 14333 h 1003404"/>
              <a:gd name="connsiteX2" fmla="*/ 4915600 w 9301162"/>
              <a:gd name="connsiteY2" fmla="*/ 806854 h 1003404"/>
              <a:gd name="connsiteX3" fmla="*/ 7058025 w 9301162"/>
              <a:gd name="connsiteY3" fmla="*/ 915 h 1003404"/>
              <a:gd name="connsiteX4" fmla="*/ 8701087 w 9301162"/>
              <a:gd name="connsiteY4" fmla="*/ 1001040 h 1003404"/>
              <a:gd name="connsiteX5" fmla="*/ 9301162 w 9301162"/>
              <a:gd name="connsiteY5" fmla="*/ 293809 h 1003404"/>
              <a:gd name="connsiteX0" fmla="*/ 0 w 9301162"/>
              <a:gd name="connsiteY0" fmla="*/ 681377 h 990571"/>
              <a:gd name="connsiteX1" fmla="*/ 2006137 w 9301162"/>
              <a:gd name="connsiteY1" fmla="*/ 1851 h 990571"/>
              <a:gd name="connsiteX2" fmla="*/ 4915600 w 9301162"/>
              <a:gd name="connsiteY2" fmla="*/ 794372 h 990571"/>
              <a:gd name="connsiteX3" fmla="*/ 7614250 w 9301162"/>
              <a:gd name="connsiteY3" fmla="*/ 12287 h 990571"/>
              <a:gd name="connsiteX4" fmla="*/ 8701087 w 9301162"/>
              <a:gd name="connsiteY4" fmla="*/ 988558 h 990571"/>
              <a:gd name="connsiteX5" fmla="*/ 9301162 w 9301162"/>
              <a:gd name="connsiteY5" fmla="*/ 281327 h 990571"/>
              <a:gd name="connsiteX0" fmla="*/ 0 w 9301162"/>
              <a:gd name="connsiteY0" fmla="*/ 681377 h 794374"/>
              <a:gd name="connsiteX1" fmla="*/ 2006137 w 9301162"/>
              <a:gd name="connsiteY1" fmla="*/ 1851 h 794374"/>
              <a:gd name="connsiteX2" fmla="*/ 4915600 w 9301162"/>
              <a:gd name="connsiteY2" fmla="*/ 794372 h 794374"/>
              <a:gd name="connsiteX3" fmla="*/ 7614250 w 9301162"/>
              <a:gd name="connsiteY3" fmla="*/ 12287 h 794374"/>
              <a:gd name="connsiteX4" fmla="*/ 8954803 w 9301162"/>
              <a:gd name="connsiteY4" fmla="*/ 742068 h 794374"/>
              <a:gd name="connsiteX5" fmla="*/ 9301162 w 9301162"/>
              <a:gd name="connsiteY5" fmla="*/ 281327 h 794374"/>
              <a:gd name="connsiteX0" fmla="*/ 0 w 10169652"/>
              <a:gd name="connsiteY0" fmla="*/ 681377 h 794374"/>
              <a:gd name="connsiteX1" fmla="*/ 2006137 w 10169652"/>
              <a:gd name="connsiteY1" fmla="*/ 1851 h 794374"/>
              <a:gd name="connsiteX2" fmla="*/ 4915600 w 10169652"/>
              <a:gd name="connsiteY2" fmla="*/ 794372 h 794374"/>
              <a:gd name="connsiteX3" fmla="*/ 7614250 w 10169652"/>
              <a:gd name="connsiteY3" fmla="*/ 12287 h 794374"/>
              <a:gd name="connsiteX4" fmla="*/ 8954803 w 10169652"/>
              <a:gd name="connsiteY4" fmla="*/ 742068 h 794374"/>
              <a:gd name="connsiteX5" fmla="*/ 10169652 w 10169652"/>
              <a:gd name="connsiteY5" fmla="*/ 42788 h 794374"/>
              <a:gd name="connsiteX0" fmla="*/ 0 w 10169652"/>
              <a:gd name="connsiteY0" fmla="*/ 681377 h 794495"/>
              <a:gd name="connsiteX1" fmla="*/ 2006137 w 10169652"/>
              <a:gd name="connsiteY1" fmla="*/ 1851 h 794495"/>
              <a:gd name="connsiteX2" fmla="*/ 4915600 w 10169652"/>
              <a:gd name="connsiteY2" fmla="*/ 794372 h 794495"/>
              <a:gd name="connsiteX3" fmla="*/ 7487392 w 10169652"/>
              <a:gd name="connsiteY3" fmla="*/ 67946 h 794495"/>
              <a:gd name="connsiteX4" fmla="*/ 8954803 w 10169652"/>
              <a:gd name="connsiteY4" fmla="*/ 742068 h 794495"/>
              <a:gd name="connsiteX5" fmla="*/ 10169652 w 10169652"/>
              <a:gd name="connsiteY5" fmla="*/ 42788 h 794495"/>
              <a:gd name="connsiteX0" fmla="*/ 0 w 10169652"/>
              <a:gd name="connsiteY0" fmla="*/ 680079 h 793197"/>
              <a:gd name="connsiteX1" fmla="*/ 2006137 w 10169652"/>
              <a:gd name="connsiteY1" fmla="*/ 553 h 793197"/>
              <a:gd name="connsiteX2" fmla="*/ 4915600 w 10169652"/>
              <a:gd name="connsiteY2" fmla="*/ 793074 h 793197"/>
              <a:gd name="connsiteX3" fmla="*/ 7487392 w 10169652"/>
              <a:gd name="connsiteY3" fmla="*/ 66648 h 793197"/>
              <a:gd name="connsiteX4" fmla="*/ 8954803 w 10169652"/>
              <a:gd name="connsiteY4" fmla="*/ 740770 h 793197"/>
              <a:gd name="connsiteX5" fmla="*/ 10169652 w 10169652"/>
              <a:gd name="connsiteY5" fmla="*/ 41490 h 793197"/>
              <a:gd name="connsiteX0" fmla="*/ 0 w 10169652"/>
              <a:gd name="connsiteY0" fmla="*/ 680079 h 930824"/>
              <a:gd name="connsiteX1" fmla="*/ 2006137 w 10169652"/>
              <a:gd name="connsiteY1" fmla="*/ 553 h 930824"/>
              <a:gd name="connsiteX2" fmla="*/ 4915600 w 10169652"/>
              <a:gd name="connsiteY2" fmla="*/ 793074 h 930824"/>
              <a:gd name="connsiteX3" fmla="*/ 7487392 w 10169652"/>
              <a:gd name="connsiteY3" fmla="*/ 66648 h 930824"/>
              <a:gd name="connsiteX4" fmla="*/ 8954803 w 10169652"/>
              <a:gd name="connsiteY4" fmla="*/ 740770 h 930824"/>
              <a:gd name="connsiteX5" fmla="*/ 10169652 w 10169652"/>
              <a:gd name="connsiteY5" fmla="*/ 41490 h 930824"/>
              <a:gd name="connsiteX0" fmla="*/ 0 w 10169652"/>
              <a:gd name="connsiteY0" fmla="*/ 823546 h 1074291"/>
              <a:gd name="connsiteX1" fmla="*/ 2006137 w 10169652"/>
              <a:gd name="connsiteY1" fmla="*/ 144020 h 1074291"/>
              <a:gd name="connsiteX2" fmla="*/ 4915600 w 10169652"/>
              <a:gd name="connsiteY2" fmla="*/ 936541 h 1074291"/>
              <a:gd name="connsiteX3" fmla="*/ 7487392 w 10169652"/>
              <a:gd name="connsiteY3" fmla="*/ 210115 h 1074291"/>
              <a:gd name="connsiteX4" fmla="*/ 8954803 w 10169652"/>
              <a:gd name="connsiteY4" fmla="*/ 884237 h 1074291"/>
              <a:gd name="connsiteX5" fmla="*/ 10169652 w 10169652"/>
              <a:gd name="connsiteY5" fmla="*/ 184957 h 1074291"/>
              <a:gd name="connsiteX0" fmla="*/ 0 w 10169652"/>
              <a:gd name="connsiteY0" fmla="*/ 823546 h 1173817"/>
              <a:gd name="connsiteX1" fmla="*/ 2006137 w 10169652"/>
              <a:gd name="connsiteY1" fmla="*/ 144020 h 1173817"/>
              <a:gd name="connsiteX2" fmla="*/ 4915600 w 10169652"/>
              <a:gd name="connsiteY2" fmla="*/ 936541 h 1173817"/>
              <a:gd name="connsiteX3" fmla="*/ 7487392 w 10169652"/>
              <a:gd name="connsiteY3" fmla="*/ 210115 h 1173817"/>
              <a:gd name="connsiteX4" fmla="*/ 8954803 w 10169652"/>
              <a:gd name="connsiteY4" fmla="*/ 884237 h 1173817"/>
              <a:gd name="connsiteX5" fmla="*/ 10169652 w 10169652"/>
              <a:gd name="connsiteY5" fmla="*/ 184957 h 1173817"/>
              <a:gd name="connsiteX0" fmla="*/ 0 w 10169652"/>
              <a:gd name="connsiteY0" fmla="*/ 1032788 h 1383059"/>
              <a:gd name="connsiteX1" fmla="*/ 2006137 w 10169652"/>
              <a:gd name="connsiteY1" fmla="*/ 353262 h 1383059"/>
              <a:gd name="connsiteX2" fmla="*/ 4915600 w 10169652"/>
              <a:gd name="connsiteY2" fmla="*/ 1145783 h 1383059"/>
              <a:gd name="connsiteX3" fmla="*/ 7487392 w 10169652"/>
              <a:gd name="connsiteY3" fmla="*/ 419357 h 1383059"/>
              <a:gd name="connsiteX4" fmla="*/ 8954803 w 10169652"/>
              <a:gd name="connsiteY4" fmla="*/ 1093479 h 1383059"/>
              <a:gd name="connsiteX5" fmla="*/ 10169652 w 10169652"/>
              <a:gd name="connsiteY5" fmla="*/ 394199 h 1383059"/>
              <a:gd name="connsiteX0" fmla="*/ 0 w 10267235"/>
              <a:gd name="connsiteY0" fmla="*/ 823547 h 1074292"/>
              <a:gd name="connsiteX1" fmla="*/ 2006137 w 10267235"/>
              <a:gd name="connsiteY1" fmla="*/ 144021 h 1074292"/>
              <a:gd name="connsiteX2" fmla="*/ 4915600 w 10267235"/>
              <a:gd name="connsiteY2" fmla="*/ 936542 h 1074292"/>
              <a:gd name="connsiteX3" fmla="*/ 7487392 w 10267235"/>
              <a:gd name="connsiteY3" fmla="*/ 210116 h 1074292"/>
              <a:gd name="connsiteX4" fmla="*/ 8954803 w 10267235"/>
              <a:gd name="connsiteY4" fmla="*/ 884238 h 1074292"/>
              <a:gd name="connsiteX5" fmla="*/ 10267235 w 10267235"/>
              <a:gd name="connsiteY5" fmla="*/ 606377 h 1074292"/>
              <a:gd name="connsiteX0" fmla="*/ 0 w 10267235"/>
              <a:gd name="connsiteY0" fmla="*/ 1038199 h 1288944"/>
              <a:gd name="connsiteX1" fmla="*/ 2006137 w 10267235"/>
              <a:gd name="connsiteY1" fmla="*/ 358673 h 1288944"/>
              <a:gd name="connsiteX2" fmla="*/ 4915600 w 10267235"/>
              <a:gd name="connsiteY2" fmla="*/ 1151194 h 1288944"/>
              <a:gd name="connsiteX3" fmla="*/ 7487392 w 10267235"/>
              <a:gd name="connsiteY3" fmla="*/ 424768 h 1288944"/>
              <a:gd name="connsiteX4" fmla="*/ 8837703 w 10267235"/>
              <a:gd name="connsiteY4" fmla="*/ 9561 h 1288944"/>
              <a:gd name="connsiteX5" fmla="*/ 10267235 w 10267235"/>
              <a:gd name="connsiteY5" fmla="*/ 821029 h 1288944"/>
              <a:gd name="connsiteX0" fmla="*/ 0 w 10267235"/>
              <a:gd name="connsiteY0" fmla="*/ 1038199 h 1288944"/>
              <a:gd name="connsiteX1" fmla="*/ 2006137 w 10267235"/>
              <a:gd name="connsiteY1" fmla="*/ 358673 h 1288944"/>
              <a:gd name="connsiteX2" fmla="*/ 4915600 w 10267235"/>
              <a:gd name="connsiteY2" fmla="*/ 1151194 h 1288944"/>
              <a:gd name="connsiteX3" fmla="*/ 7487392 w 10267235"/>
              <a:gd name="connsiteY3" fmla="*/ 424768 h 1288944"/>
              <a:gd name="connsiteX4" fmla="*/ 8837703 w 10267235"/>
              <a:gd name="connsiteY4" fmla="*/ 9561 h 1288944"/>
              <a:gd name="connsiteX5" fmla="*/ 10267235 w 10267235"/>
              <a:gd name="connsiteY5" fmla="*/ 821029 h 1288944"/>
              <a:gd name="connsiteX0" fmla="*/ 0 w 10417633"/>
              <a:gd name="connsiteY0" fmla="*/ 521174 h 1295661"/>
              <a:gd name="connsiteX1" fmla="*/ 2156535 w 10417633"/>
              <a:gd name="connsiteY1" fmla="*/ 358673 h 1295661"/>
              <a:gd name="connsiteX2" fmla="*/ 5065998 w 10417633"/>
              <a:gd name="connsiteY2" fmla="*/ 1151194 h 1295661"/>
              <a:gd name="connsiteX3" fmla="*/ 7637790 w 10417633"/>
              <a:gd name="connsiteY3" fmla="*/ 424768 h 1295661"/>
              <a:gd name="connsiteX4" fmla="*/ 8988101 w 10417633"/>
              <a:gd name="connsiteY4" fmla="*/ 9561 h 1295661"/>
              <a:gd name="connsiteX5" fmla="*/ 10417633 w 10417633"/>
              <a:gd name="connsiteY5" fmla="*/ 821029 h 1295661"/>
              <a:gd name="connsiteX0" fmla="*/ 0 w 10417633"/>
              <a:gd name="connsiteY0" fmla="*/ 521174 h 1348422"/>
              <a:gd name="connsiteX1" fmla="*/ 2156535 w 10417633"/>
              <a:gd name="connsiteY1" fmla="*/ 358673 h 1348422"/>
              <a:gd name="connsiteX2" fmla="*/ 5065998 w 10417633"/>
              <a:gd name="connsiteY2" fmla="*/ 1151194 h 1348422"/>
              <a:gd name="connsiteX3" fmla="*/ 7637790 w 10417633"/>
              <a:gd name="connsiteY3" fmla="*/ 424768 h 1348422"/>
              <a:gd name="connsiteX4" fmla="*/ 8988101 w 10417633"/>
              <a:gd name="connsiteY4" fmla="*/ 9561 h 1348422"/>
              <a:gd name="connsiteX5" fmla="*/ 10417633 w 10417633"/>
              <a:gd name="connsiteY5" fmla="*/ 821029 h 1348422"/>
              <a:gd name="connsiteX0" fmla="*/ 0 w 10394495"/>
              <a:gd name="connsiteY0" fmla="*/ 673932 h 1293616"/>
              <a:gd name="connsiteX1" fmla="*/ 2133397 w 10394495"/>
              <a:gd name="connsiteY1" fmla="*/ 358673 h 1293616"/>
              <a:gd name="connsiteX2" fmla="*/ 5042860 w 10394495"/>
              <a:gd name="connsiteY2" fmla="*/ 1151194 h 1293616"/>
              <a:gd name="connsiteX3" fmla="*/ 7614652 w 10394495"/>
              <a:gd name="connsiteY3" fmla="*/ 424768 h 1293616"/>
              <a:gd name="connsiteX4" fmla="*/ 8964963 w 10394495"/>
              <a:gd name="connsiteY4" fmla="*/ 9561 h 1293616"/>
              <a:gd name="connsiteX5" fmla="*/ 10394495 w 10394495"/>
              <a:gd name="connsiteY5" fmla="*/ 821029 h 1293616"/>
              <a:gd name="connsiteX0" fmla="*/ 0 w 10371356"/>
              <a:gd name="connsiteY0" fmla="*/ 677401 h 1297085"/>
              <a:gd name="connsiteX1" fmla="*/ 2133397 w 10371356"/>
              <a:gd name="connsiteY1" fmla="*/ 362142 h 1297085"/>
              <a:gd name="connsiteX2" fmla="*/ 5042860 w 10371356"/>
              <a:gd name="connsiteY2" fmla="*/ 1154663 h 1297085"/>
              <a:gd name="connsiteX3" fmla="*/ 7614652 w 10371356"/>
              <a:gd name="connsiteY3" fmla="*/ 428237 h 1297085"/>
              <a:gd name="connsiteX4" fmla="*/ 8964963 w 10371356"/>
              <a:gd name="connsiteY4" fmla="*/ 13030 h 1297085"/>
              <a:gd name="connsiteX5" fmla="*/ 10371356 w 10371356"/>
              <a:gd name="connsiteY5" fmla="*/ 906751 h 1297085"/>
              <a:gd name="connsiteX0" fmla="*/ 0 w 10371356"/>
              <a:gd name="connsiteY0" fmla="*/ 677401 h 1297085"/>
              <a:gd name="connsiteX1" fmla="*/ 2133397 w 10371356"/>
              <a:gd name="connsiteY1" fmla="*/ 362142 h 1297085"/>
              <a:gd name="connsiteX2" fmla="*/ 5042860 w 10371356"/>
              <a:gd name="connsiteY2" fmla="*/ 1154663 h 1297085"/>
              <a:gd name="connsiteX3" fmla="*/ 7614652 w 10371356"/>
              <a:gd name="connsiteY3" fmla="*/ 428237 h 1297085"/>
              <a:gd name="connsiteX4" fmla="*/ 8964963 w 10371356"/>
              <a:gd name="connsiteY4" fmla="*/ 13030 h 1297085"/>
              <a:gd name="connsiteX5" fmla="*/ 10371356 w 10371356"/>
              <a:gd name="connsiteY5" fmla="*/ 906751 h 1297085"/>
              <a:gd name="connsiteX0" fmla="*/ 0 w 10371356"/>
              <a:gd name="connsiteY0" fmla="*/ 677401 h 1297085"/>
              <a:gd name="connsiteX1" fmla="*/ 2133397 w 10371356"/>
              <a:gd name="connsiteY1" fmla="*/ 362142 h 1297085"/>
              <a:gd name="connsiteX2" fmla="*/ 5042860 w 10371356"/>
              <a:gd name="connsiteY2" fmla="*/ 1154663 h 1297085"/>
              <a:gd name="connsiteX3" fmla="*/ 7614652 w 10371356"/>
              <a:gd name="connsiteY3" fmla="*/ 428237 h 1297085"/>
              <a:gd name="connsiteX4" fmla="*/ 8964964 w 10371356"/>
              <a:gd name="connsiteY4" fmla="*/ 13030 h 1297085"/>
              <a:gd name="connsiteX5" fmla="*/ 10371356 w 10371356"/>
              <a:gd name="connsiteY5" fmla="*/ 906751 h 1297085"/>
              <a:gd name="connsiteX0" fmla="*/ 0 w 10371356"/>
              <a:gd name="connsiteY0" fmla="*/ 680614 h 1300298"/>
              <a:gd name="connsiteX1" fmla="*/ 2133397 w 10371356"/>
              <a:gd name="connsiteY1" fmla="*/ 365355 h 1300298"/>
              <a:gd name="connsiteX2" fmla="*/ 5042860 w 10371356"/>
              <a:gd name="connsiteY2" fmla="*/ 1157876 h 1300298"/>
              <a:gd name="connsiteX3" fmla="*/ 7614652 w 10371356"/>
              <a:gd name="connsiteY3" fmla="*/ 431450 h 1300298"/>
              <a:gd name="connsiteX4" fmla="*/ 8964964 w 10371356"/>
              <a:gd name="connsiteY4" fmla="*/ 16243 h 1300298"/>
              <a:gd name="connsiteX5" fmla="*/ 10371356 w 10371356"/>
              <a:gd name="connsiteY5" fmla="*/ 909964 h 1300298"/>
              <a:gd name="connsiteX0" fmla="*/ 0 w 10371356"/>
              <a:gd name="connsiteY0" fmla="*/ 680615 h 1159926"/>
              <a:gd name="connsiteX1" fmla="*/ 1899604 w 10371356"/>
              <a:gd name="connsiteY1" fmla="*/ 187261 h 1159926"/>
              <a:gd name="connsiteX2" fmla="*/ 5042860 w 10371356"/>
              <a:gd name="connsiteY2" fmla="*/ 1157877 h 1159926"/>
              <a:gd name="connsiteX3" fmla="*/ 7614652 w 10371356"/>
              <a:gd name="connsiteY3" fmla="*/ 431451 h 1159926"/>
              <a:gd name="connsiteX4" fmla="*/ 8964964 w 10371356"/>
              <a:gd name="connsiteY4" fmla="*/ 16244 h 1159926"/>
              <a:gd name="connsiteX5" fmla="*/ 10371356 w 10371356"/>
              <a:gd name="connsiteY5" fmla="*/ 909965 h 1159926"/>
              <a:gd name="connsiteX0" fmla="*/ 0 w 10371356"/>
              <a:gd name="connsiteY0" fmla="*/ 680615 h 1158155"/>
              <a:gd name="connsiteX1" fmla="*/ 1969742 w 10371356"/>
              <a:gd name="connsiteY1" fmla="*/ 519705 h 1158155"/>
              <a:gd name="connsiteX2" fmla="*/ 5042860 w 10371356"/>
              <a:gd name="connsiteY2" fmla="*/ 1157877 h 1158155"/>
              <a:gd name="connsiteX3" fmla="*/ 7614652 w 10371356"/>
              <a:gd name="connsiteY3" fmla="*/ 431451 h 1158155"/>
              <a:gd name="connsiteX4" fmla="*/ 8964964 w 10371356"/>
              <a:gd name="connsiteY4" fmla="*/ 16244 h 1158155"/>
              <a:gd name="connsiteX5" fmla="*/ 10371356 w 10371356"/>
              <a:gd name="connsiteY5" fmla="*/ 909965 h 1158155"/>
              <a:gd name="connsiteX0" fmla="*/ 0 w 10371356"/>
              <a:gd name="connsiteY0" fmla="*/ 854242 h 1331782"/>
              <a:gd name="connsiteX1" fmla="*/ 1969742 w 10371356"/>
              <a:gd name="connsiteY1" fmla="*/ 693332 h 1331782"/>
              <a:gd name="connsiteX2" fmla="*/ 5042860 w 10371356"/>
              <a:gd name="connsiteY2" fmla="*/ 1331504 h 1331782"/>
              <a:gd name="connsiteX3" fmla="*/ 7614652 w 10371356"/>
              <a:gd name="connsiteY3" fmla="*/ 605078 h 1331782"/>
              <a:gd name="connsiteX4" fmla="*/ 9000033 w 10371356"/>
              <a:gd name="connsiteY4" fmla="*/ 11777 h 1331782"/>
              <a:gd name="connsiteX5" fmla="*/ 10371356 w 10371356"/>
              <a:gd name="connsiteY5" fmla="*/ 1083592 h 1331782"/>
              <a:gd name="connsiteX0" fmla="*/ 0 w 10371356"/>
              <a:gd name="connsiteY0" fmla="*/ 927793 h 1405333"/>
              <a:gd name="connsiteX1" fmla="*/ 1969742 w 10371356"/>
              <a:gd name="connsiteY1" fmla="*/ 766883 h 1405333"/>
              <a:gd name="connsiteX2" fmla="*/ 5042860 w 10371356"/>
              <a:gd name="connsiteY2" fmla="*/ 1405055 h 1405333"/>
              <a:gd name="connsiteX3" fmla="*/ 7614652 w 10371356"/>
              <a:gd name="connsiteY3" fmla="*/ 678629 h 1405333"/>
              <a:gd name="connsiteX4" fmla="*/ 9000033 w 10371356"/>
              <a:gd name="connsiteY4" fmla="*/ 85328 h 1405333"/>
              <a:gd name="connsiteX5" fmla="*/ 10371356 w 10371356"/>
              <a:gd name="connsiteY5" fmla="*/ 1157143 h 140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71356" h="1405333">
                <a:moveTo>
                  <a:pt x="0" y="927793"/>
                </a:moveTo>
                <a:cubicBezTo>
                  <a:pt x="1825423" y="697220"/>
                  <a:pt x="1129265" y="687339"/>
                  <a:pt x="1969742" y="766883"/>
                </a:cubicBezTo>
                <a:cubicBezTo>
                  <a:pt x="2810219" y="846427"/>
                  <a:pt x="4102042" y="1419764"/>
                  <a:pt x="5042860" y="1405055"/>
                </a:cubicBezTo>
                <a:cubicBezTo>
                  <a:pt x="5983678" y="1390346"/>
                  <a:pt x="6955123" y="898583"/>
                  <a:pt x="7614652" y="678629"/>
                </a:cubicBezTo>
                <a:cubicBezTo>
                  <a:pt x="8274181" y="458675"/>
                  <a:pt x="8113487" y="409379"/>
                  <a:pt x="9000033" y="85328"/>
                </a:cubicBezTo>
                <a:cubicBezTo>
                  <a:pt x="9886579" y="-238723"/>
                  <a:pt x="9353014" y="412583"/>
                  <a:pt x="10371356" y="1157143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7" name="Freeform 55"/>
          <p:cNvSpPr/>
          <p:nvPr/>
        </p:nvSpPr>
        <p:spPr>
          <a:xfrm>
            <a:off x="2160881" y="3933056"/>
            <a:ext cx="7401488" cy="1136823"/>
          </a:xfrm>
          <a:custGeom>
            <a:avLst/>
            <a:gdLst>
              <a:gd name="connsiteX0" fmla="*/ 0 w 9301162"/>
              <a:gd name="connsiteY0" fmla="*/ 1098419 h 1508402"/>
              <a:gd name="connsiteX1" fmla="*/ 2357437 w 9301162"/>
              <a:gd name="connsiteY1" fmla="*/ 5425 h 1508402"/>
              <a:gd name="connsiteX2" fmla="*/ 4886325 w 9301162"/>
              <a:gd name="connsiteY2" fmla="*/ 1505612 h 1508402"/>
              <a:gd name="connsiteX3" fmla="*/ 7058025 w 9301162"/>
              <a:gd name="connsiteY3" fmla="*/ 405475 h 1508402"/>
              <a:gd name="connsiteX4" fmla="*/ 8701087 w 9301162"/>
              <a:gd name="connsiteY4" fmla="*/ 1405600 h 1508402"/>
              <a:gd name="connsiteX5" fmla="*/ 9301162 w 9301162"/>
              <a:gd name="connsiteY5" fmla="*/ 698369 h 1508402"/>
              <a:gd name="connsiteX0" fmla="*/ 0 w 9301162"/>
              <a:gd name="connsiteY0" fmla="*/ 693737 h 1100933"/>
              <a:gd name="connsiteX1" fmla="*/ 2006137 w 9301162"/>
              <a:gd name="connsiteY1" fmla="*/ 14211 h 1100933"/>
              <a:gd name="connsiteX2" fmla="*/ 4886325 w 9301162"/>
              <a:gd name="connsiteY2" fmla="*/ 1100930 h 1100933"/>
              <a:gd name="connsiteX3" fmla="*/ 7058025 w 9301162"/>
              <a:gd name="connsiteY3" fmla="*/ 793 h 1100933"/>
              <a:gd name="connsiteX4" fmla="*/ 8701087 w 9301162"/>
              <a:gd name="connsiteY4" fmla="*/ 1000918 h 1100933"/>
              <a:gd name="connsiteX5" fmla="*/ 9301162 w 9301162"/>
              <a:gd name="connsiteY5" fmla="*/ 293687 h 1100933"/>
              <a:gd name="connsiteX0" fmla="*/ 0 w 9301162"/>
              <a:gd name="connsiteY0" fmla="*/ 693859 h 1003404"/>
              <a:gd name="connsiteX1" fmla="*/ 2006137 w 9301162"/>
              <a:gd name="connsiteY1" fmla="*/ 14333 h 1003404"/>
              <a:gd name="connsiteX2" fmla="*/ 4915600 w 9301162"/>
              <a:gd name="connsiteY2" fmla="*/ 806854 h 1003404"/>
              <a:gd name="connsiteX3" fmla="*/ 7058025 w 9301162"/>
              <a:gd name="connsiteY3" fmla="*/ 915 h 1003404"/>
              <a:gd name="connsiteX4" fmla="*/ 8701087 w 9301162"/>
              <a:gd name="connsiteY4" fmla="*/ 1001040 h 1003404"/>
              <a:gd name="connsiteX5" fmla="*/ 9301162 w 9301162"/>
              <a:gd name="connsiteY5" fmla="*/ 293809 h 1003404"/>
              <a:gd name="connsiteX0" fmla="*/ 0 w 9301162"/>
              <a:gd name="connsiteY0" fmla="*/ 681377 h 990571"/>
              <a:gd name="connsiteX1" fmla="*/ 2006137 w 9301162"/>
              <a:gd name="connsiteY1" fmla="*/ 1851 h 990571"/>
              <a:gd name="connsiteX2" fmla="*/ 4915600 w 9301162"/>
              <a:gd name="connsiteY2" fmla="*/ 794372 h 990571"/>
              <a:gd name="connsiteX3" fmla="*/ 7614250 w 9301162"/>
              <a:gd name="connsiteY3" fmla="*/ 12287 h 990571"/>
              <a:gd name="connsiteX4" fmla="*/ 8701087 w 9301162"/>
              <a:gd name="connsiteY4" fmla="*/ 988558 h 990571"/>
              <a:gd name="connsiteX5" fmla="*/ 9301162 w 9301162"/>
              <a:gd name="connsiteY5" fmla="*/ 281327 h 990571"/>
              <a:gd name="connsiteX0" fmla="*/ 0 w 9301162"/>
              <a:gd name="connsiteY0" fmla="*/ 681377 h 794374"/>
              <a:gd name="connsiteX1" fmla="*/ 2006137 w 9301162"/>
              <a:gd name="connsiteY1" fmla="*/ 1851 h 794374"/>
              <a:gd name="connsiteX2" fmla="*/ 4915600 w 9301162"/>
              <a:gd name="connsiteY2" fmla="*/ 794372 h 794374"/>
              <a:gd name="connsiteX3" fmla="*/ 7614250 w 9301162"/>
              <a:gd name="connsiteY3" fmla="*/ 12287 h 794374"/>
              <a:gd name="connsiteX4" fmla="*/ 8954803 w 9301162"/>
              <a:gd name="connsiteY4" fmla="*/ 742068 h 794374"/>
              <a:gd name="connsiteX5" fmla="*/ 9301162 w 9301162"/>
              <a:gd name="connsiteY5" fmla="*/ 281327 h 794374"/>
              <a:gd name="connsiteX0" fmla="*/ 0 w 10169652"/>
              <a:gd name="connsiteY0" fmla="*/ 681377 h 794374"/>
              <a:gd name="connsiteX1" fmla="*/ 2006137 w 10169652"/>
              <a:gd name="connsiteY1" fmla="*/ 1851 h 794374"/>
              <a:gd name="connsiteX2" fmla="*/ 4915600 w 10169652"/>
              <a:gd name="connsiteY2" fmla="*/ 794372 h 794374"/>
              <a:gd name="connsiteX3" fmla="*/ 7614250 w 10169652"/>
              <a:gd name="connsiteY3" fmla="*/ 12287 h 794374"/>
              <a:gd name="connsiteX4" fmla="*/ 8954803 w 10169652"/>
              <a:gd name="connsiteY4" fmla="*/ 742068 h 794374"/>
              <a:gd name="connsiteX5" fmla="*/ 10169652 w 10169652"/>
              <a:gd name="connsiteY5" fmla="*/ 42788 h 794374"/>
              <a:gd name="connsiteX0" fmla="*/ 0 w 10169652"/>
              <a:gd name="connsiteY0" fmla="*/ 681377 h 794495"/>
              <a:gd name="connsiteX1" fmla="*/ 2006137 w 10169652"/>
              <a:gd name="connsiteY1" fmla="*/ 1851 h 794495"/>
              <a:gd name="connsiteX2" fmla="*/ 4915600 w 10169652"/>
              <a:gd name="connsiteY2" fmla="*/ 794372 h 794495"/>
              <a:gd name="connsiteX3" fmla="*/ 7487392 w 10169652"/>
              <a:gd name="connsiteY3" fmla="*/ 67946 h 794495"/>
              <a:gd name="connsiteX4" fmla="*/ 8954803 w 10169652"/>
              <a:gd name="connsiteY4" fmla="*/ 742068 h 794495"/>
              <a:gd name="connsiteX5" fmla="*/ 10169652 w 10169652"/>
              <a:gd name="connsiteY5" fmla="*/ 42788 h 794495"/>
              <a:gd name="connsiteX0" fmla="*/ 0 w 10169652"/>
              <a:gd name="connsiteY0" fmla="*/ 680079 h 793197"/>
              <a:gd name="connsiteX1" fmla="*/ 2006137 w 10169652"/>
              <a:gd name="connsiteY1" fmla="*/ 553 h 793197"/>
              <a:gd name="connsiteX2" fmla="*/ 4915600 w 10169652"/>
              <a:gd name="connsiteY2" fmla="*/ 793074 h 793197"/>
              <a:gd name="connsiteX3" fmla="*/ 7487392 w 10169652"/>
              <a:gd name="connsiteY3" fmla="*/ 66648 h 793197"/>
              <a:gd name="connsiteX4" fmla="*/ 8954803 w 10169652"/>
              <a:gd name="connsiteY4" fmla="*/ 740770 h 793197"/>
              <a:gd name="connsiteX5" fmla="*/ 10169652 w 10169652"/>
              <a:gd name="connsiteY5" fmla="*/ 41490 h 793197"/>
              <a:gd name="connsiteX0" fmla="*/ 0 w 10169652"/>
              <a:gd name="connsiteY0" fmla="*/ 680079 h 930824"/>
              <a:gd name="connsiteX1" fmla="*/ 2006137 w 10169652"/>
              <a:gd name="connsiteY1" fmla="*/ 553 h 930824"/>
              <a:gd name="connsiteX2" fmla="*/ 4915600 w 10169652"/>
              <a:gd name="connsiteY2" fmla="*/ 793074 h 930824"/>
              <a:gd name="connsiteX3" fmla="*/ 7487392 w 10169652"/>
              <a:gd name="connsiteY3" fmla="*/ 66648 h 930824"/>
              <a:gd name="connsiteX4" fmla="*/ 8954803 w 10169652"/>
              <a:gd name="connsiteY4" fmla="*/ 740770 h 930824"/>
              <a:gd name="connsiteX5" fmla="*/ 10169652 w 10169652"/>
              <a:gd name="connsiteY5" fmla="*/ 41490 h 930824"/>
              <a:gd name="connsiteX0" fmla="*/ 0 w 10169652"/>
              <a:gd name="connsiteY0" fmla="*/ 823546 h 1074291"/>
              <a:gd name="connsiteX1" fmla="*/ 2006137 w 10169652"/>
              <a:gd name="connsiteY1" fmla="*/ 144020 h 1074291"/>
              <a:gd name="connsiteX2" fmla="*/ 4915600 w 10169652"/>
              <a:gd name="connsiteY2" fmla="*/ 936541 h 1074291"/>
              <a:gd name="connsiteX3" fmla="*/ 7487392 w 10169652"/>
              <a:gd name="connsiteY3" fmla="*/ 210115 h 1074291"/>
              <a:gd name="connsiteX4" fmla="*/ 8954803 w 10169652"/>
              <a:gd name="connsiteY4" fmla="*/ 884237 h 1074291"/>
              <a:gd name="connsiteX5" fmla="*/ 10169652 w 10169652"/>
              <a:gd name="connsiteY5" fmla="*/ 184957 h 1074291"/>
              <a:gd name="connsiteX0" fmla="*/ 0 w 10169652"/>
              <a:gd name="connsiteY0" fmla="*/ 823546 h 1173817"/>
              <a:gd name="connsiteX1" fmla="*/ 2006137 w 10169652"/>
              <a:gd name="connsiteY1" fmla="*/ 144020 h 1173817"/>
              <a:gd name="connsiteX2" fmla="*/ 4915600 w 10169652"/>
              <a:gd name="connsiteY2" fmla="*/ 936541 h 1173817"/>
              <a:gd name="connsiteX3" fmla="*/ 7487392 w 10169652"/>
              <a:gd name="connsiteY3" fmla="*/ 210115 h 1173817"/>
              <a:gd name="connsiteX4" fmla="*/ 8954803 w 10169652"/>
              <a:gd name="connsiteY4" fmla="*/ 884237 h 1173817"/>
              <a:gd name="connsiteX5" fmla="*/ 10169652 w 10169652"/>
              <a:gd name="connsiteY5" fmla="*/ 184957 h 1173817"/>
              <a:gd name="connsiteX0" fmla="*/ 0 w 10169652"/>
              <a:gd name="connsiteY0" fmla="*/ 1032788 h 1383059"/>
              <a:gd name="connsiteX1" fmla="*/ 2006137 w 10169652"/>
              <a:gd name="connsiteY1" fmla="*/ 353262 h 1383059"/>
              <a:gd name="connsiteX2" fmla="*/ 4915600 w 10169652"/>
              <a:gd name="connsiteY2" fmla="*/ 1145783 h 1383059"/>
              <a:gd name="connsiteX3" fmla="*/ 7487392 w 10169652"/>
              <a:gd name="connsiteY3" fmla="*/ 419357 h 1383059"/>
              <a:gd name="connsiteX4" fmla="*/ 8954803 w 10169652"/>
              <a:gd name="connsiteY4" fmla="*/ 1093479 h 1383059"/>
              <a:gd name="connsiteX5" fmla="*/ 10169652 w 10169652"/>
              <a:gd name="connsiteY5" fmla="*/ 394199 h 1383059"/>
              <a:gd name="connsiteX0" fmla="*/ 0 w 10267235"/>
              <a:gd name="connsiteY0" fmla="*/ 823547 h 1074292"/>
              <a:gd name="connsiteX1" fmla="*/ 2006137 w 10267235"/>
              <a:gd name="connsiteY1" fmla="*/ 144021 h 1074292"/>
              <a:gd name="connsiteX2" fmla="*/ 4915600 w 10267235"/>
              <a:gd name="connsiteY2" fmla="*/ 936542 h 1074292"/>
              <a:gd name="connsiteX3" fmla="*/ 7487392 w 10267235"/>
              <a:gd name="connsiteY3" fmla="*/ 210116 h 1074292"/>
              <a:gd name="connsiteX4" fmla="*/ 8954803 w 10267235"/>
              <a:gd name="connsiteY4" fmla="*/ 884238 h 1074292"/>
              <a:gd name="connsiteX5" fmla="*/ 10267235 w 10267235"/>
              <a:gd name="connsiteY5" fmla="*/ 606377 h 1074292"/>
              <a:gd name="connsiteX0" fmla="*/ 0 w 10267235"/>
              <a:gd name="connsiteY0" fmla="*/ 1038199 h 1288944"/>
              <a:gd name="connsiteX1" fmla="*/ 2006137 w 10267235"/>
              <a:gd name="connsiteY1" fmla="*/ 358673 h 1288944"/>
              <a:gd name="connsiteX2" fmla="*/ 4915600 w 10267235"/>
              <a:gd name="connsiteY2" fmla="*/ 1151194 h 1288944"/>
              <a:gd name="connsiteX3" fmla="*/ 7487392 w 10267235"/>
              <a:gd name="connsiteY3" fmla="*/ 424768 h 1288944"/>
              <a:gd name="connsiteX4" fmla="*/ 8837703 w 10267235"/>
              <a:gd name="connsiteY4" fmla="*/ 9561 h 1288944"/>
              <a:gd name="connsiteX5" fmla="*/ 10267235 w 10267235"/>
              <a:gd name="connsiteY5" fmla="*/ 821029 h 1288944"/>
              <a:gd name="connsiteX0" fmla="*/ 0 w 10267235"/>
              <a:gd name="connsiteY0" fmla="*/ 1038199 h 1288944"/>
              <a:gd name="connsiteX1" fmla="*/ 2006137 w 10267235"/>
              <a:gd name="connsiteY1" fmla="*/ 358673 h 1288944"/>
              <a:gd name="connsiteX2" fmla="*/ 4915600 w 10267235"/>
              <a:gd name="connsiteY2" fmla="*/ 1151194 h 1288944"/>
              <a:gd name="connsiteX3" fmla="*/ 7487392 w 10267235"/>
              <a:gd name="connsiteY3" fmla="*/ 424768 h 1288944"/>
              <a:gd name="connsiteX4" fmla="*/ 8837703 w 10267235"/>
              <a:gd name="connsiteY4" fmla="*/ 9561 h 1288944"/>
              <a:gd name="connsiteX5" fmla="*/ 10267235 w 10267235"/>
              <a:gd name="connsiteY5" fmla="*/ 821029 h 1288944"/>
              <a:gd name="connsiteX0" fmla="*/ 0 w 10417633"/>
              <a:gd name="connsiteY0" fmla="*/ 521174 h 1295661"/>
              <a:gd name="connsiteX1" fmla="*/ 2156535 w 10417633"/>
              <a:gd name="connsiteY1" fmla="*/ 358673 h 1295661"/>
              <a:gd name="connsiteX2" fmla="*/ 5065998 w 10417633"/>
              <a:gd name="connsiteY2" fmla="*/ 1151194 h 1295661"/>
              <a:gd name="connsiteX3" fmla="*/ 7637790 w 10417633"/>
              <a:gd name="connsiteY3" fmla="*/ 424768 h 1295661"/>
              <a:gd name="connsiteX4" fmla="*/ 8988101 w 10417633"/>
              <a:gd name="connsiteY4" fmla="*/ 9561 h 1295661"/>
              <a:gd name="connsiteX5" fmla="*/ 10417633 w 10417633"/>
              <a:gd name="connsiteY5" fmla="*/ 821029 h 1295661"/>
              <a:gd name="connsiteX0" fmla="*/ 0 w 10417633"/>
              <a:gd name="connsiteY0" fmla="*/ 521174 h 1348422"/>
              <a:gd name="connsiteX1" fmla="*/ 2156535 w 10417633"/>
              <a:gd name="connsiteY1" fmla="*/ 358673 h 1348422"/>
              <a:gd name="connsiteX2" fmla="*/ 5065998 w 10417633"/>
              <a:gd name="connsiteY2" fmla="*/ 1151194 h 1348422"/>
              <a:gd name="connsiteX3" fmla="*/ 7637790 w 10417633"/>
              <a:gd name="connsiteY3" fmla="*/ 424768 h 1348422"/>
              <a:gd name="connsiteX4" fmla="*/ 8988101 w 10417633"/>
              <a:gd name="connsiteY4" fmla="*/ 9561 h 1348422"/>
              <a:gd name="connsiteX5" fmla="*/ 10417633 w 10417633"/>
              <a:gd name="connsiteY5" fmla="*/ 821029 h 1348422"/>
              <a:gd name="connsiteX0" fmla="*/ 0 w 10394495"/>
              <a:gd name="connsiteY0" fmla="*/ 673932 h 1293616"/>
              <a:gd name="connsiteX1" fmla="*/ 2133397 w 10394495"/>
              <a:gd name="connsiteY1" fmla="*/ 358673 h 1293616"/>
              <a:gd name="connsiteX2" fmla="*/ 5042860 w 10394495"/>
              <a:gd name="connsiteY2" fmla="*/ 1151194 h 1293616"/>
              <a:gd name="connsiteX3" fmla="*/ 7614652 w 10394495"/>
              <a:gd name="connsiteY3" fmla="*/ 424768 h 1293616"/>
              <a:gd name="connsiteX4" fmla="*/ 8964963 w 10394495"/>
              <a:gd name="connsiteY4" fmla="*/ 9561 h 1293616"/>
              <a:gd name="connsiteX5" fmla="*/ 10394495 w 10394495"/>
              <a:gd name="connsiteY5" fmla="*/ 821029 h 1293616"/>
              <a:gd name="connsiteX0" fmla="*/ 0 w 10371356"/>
              <a:gd name="connsiteY0" fmla="*/ 677401 h 1297085"/>
              <a:gd name="connsiteX1" fmla="*/ 2133397 w 10371356"/>
              <a:gd name="connsiteY1" fmla="*/ 362142 h 1297085"/>
              <a:gd name="connsiteX2" fmla="*/ 5042860 w 10371356"/>
              <a:gd name="connsiteY2" fmla="*/ 1154663 h 1297085"/>
              <a:gd name="connsiteX3" fmla="*/ 7614652 w 10371356"/>
              <a:gd name="connsiteY3" fmla="*/ 428237 h 1297085"/>
              <a:gd name="connsiteX4" fmla="*/ 8964963 w 10371356"/>
              <a:gd name="connsiteY4" fmla="*/ 13030 h 1297085"/>
              <a:gd name="connsiteX5" fmla="*/ 10371356 w 10371356"/>
              <a:gd name="connsiteY5" fmla="*/ 906751 h 1297085"/>
              <a:gd name="connsiteX0" fmla="*/ 0 w 10371356"/>
              <a:gd name="connsiteY0" fmla="*/ 677401 h 1297085"/>
              <a:gd name="connsiteX1" fmla="*/ 2133397 w 10371356"/>
              <a:gd name="connsiteY1" fmla="*/ 362142 h 1297085"/>
              <a:gd name="connsiteX2" fmla="*/ 5042860 w 10371356"/>
              <a:gd name="connsiteY2" fmla="*/ 1154663 h 1297085"/>
              <a:gd name="connsiteX3" fmla="*/ 7614652 w 10371356"/>
              <a:gd name="connsiteY3" fmla="*/ 428237 h 1297085"/>
              <a:gd name="connsiteX4" fmla="*/ 8964963 w 10371356"/>
              <a:gd name="connsiteY4" fmla="*/ 13030 h 1297085"/>
              <a:gd name="connsiteX5" fmla="*/ 10371356 w 10371356"/>
              <a:gd name="connsiteY5" fmla="*/ 906751 h 1297085"/>
              <a:gd name="connsiteX0" fmla="*/ 0 w 10371356"/>
              <a:gd name="connsiteY0" fmla="*/ 677401 h 1297085"/>
              <a:gd name="connsiteX1" fmla="*/ 2133397 w 10371356"/>
              <a:gd name="connsiteY1" fmla="*/ 362142 h 1297085"/>
              <a:gd name="connsiteX2" fmla="*/ 5042860 w 10371356"/>
              <a:gd name="connsiteY2" fmla="*/ 1154663 h 1297085"/>
              <a:gd name="connsiteX3" fmla="*/ 7614652 w 10371356"/>
              <a:gd name="connsiteY3" fmla="*/ 428237 h 1297085"/>
              <a:gd name="connsiteX4" fmla="*/ 8964964 w 10371356"/>
              <a:gd name="connsiteY4" fmla="*/ 13030 h 1297085"/>
              <a:gd name="connsiteX5" fmla="*/ 10371356 w 10371356"/>
              <a:gd name="connsiteY5" fmla="*/ 906751 h 1297085"/>
              <a:gd name="connsiteX0" fmla="*/ 0 w 10371356"/>
              <a:gd name="connsiteY0" fmla="*/ 680614 h 1300298"/>
              <a:gd name="connsiteX1" fmla="*/ 2133397 w 10371356"/>
              <a:gd name="connsiteY1" fmla="*/ 365355 h 1300298"/>
              <a:gd name="connsiteX2" fmla="*/ 5042860 w 10371356"/>
              <a:gd name="connsiteY2" fmla="*/ 1157876 h 1300298"/>
              <a:gd name="connsiteX3" fmla="*/ 7614652 w 10371356"/>
              <a:gd name="connsiteY3" fmla="*/ 431450 h 1300298"/>
              <a:gd name="connsiteX4" fmla="*/ 8964964 w 10371356"/>
              <a:gd name="connsiteY4" fmla="*/ 16243 h 1300298"/>
              <a:gd name="connsiteX5" fmla="*/ 10371356 w 10371356"/>
              <a:gd name="connsiteY5" fmla="*/ 909964 h 1300298"/>
              <a:gd name="connsiteX0" fmla="*/ 0 w 10371356"/>
              <a:gd name="connsiteY0" fmla="*/ 680615 h 1159926"/>
              <a:gd name="connsiteX1" fmla="*/ 1899604 w 10371356"/>
              <a:gd name="connsiteY1" fmla="*/ 187261 h 1159926"/>
              <a:gd name="connsiteX2" fmla="*/ 5042860 w 10371356"/>
              <a:gd name="connsiteY2" fmla="*/ 1157877 h 1159926"/>
              <a:gd name="connsiteX3" fmla="*/ 7614652 w 10371356"/>
              <a:gd name="connsiteY3" fmla="*/ 431451 h 1159926"/>
              <a:gd name="connsiteX4" fmla="*/ 8964964 w 10371356"/>
              <a:gd name="connsiteY4" fmla="*/ 16244 h 1159926"/>
              <a:gd name="connsiteX5" fmla="*/ 10371356 w 10371356"/>
              <a:gd name="connsiteY5" fmla="*/ 909965 h 1159926"/>
              <a:gd name="connsiteX0" fmla="*/ 0 w 10371356"/>
              <a:gd name="connsiteY0" fmla="*/ 680615 h 1158155"/>
              <a:gd name="connsiteX1" fmla="*/ 1969742 w 10371356"/>
              <a:gd name="connsiteY1" fmla="*/ 519705 h 1158155"/>
              <a:gd name="connsiteX2" fmla="*/ 5042860 w 10371356"/>
              <a:gd name="connsiteY2" fmla="*/ 1157877 h 1158155"/>
              <a:gd name="connsiteX3" fmla="*/ 7614652 w 10371356"/>
              <a:gd name="connsiteY3" fmla="*/ 431451 h 1158155"/>
              <a:gd name="connsiteX4" fmla="*/ 8964964 w 10371356"/>
              <a:gd name="connsiteY4" fmla="*/ 16244 h 1158155"/>
              <a:gd name="connsiteX5" fmla="*/ 10371356 w 10371356"/>
              <a:gd name="connsiteY5" fmla="*/ 909965 h 1158155"/>
              <a:gd name="connsiteX0" fmla="*/ 0 w 10371356"/>
              <a:gd name="connsiteY0" fmla="*/ 854242 h 1331782"/>
              <a:gd name="connsiteX1" fmla="*/ 1969742 w 10371356"/>
              <a:gd name="connsiteY1" fmla="*/ 693332 h 1331782"/>
              <a:gd name="connsiteX2" fmla="*/ 5042860 w 10371356"/>
              <a:gd name="connsiteY2" fmla="*/ 1331504 h 1331782"/>
              <a:gd name="connsiteX3" fmla="*/ 7614652 w 10371356"/>
              <a:gd name="connsiteY3" fmla="*/ 605078 h 1331782"/>
              <a:gd name="connsiteX4" fmla="*/ 9000033 w 10371356"/>
              <a:gd name="connsiteY4" fmla="*/ 11777 h 1331782"/>
              <a:gd name="connsiteX5" fmla="*/ 10371356 w 10371356"/>
              <a:gd name="connsiteY5" fmla="*/ 1083592 h 1331782"/>
              <a:gd name="connsiteX0" fmla="*/ 0 w 10371356"/>
              <a:gd name="connsiteY0" fmla="*/ 927793 h 1405333"/>
              <a:gd name="connsiteX1" fmla="*/ 1969742 w 10371356"/>
              <a:gd name="connsiteY1" fmla="*/ 766883 h 1405333"/>
              <a:gd name="connsiteX2" fmla="*/ 5042860 w 10371356"/>
              <a:gd name="connsiteY2" fmla="*/ 1405055 h 1405333"/>
              <a:gd name="connsiteX3" fmla="*/ 7614652 w 10371356"/>
              <a:gd name="connsiteY3" fmla="*/ 678629 h 1405333"/>
              <a:gd name="connsiteX4" fmla="*/ 9000033 w 10371356"/>
              <a:gd name="connsiteY4" fmla="*/ 85328 h 1405333"/>
              <a:gd name="connsiteX5" fmla="*/ 10371356 w 10371356"/>
              <a:gd name="connsiteY5" fmla="*/ 1157143 h 1405333"/>
              <a:gd name="connsiteX0" fmla="*/ 0 w 10371356"/>
              <a:gd name="connsiteY0" fmla="*/ 656008 h 1133548"/>
              <a:gd name="connsiteX1" fmla="*/ 1969742 w 10371356"/>
              <a:gd name="connsiteY1" fmla="*/ 495098 h 1133548"/>
              <a:gd name="connsiteX2" fmla="*/ 5042860 w 10371356"/>
              <a:gd name="connsiteY2" fmla="*/ 1133270 h 1133548"/>
              <a:gd name="connsiteX3" fmla="*/ 7614652 w 10371356"/>
              <a:gd name="connsiteY3" fmla="*/ 406844 h 1133548"/>
              <a:gd name="connsiteX4" fmla="*/ 8988344 w 10371356"/>
              <a:gd name="connsiteY4" fmla="*/ 122241 h 1133548"/>
              <a:gd name="connsiteX5" fmla="*/ 10371356 w 10371356"/>
              <a:gd name="connsiteY5" fmla="*/ 885358 h 1133548"/>
              <a:gd name="connsiteX0" fmla="*/ 0 w 10371356"/>
              <a:gd name="connsiteY0" fmla="*/ 556164 h 1033704"/>
              <a:gd name="connsiteX1" fmla="*/ 1969742 w 10371356"/>
              <a:gd name="connsiteY1" fmla="*/ 395254 h 1033704"/>
              <a:gd name="connsiteX2" fmla="*/ 5042860 w 10371356"/>
              <a:gd name="connsiteY2" fmla="*/ 1033426 h 1033704"/>
              <a:gd name="connsiteX3" fmla="*/ 7614652 w 10371356"/>
              <a:gd name="connsiteY3" fmla="*/ 307000 h 1033704"/>
              <a:gd name="connsiteX4" fmla="*/ 8988344 w 10371356"/>
              <a:gd name="connsiteY4" fmla="*/ 22397 h 1033704"/>
              <a:gd name="connsiteX5" fmla="*/ 10371356 w 10371356"/>
              <a:gd name="connsiteY5" fmla="*/ 785514 h 1033704"/>
              <a:gd name="connsiteX0" fmla="*/ 0 w 10371356"/>
              <a:gd name="connsiteY0" fmla="*/ 749717 h 1227257"/>
              <a:gd name="connsiteX1" fmla="*/ 1969742 w 10371356"/>
              <a:gd name="connsiteY1" fmla="*/ 588807 h 1227257"/>
              <a:gd name="connsiteX2" fmla="*/ 5042860 w 10371356"/>
              <a:gd name="connsiteY2" fmla="*/ 1226979 h 1227257"/>
              <a:gd name="connsiteX3" fmla="*/ 7614652 w 10371356"/>
              <a:gd name="connsiteY3" fmla="*/ 500553 h 1227257"/>
              <a:gd name="connsiteX4" fmla="*/ 9245517 w 10371356"/>
              <a:gd name="connsiteY4" fmla="*/ 14110 h 1227257"/>
              <a:gd name="connsiteX5" fmla="*/ 10371356 w 10371356"/>
              <a:gd name="connsiteY5" fmla="*/ 979067 h 1227257"/>
              <a:gd name="connsiteX0" fmla="*/ 0 w 10371356"/>
              <a:gd name="connsiteY0" fmla="*/ 749717 h 1227257"/>
              <a:gd name="connsiteX1" fmla="*/ 1969742 w 10371356"/>
              <a:gd name="connsiteY1" fmla="*/ 588807 h 1227257"/>
              <a:gd name="connsiteX2" fmla="*/ 5042860 w 10371356"/>
              <a:gd name="connsiteY2" fmla="*/ 1226979 h 1227257"/>
              <a:gd name="connsiteX3" fmla="*/ 7614652 w 10371356"/>
              <a:gd name="connsiteY3" fmla="*/ 500553 h 1227257"/>
              <a:gd name="connsiteX4" fmla="*/ 9245517 w 10371356"/>
              <a:gd name="connsiteY4" fmla="*/ 14110 h 1227257"/>
              <a:gd name="connsiteX5" fmla="*/ 10371356 w 10371356"/>
              <a:gd name="connsiteY5" fmla="*/ 979067 h 1227257"/>
              <a:gd name="connsiteX0" fmla="*/ 0 w 10371356"/>
              <a:gd name="connsiteY0" fmla="*/ 803747 h 1281287"/>
              <a:gd name="connsiteX1" fmla="*/ 1969742 w 10371356"/>
              <a:gd name="connsiteY1" fmla="*/ 642837 h 1281287"/>
              <a:gd name="connsiteX2" fmla="*/ 5042860 w 10371356"/>
              <a:gd name="connsiteY2" fmla="*/ 1281009 h 1281287"/>
              <a:gd name="connsiteX3" fmla="*/ 7614652 w 10371356"/>
              <a:gd name="connsiteY3" fmla="*/ 554583 h 1281287"/>
              <a:gd name="connsiteX4" fmla="*/ 9245517 w 10371356"/>
              <a:gd name="connsiteY4" fmla="*/ 68140 h 1281287"/>
              <a:gd name="connsiteX5" fmla="*/ 10371356 w 10371356"/>
              <a:gd name="connsiteY5" fmla="*/ 1033097 h 1281287"/>
              <a:gd name="connsiteX0" fmla="*/ 0 w 10371356"/>
              <a:gd name="connsiteY0" fmla="*/ 892147 h 1369687"/>
              <a:gd name="connsiteX1" fmla="*/ 1969742 w 10371356"/>
              <a:gd name="connsiteY1" fmla="*/ 731237 h 1369687"/>
              <a:gd name="connsiteX2" fmla="*/ 5042860 w 10371356"/>
              <a:gd name="connsiteY2" fmla="*/ 1369409 h 1369687"/>
              <a:gd name="connsiteX3" fmla="*/ 7614652 w 10371356"/>
              <a:gd name="connsiteY3" fmla="*/ 642983 h 1369687"/>
              <a:gd name="connsiteX4" fmla="*/ 9327345 w 10371356"/>
              <a:gd name="connsiteY4" fmla="*/ 61556 h 1369687"/>
              <a:gd name="connsiteX5" fmla="*/ 10371356 w 10371356"/>
              <a:gd name="connsiteY5" fmla="*/ 1121497 h 1369687"/>
              <a:gd name="connsiteX0" fmla="*/ 0 w 10371356"/>
              <a:gd name="connsiteY0" fmla="*/ 888050 h 1365590"/>
              <a:gd name="connsiteX1" fmla="*/ 1969742 w 10371356"/>
              <a:gd name="connsiteY1" fmla="*/ 727140 h 1365590"/>
              <a:gd name="connsiteX2" fmla="*/ 5042860 w 10371356"/>
              <a:gd name="connsiteY2" fmla="*/ 1365312 h 1365590"/>
              <a:gd name="connsiteX3" fmla="*/ 7614652 w 10371356"/>
              <a:gd name="connsiteY3" fmla="*/ 638886 h 1365590"/>
              <a:gd name="connsiteX4" fmla="*/ 9327345 w 10371356"/>
              <a:gd name="connsiteY4" fmla="*/ 57459 h 1365590"/>
              <a:gd name="connsiteX5" fmla="*/ 10371356 w 10371356"/>
              <a:gd name="connsiteY5" fmla="*/ 1117400 h 1365590"/>
              <a:gd name="connsiteX0" fmla="*/ 0 w 10371356"/>
              <a:gd name="connsiteY0" fmla="*/ 888050 h 1406737"/>
              <a:gd name="connsiteX1" fmla="*/ 1969742 w 10371356"/>
              <a:gd name="connsiteY1" fmla="*/ 727140 h 1406737"/>
              <a:gd name="connsiteX2" fmla="*/ 5042860 w 10371356"/>
              <a:gd name="connsiteY2" fmla="*/ 1365312 h 1406737"/>
              <a:gd name="connsiteX3" fmla="*/ 7614652 w 10371356"/>
              <a:gd name="connsiteY3" fmla="*/ 638886 h 1406737"/>
              <a:gd name="connsiteX4" fmla="*/ 9327345 w 10371356"/>
              <a:gd name="connsiteY4" fmla="*/ 57459 h 1406737"/>
              <a:gd name="connsiteX5" fmla="*/ 10371356 w 10371356"/>
              <a:gd name="connsiteY5" fmla="*/ 1117400 h 1406737"/>
              <a:gd name="connsiteX0" fmla="*/ 0 w 10371356"/>
              <a:gd name="connsiteY0" fmla="*/ 888050 h 1411673"/>
              <a:gd name="connsiteX1" fmla="*/ 1969742 w 10371356"/>
              <a:gd name="connsiteY1" fmla="*/ 727140 h 1411673"/>
              <a:gd name="connsiteX2" fmla="*/ 5042860 w 10371356"/>
              <a:gd name="connsiteY2" fmla="*/ 1365312 h 1411673"/>
              <a:gd name="connsiteX3" fmla="*/ 7614652 w 10371356"/>
              <a:gd name="connsiteY3" fmla="*/ 638886 h 1411673"/>
              <a:gd name="connsiteX4" fmla="*/ 9327345 w 10371356"/>
              <a:gd name="connsiteY4" fmla="*/ 57459 h 1411673"/>
              <a:gd name="connsiteX5" fmla="*/ 10371356 w 10371356"/>
              <a:gd name="connsiteY5" fmla="*/ 1117400 h 1411673"/>
              <a:gd name="connsiteX0" fmla="*/ 0 w 10371356"/>
              <a:gd name="connsiteY0" fmla="*/ 888050 h 1417058"/>
              <a:gd name="connsiteX1" fmla="*/ 1969742 w 10371356"/>
              <a:gd name="connsiteY1" fmla="*/ 727140 h 1417058"/>
              <a:gd name="connsiteX2" fmla="*/ 5042860 w 10371356"/>
              <a:gd name="connsiteY2" fmla="*/ 1365312 h 1417058"/>
              <a:gd name="connsiteX3" fmla="*/ 7614652 w 10371356"/>
              <a:gd name="connsiteY3" fmla="*/ 638886 h 1417058"/>
              <a:gd name="connsiteX4" fmla="*/ 9327345 w 10371356"/>
              <a:gd name="connsiteY4" fmla="*/ 57459 h 1417058"/>
              <a:gd name="connsiteX5" fmla="*/ 10371356 w 10371356"/>
              <a:gd name="connsiteY5" fmla="*/ 1117400 h 141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71356" h="1417058">
                <a:moveTo>
                  <a:pt x="0" y="888050"/>
                </a:moveTo>
                <a:cubicBezTo>
                  <a:pt x="1825423" y="657477"/>
                  <a:pt x="1164334" y="445755"/>
                  <a:pt x="1969742" y="727140"/>
                </a:cubicBezTo>
                <a:cubicBezTo>
                  <a:pt x="2775150" y="1008525"/>
                  <a:pt x="4195559" y="1593735"/>
                  <a:pt x="5042860" y="1365312"/>
                </a:cubicBezTo>
                <a:cubicBezTo>
                  <a:pt x="5890161" y="1136889"/>
                  <a:pt x="6900571" y="856861"/>
                  <a:pt x="7614652" y="638886"/>
                </a:cubicBezTo>
                <a:cubicBezTo>
                  <a:pt x="8328733" y="420911"/>
                  <a:pt x="8814867" y="-188394"/>
                  <a:pt x="9327345" y="57459"/>
                </a:cubicBezTo>
                <a:cubicBezTo>
                  <a:pt x="9839823" y="303312"/>
                  <a:pt x="9586808" y="182872"/>
                  <a:pt x="10371356" y="11174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////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55" grpId="0" animBg="1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 smtClean="0"/>
              <a:t>: Regression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55518" y="2590235"/>
            <a:ext cx="8761978" cy="587940"/>
            <a:chOff x="655518" y="2590235"/>
            <a:chExt cx="8761978" cy="587940"/>
          </a:xfrm>
        </p:grpSpPr>
        <p:sp>
          <p:nvSpPr>
            <p:cNvPr id="92" name="TextBox 91"/>
            <p:cNvSpPr txBox="1"/>
            <p:nvPr/>
          </p:nvSpPr>
          <p:spPr>
            <a:xfrm>
              <a:off x="2144688" y="2593400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50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3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028957" y="2590235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30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3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13226" y="2590235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68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3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797496" y="2590235"/>
              <a:ext cx="162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95</a:t>
              </a:r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3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5518" y="2663518"/>
              <a:ext cx="8899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1990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94604" y="3360048"/>
            <a:ext cx="8822892" cy="649496"/>
            <a:chOff x="594604" y="3360048"/>
            <a:chExt cx="8822892" cy="649496"/>
          </a:xfrm>
        </p:grpSpPr>
        <p:sp>
          <p:nvSpPr>
            <p:cNvPr id="98" name="TextBox 97"/>
            <p:cNvSpPr txBox="1"/>
            <p:nvPr/>
          </p:nvSpPr>
          <p:spPr>
            <a:xfrm>
              <a:off x="2144688" y="3363213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85000"/>
                    </a:schemeClr>
                  </a:solidFill>
                </a:rPr>
                <a:t>48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028957" y="3360048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85000"/>
                    </a:schemeClr>
                  </a:solidFill>
                </a:rPr>
                <a:t>29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13226" y="3360048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85000"/>
                    </a:schemeClr>
                  </a:solidFill>
                </a:rPr>
                <a:t>70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797496" y="3360048"/>
              <a:ext cx="1620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85000"/>
                    </a:schemeClr>
                  </a:solidFill>
                </a:rPr>
                <a:t>98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604" y="3423806"/>
              <a:ext cx="101181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</a:rPr>
                <a:t>2000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6896" y="4222194"/>
            <a:ext cx="8880600" cy="711051"/>
            <a:chOff x="536896" y="4222194"/>
            <a:chExt cx="8880600" cy="711051"/>
          </a:xfrm>
        </p:grpSpPr>
        <p:sp>
          <p:nvSpPr>
            <p:cNvPr id="104" name="TextBox 103"/>
            <p:cNvSpPr txBox="1"/>
            <p:nvPr/>
          </p:nvSpPr>
          <p:spPr>
            <a:xfrm>
              <a:off x="2144688" y="4225359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>
                      <a:lumMod val="85000"/>
                    </a:schemeClr>
                  </a:solidFill>
                </a:rPr>
                <a:t>49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4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28957" y="4222194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>
                      <a:lumMod val="85000"/>
                    </a:schemeClr>
                  </a:solidFill>
                </a:rPr>
                <a:t>27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4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13226" y="4222194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>
                      <a:lumMod val="85000"/>
                    </a:schemeClr>
                  </a:solidFill>
                </a:rPr>
                <a:t>67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4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97496" y="4222194"/>
              <a:ext cx="162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>
                      <a:lumMod val="85000"/>
                    </a:schemeClr>
                  </a:solidFill>
                </a:rPr>
                <a:t>96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</a:rPr>
                <a:t>°F</a:t>
              </a:r>
              <a:endParaRPr lang="en-US" sz="4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36896" y="4295477"/>
              <a:ext cx="11272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2010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54291" y="2031231"/>
            <a:ext cx="8563205" cy="461665"/>
            <a:chOff x="854291" y="1955702"/>
            <a:chExt cx="8563205" cy="461665"/>
          </a:xfrm>
        </p:grpSpPr>
        <p:sp>
          <p:nvSpPr>
            <p:cNvPr id="116" name="TextBox 115"/>
            <p:cNvSpPr txBox="1"/>
            <p:nvPr/>
          </p:nvSpPr>
          <p:spPr>
            <a:xfrm>
              <a:off x="2144688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28957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13226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97496" y="1955702"/>
              <a:ext cx="1620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291" y="1955702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123" name="Rectangle 8"/>
          <p:cNvSpPr/>
          <p:nvPr/>
        </p:nvSpPr>
        <p:spPr>
          <a:xfrm>
            <a:off x="2144688" y="609329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+mn-ea"/>
                <a:ea typeface="+mn-ea"/>
              </a:rPr>
              <a:t>Using </a:t>
            </a:r>
            <a:r>
              <a:rPr lang="en-US" sz="1800" b="1" dirty="0">
                <a:solidFill>
                  <a:srgbClr val="00B0F0"/>
                </a:solidFill>
                <a:latin typeface="+mn-ea"/>
                <a:ea typeface="+mn-ea"/>
              </a:rPr>
              <a:t>known data</a:t>
            </a:r>
            <a:r>
              <a:rPr lang="en-US" sz="1800" b="1" dirty="0">
                <a:latin typeface="+mn-ea"/>
                <a:ea typeface="+mn-ea"/>
              </a:rPr>
              <a:t>, develop a </a:t>
            </a:r>
            <a:r>
              <a:rPr lang="en-US" sz="1800" b="1" dirty="0">
                <a:solidFill>
                  <a:srgbClr val="00B0F0"/>
                </a:solidFill>
                <a:latin typeface="+mn-ea"/>
                <a:ea typeface="+mn-ea"/>
              </a:rPr>
              <a:t>model</a:t>
            </a:r>
            <a:r>
              <a:rPr lang="en-US" sz="1800" b="1" dirty="0">
                <a:latin typeface="+mn-ea"/>
                <a:ea typeface="+mn-ea"/>
              </a:rPr>
              <a:t> to </a:t>
            </a:r>
            <a:r>
              <a:rPr lang="en-US" sz="1800" b="1" u="sng" dirty="0">
                <a:latin typeface="+mn-ea"/>
                <a:ea typeface="+mn-ea"/>
              </a:rPr>
              <a:t>predict</a:t>
            </a:r>
            <a:r>
              <a:rPr lang="en-US" sz="1800" b="1" dirty="0">
                <a:latin typeface="+mn-ea"/>
                <a:ea typeface="+mn-ea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+mn-ea"/>
                <a:ea typeface="+mn-ea"/>
              </a:rPr>
              <a:t>unknown data</a:t>
            </a:r>
            <a:r>
              <a:rPr lang="en-US" sz="18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254" name="직사각형 253"/>
          <p:cNvSpPr/>
          <p:nvPr/>
        </p:nvSpPr>
        <p:spPr bwMode="auto">
          <a:xfrm>
            <a:off x="0" y="980728"/>
            <a:ext cx="9906000" cy="5544616"/>
          </a:xfrm>
          <a:prstGeom prst="rect">
            <a:avLst/>
          </a:prstGeom>
          <a:solidFill>
            <a:srgbClr val="000000">
              <a:alpha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3" name="그룹 282"/>
          <p:cNvGrpSpPr/>
          <p:nvPr/>
        </p:nvGrpSpPr>
        <p:grpSpPr>
          <a:xfrm>
            <a:off x="810626" y="1329747"/>
            <a:ext cx="8217841" cy="4223021"/>
            <a:chOff x="810626" y="1329747"/>
            <a:chExt cx="8217841" cy="4223021"/>
          </a:xfrm>
        </p:grpSpPr>
        <p:grpSp>
          <p:nvGrpSpPr>
            <p:cNvPr id="284" name="그룹 283"/>
            <p:cNvGrpSpPr/>
            <p:nvPr/>
          </p:nvGrpSpPr>
          <p:grpSpPr>
            <a:xfrm>
              <a:off x="1948978" y="1557550"/>
              <a:ext cx="7079489" cy="3657600"/>
              <a:chOff x="1948978" y="1557550"/>
              <a:chExt cx="7079489" cy="3657600"/>
            </a:xfrm>
          </p:grpSpPr>
          <p:grpSp>
            <p:nvGrpSpPr>
              <p:cNvPr id="287" name="Group 12"/>
              <p:cNvGrpSpPr/>
              <p:nvPr/>
            </p:nvGrpSpPr>
            <p:grpSpPr>
              <a:xfrm>
                <a:off x="1948978" y="3386350"/>
                <a:ext cx="7079489" cy="0"/>
                <a:chOff x="3127664" y="5673436"/>
                <a:chExt cx="9144000" cy="0"/>
              </a:xfrm>
            </p:grpSpPr>
            <p:cxnSp>
              <p:nvCxnSpPr>
                <p:cNvPr id="306" name="Straight Connector 7"/>
                <p:cNvCxnSpPr/>
                <p:nvPr/>
              </p:nvCxnSpPr>
              <p:spPr>
                <a:xfrm>
                  <a:off x="3127664" y="5673436"/>
                  <a:ext cx="18288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8"/>
                <p:cNvCxnSpPr/>
                <p:nvPr/>
              </p:nvCxnSpPr>
              <p:spPr>
                <a:xfrm>
                  <a:off x="4956464" y="5673436"/>
                  <a:ext cx="18288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9"/>
                <p:cNvCxnSpPr/>
                <p:nvPr/>
              </p:nvCxnSpPr>
              <p:spPr>
                <a:xfrm>
                  <a:off x="6785264" y="5673436"/>
                  <a:ext cx="18288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10"/>
                <p:cNvCxnSpPr/>
                <p:nvPr/>
              </p:nvCxnSpPr>
              <p:spPr>
                <a:xfrm>
                  <a:off x="8614064" y="5673436"/>
                  <a:ext cx="18288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11"/>
                <p:cNvCxnSpPr/>
                <p:nvPr/>
              </p:nvCxnSpPr>
              <p:spPr>
                <a:xfrm>
                  <a:off x="10442864" y="5673436"/>
                  <a:ext cx="18288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37"/>
              <p:cNvGrpSpPr/>
              <p:nvPr/>
            </p:nvGrpSpPr>
            <p:grpSpPr>
              <a:xfrm>
                <a:off x="1948978" y="1557550"/>
                <a:ext cx="1509" cy="3657600"/>
                <a:chOff x="1470314" y="1558564"/>
                <a:chExt cx="1949" cy="3657600"/>
              </a:xfrm>
            </p:grpSpPr>
            <p:cxnSp>
              <p:nvCxnSpPr>
                <p:cNvPr id="304" name="Straight Connector 17"/>
                <p:cNvCxnSpPr/>
                <p:nvPr/>
              </p:nvCxnSpPr>
              <p:spPr>
                <a:xfrm>
                  <a:off x="1470314" y="15585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20"/>
                <p:cNvCxnSpPr/>
                <p:nvPr/>
              </p:nvCxnSpPr>
              <p:spPr>
                <a:xfrm>
                  <a:off x="1472263" y="33873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38"/>
              <p:cNvGrpSpPr/>
              <p:nvPr/>
            </p:nvGrpSpPr>
            <p:grpSpPr>
              <a:xfrm>
                <a:off x="3361858" y="1557550"/>
                <a:ext cx="1509" cy="3657600"/>
                <a:chOff x="1470314" y="1558564"/>
                <a:chExt cx="1949" cy="3657600"/>
              </a:xfrm>
            </p:grpSpPr>
            <p:cxnSp>
              <p:nvCxnSpPr>
                <p:cNvPr id="302" name="Straight Connector 39"/>
                <p:cNvCxnSpPr/>
                <p:nvPr/>
              </p:nvCxnSpPr>
              <p:spPr>
                <a:xfrm>
                  <a:off x="1470314" y="15585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40"/>
                <p:cNvCxnSpPr/>
                <p:nvPr/>
              </p:nvCxnSpPr>
              <p:spPr>
                <a:xfrm>
                  <a:off x="1472263" y="33873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0" name="Group 41"/>
              <p:cNvGrpSpPr/>
              <p:nvPr/>
            </p:nvGrpSpPr>
            <p:grpSpPr>
              <a:xfrm>
                <a:off x="4779094" y="1557550"/>
                <a:ext cx="1509" cy="3657600"/>
                <a:chOff x="1470314" y="1558564"/>
                <a:chExt cx="1949" cy="3657600"/>
              </a:xfrm>
            </p:grpSpPr>
            <p:cxnSp>
              <p:nvCxnSpPr>
                <p:cNvPr id="300" name="Straight Connector 42"/>
                <p:cNvCxnSpPr/>
                <p:nvPr/>
              </p:nvCxnSpPr>
              <p:spPr>
                <a:xfrm>
                  <a:off x="1470314" y="15585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43"/>
                <p:cNvCxnSpPr/>
                <p:nvPr/>
              </p:nvCxnSpPr>
              <p:spPr>
                <a:xfrm>
                  <a:off x="1472263" y="33873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1" name="Group 44"/>
              <p:cNvGrpSpPr/>
              <p:nvPr/>
            </p:nvGrpSpPr>
            <p:grpSpPr>
              <a:xfrm>
                <a:off x="6196671" y="1557550"/>
                <a:ext cx="1509" cy="3657600"/>
                <a:chOff x="1470314" y="1558564"/>
                <a:chExt cx="1949" cy="3657600"/>
              </a:xfrm>
            </p:grpSpPr>
            <p:cxnSp>
              <p:nvCxnSpPr>
                <p:cNvPr id="298" name="Straight Connector 45"/>
                <p:cNvCxnSpPr/>
                <p:nvPr/>
              </p:nvCxnSpPr>
              <p:spPr>
                <a:xfrm>
                  <a:off x="1470314" y="15585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46"/>
                <p:cNvCxnSpPr/>
                <p:nvPr/>
              </p:nvCxnSpPr>
              <p:spPr>
                <a:xfrm>
                  <a:off x="1472263" y="33873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2" name="Group 47"/>
              <p:cNvGrpSpPr/>
              <p:nvPr/>
            </p:nvGrpSpPr>
            <p:grpSpPr>
              <a:xfrm>
                <a:off x="7610896" y="1557550"/>
                <a:ext cx="1509" cy="3657600"/>
                <a:chOff x="1470314" y="1558564"/>
                <a:chExt cx="1949" cy="3657600"/>
              </a:xfrm>
            </p:grpSpPr>
            <p:cxnSp>
              <p:nvCxnSpPr>
                <p:cNvPr id="296" name="Straight Connector 48"/>
                <p:cNvCxnSpPr/>
                <p:nvPr/>
              </p:nvCxnSpPr>
              <p:spPr>
                <a:xfrm>
                  <a:off x="1470314" y="15585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49"/>
                <p:cNvCxnSpPr/>
                <p:nvPr/>
              </p:nvCxnSpPr>
              <p:spPr>
                <a:xfrm>
                  <a:off x="1472263" y="33873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50"/>
              <p:cNvGrpSpPr/>
              <p:nvPr/>
            </p:nvGrpSpPr>
            <p:grpSpPr>
              <a:xfrm>
                <a:off x="9026957" y="1557550"/>
                <a:ext cx="1509" cy="3657600"/>
                <a:chOff x="1470314" y="1558564"/>
                <a:chExt cx="1949" cy="3657600"/>
              </a:xfrm>
            </p:grpSpPr>
            <p:cxnSp>
              <p:nvCxnSpPr>
                <p:cNvPr id="294" name="Straight Connector 51"/>
                <p:cNvCxnSpPr/>
                <p:nvPr/>
              </p:nvCxnSpPr>
              <p:spPr>
                <a:xfrm>
                  <a:off x="1470314" y="15585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52"/>
                <p:cNvCxnSpPr/>
                <p:nvPr/>
              </p:nvCxnSpPr>
              <p:spPr>
                <a:xfrm>
                  <a:off x="1472263" y="3387364"/>
                  <a:ext cx="0" cy="18288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headEnd type="diamond"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5" name="TextBox 284"/>
            <p:cNvSpPr txBox="1"/>
            <p:nvPr/>
          </p:nvSpPr>
          <p:spPr>
            <a:xfrm>
              <a:off x="810628" y="1329747"/>
              <a:ext cx="1234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90</a:t>
              </a:r>
              <a:r>
                <a:rPr lang="en-US" sz="1800" dirty="0">
                  <a:solidFill>
                    <a:schemeClr val="bg1">
                      <a:lumMod val="95000"/>
                    </a:schemeClr>
                  </a:solidFill>
                </a:rPr>
                <a:t>°F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810626" y="5029548"/>
              <a:ext cx="1234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</a:rPr>
                <a:t>-26</a:t>
              </a:r>
              <a:r>
                <a:rPr lang="en-US" sz="1800" dirty="0">
                  <a:solidFill>
                    <a:schemeClr val="bg1">
                      <a:lumMod val="95000"/>
                    </a:schemeClr>
                  </a:solidFill>
                </a:rPr>
                <a:t>°F</a:t>
              </a:r>
              <a:endParaRPr lang="en-US" sz="4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2" name="Freeform 5"/>
          <p:cNvSpPr/>
          <p:nvPr/>
        </p:nvSpPr>
        <p:spPr>
          <a:xfrm>
            <a:off x="1973865" y="1577314"/>
            <a:ext cx="5638703" cy="3656599"/>
          </a:xfrm>
          <a:custGeom>
            <a:avLst/>
            <a:gdLst>
              <a:gd name="connsiteX0" fmla="*/ 0 w 7907481"/>
              <a:gd name="connsiteY0" fmla="*/ 2982336 h 3138200"/>
              <a:gd name="connsiteX1" fmla="*/ 2452254 w 7907481"/>
              <a:gd name="connsiteY1" fmla="*/ 114446 h 3138200"/>
              <a:gd name="connsiteX2" fmla="*/ 4468090 w 7907481"/>
              <a:gd name="connsiteY2" fmla="*/ 2992727 h 3138200"/>
              <a:gd name="connsiteX3" fmla="*/ 5548745 w 7907481"/>
              <a:gd name="connsiteY3" fmla="*/ 146 h 3138200"/>
              <a:gd name="connsiteX4" fmla="*/ 7907481 w 7907481"/>
              <a:gd name="connsiteY4" fmla="*/ 3138200 h 3138200"/>
              <a:gd name="connsiteX0" fmla="*/ 0 w 8510154"/>
              <a:gd name="connsiteY0" fmla="*/ 1548390 h 3138200"/>
              <a:gd name="connsiteX1" fmla="*/ 3054927 w 8510154"/>
              <a:gd name="connsiteY1" fmla="*/ 114446 h 3138200"/>
              <a:gd name="connsiteX2" fmla="*/ 5070763 w 8510154"/>
              <a:gd name="connsiteY2" fmla="*/ 2992727 h 3138200"/>
              <a:gd name="connsiteX3" fmla="*/ 6151418 w 8510154"/>
              <a:gd name="connsiteY3" fmla="*/ 146 h 3138200"/>
              <a:gd name="connsiteX4" fmla="*/ 8510154 w 8510154"/>
              <a:gd name="connsiteY4" fmla="*/ 3138200 h 3138200"/>
              <a:gd name="connsiteX0" fmla="*/ 0 w 8014854"/>
              <a:gd name="connsiteY0" fmla="*/ 1830330 h 3138200"/>
              <a:gd name="connsiteX1" fmla="*/ 2559627 w 8014854"/>
              <a:gd name="connsiteY1" fmla="*/ 114446 h 3138200"/>
              <a:gd name="connsiteX2" fmla="*/ 4575463 w 8014854"/>
              <a:gd name="connsiteY2" fmla="*/ 2992727 h 3138200"/>
              <a:gd name="connsiteX3" fmla="*/ 5656118 w 8014854"/>
              <a:gd name="connsiteY3" fmla="*/ 146 h 3138200"/>
              <a:gd name="connsiteX4" fmla="*/ 8014854 w 8014854"/>
              <a:gd name="connsiteY4" fmla="*/ 3138200 h 3138200"/>
              <a:gd name="connsiteX0" fmla="*/ 0 w 8008504"/>
              <a:gd name="connsiteY0" fmla="*/ 1827155 h 3138200"/>
              <a:gd name="connsiteX1" fmla="*/ 2553277 w 8008504"/>
              <a:gd name="connsiteY1" fmla="*/ 114446 h 3138200"/>
              <a:gd name="connsiteX2" fmla="*/ 4569113 w 8008504"/>
              <a:gd name="connsiteY2" fmla="*/ 2992727 h 3138200"/>
              <a:gd name="connsiteX3" fmla="*/ 5649768 w 8008504"/>
              <a:gd name="connsiteY3" fmla="*/ 146 h 3138200"/>
              <a:gd name="connsiteX4" fmla="*/ 8008504 w 8008504"/>
              <a:gd name="connsiteY4" fmla="*/ 3138200 h 3138200"/>
              <a:gd name="connsiteX0" fmla="*/ 0 w 8008504"/>
              <a:gd name="connsiteY0" fmla="*/ 1860091 h 3171136"/>
              <a:gd name="connsiteX1" fmla="*/ 1835727 w 8008504"/>
              <a:gd name="connsiteY1" fmla="*/ 36257 h 3171136"/>
              <a:gd name="connsiteX2" fmla="*/ 4569113 w 8008504"/>
              <a:gd name="connsiteY2" fmla="*/ 3025663 h 3171136"/>
              <a:gd name="connsiteX3" fmla="*/ 5649768 w 8008504"/>
              <a:gd name="connsiteY3" fmla="*/ 33082 h 3171136"/>
              <a:gd name="connsiteX4" fmla="*/ 8008504 w 8008504"/>
              <a:gd name="connsiteY4" fmla="*/ 3171136 h 3171136"/>
              <a:gd name="connsiteX0" fmla="*/ 0 w 8008504"/>
              <a:gd name="connsiteY0" fmla="*/ 1827155 h 3138200"/>
              <a:gd name="connsiteX1" fmla="*/ 1835727 w 8008504"/>
              <a:gd name="connsiteY1" fmla="*/ 3321 h 3138200"/>
              <a:gd name="connsiteX2" fmla="*/ 4569113 w 8008504"/>
              <a:gd name="connsiteY2" fmla="*/ 2992727 h 3138200"/>
              <a:gd name="connsiteX3" fmla="*/ 5649768 w 8008504"/>
              <a:gd name="connsiteY3" fmla="*/ 146 h 3138200"/>
              <a:gd name="connsiteX4" fmla="*/ 8008504 w 8008504"/>
              <a:gd name="connsiteY4" fmla="*/ 3138200 h 3138200"/>
              <a:gd name="connsiteX0" fmla="*/ 0 w 8008504"/>
              <a:gd name="connsiteY0" fmla="*/ 1827169 h 3138214"/>
              <a:gd name="connsiteX1" fmla="*/ 1835727 w 8008504"/>
              <a:gd name="connsiteY1" fmla="*/ 3335 h 3138214"/>
              <a:gd name="connsiteX2" fmla="*/ 3400713 w 8008504"/>
              <a:gd name="connsiteY2" fmla="*/ 1727576 h 3138214"/>
              <a:gd name="connsiteX3" fmla="*/ 4569113 w 8008504"/>
              <a:gd name="connsiteY3" fmla="*/ 2992741 h 3138214"/>
              <a:gd name="connsiteX4" fmla="*/ 5649768 w 8008504"/>
              <a:gd name="connsiteY4" fmla="*/ 160 h 3138214"/>
              <a:gd name="connsiteX5" fmla="*/ 8008504 w 8008504"/>
              <a:gd name="connsiteY5" fmla="*/ 3138214 h 3138214"/>
              <a:gd name="connsiteX0" fmla="*/ 0 w 8008504"/>
              <a:gd name="connsiteY0" fmla="*/ 1827170 h 3138215"/>
              <a:gd name="connsiteX1" fmla="*/ 1835727 w 8008504"/>
              <a:gd name="connsiteY1" fmla="*/ 3336 h 3138215"/>
              <a:gd name="connsiteX2" fmla="*/ 3661063 w 8008504"/>
              <a:gd name="connsiteY2" fmla="*/ 1832352 h 3138215"/>
              <a:gd name="connsiteX3" fmla="*/ 4569113 w 8008504"/>
              <a:gd name="connsiteY3" fmla="*/ 2992742 h 3138215"/>
              <a:gd name="connsiteX4" fmla="*/ 5649768 w 8008504"/>
              <a:gd name="connsiteY4" fmla="*/ 161 h 3138215"/>
              <a:gd name="connsiteX5" fmla="*/ 8008504 w 8008504"/>
              <a:gd name="connsiteY5" fmla="*/ 3138215 h 3138215"/>
              <a:gd name="connsiteX0" fmla="*/ 0 w 8008504"/>
              <a:gd name="connsiteY0" fmla="*/ 1828979 h 3699018"/>
              <a:gd name="connsiteX1" fmla="*/ 1835727 w 8008504"/>
              <a:gd name="connsiteY1" fmla="*/ 5145 h 3699018"/>
              <a:gd name="connsiteX2" fmla="*/ 3661063 w 8008504"/>
              <a:gd name="connsiteY2" fmla="*/ 1834161 h 3699018"/>
              <a:gd name="connsiteX3" fmla="*/ 5488276 w 8008504"/>
              <a:gd name="connsiteY3" fmla="*/ 3661301 h 3699018"/>
              <a:gd name="connsiteX4" fmla="*/ 5649768 w 8008504"/>
              <a:gd name="connsiteY4" fmla="*/ 1970 h 3699018"/>
              <a:gd name="connsiteX5" fmla="*/ 8008504 w 8008504"/>
              <a:gd name="connsiteY5" fmla="*/ 3140024 h 3699018"/>
              <a:gd name="connsiteX0" fmla="*/ 0 w 8008504"/>
              <a:gd name="connsiteY0" fmla="*/ 1828979 h 3661301"/>
              <a:gd name="connsiteX1" fmla="*/ 1835727 w 8008504"/>
              <a:gd name="connsiteY1" fmla="*/ 5145 h 3661301"/>
              <a:gd name="connsiteX2" fmla="*/ 3661063 w 8008504"/>
              <a:gd name="connsiteY2" fmla="*/ 1834161 h 3661301"/>
              <a:gd name="connsiteX3" fmla="*/ 5488276 w 8008504"/>
              <a:gd name="connsiteY3" fmla="*/ 3661301 h 3661301"/>
              <a:gd name="connsiteX4" fmla="*/ 5649768 w 8008504"/>
              <a:gd name="connsiteY4" fmla="*/ 1970 h 3661301"/>
              <a:gd name="connsiteX5" fmla="*/ 8008504 w 8008504"/>
              <a:gd name="connsiteY5" fmla="*/ 3140024 h 3661301"/>
              <a:gd name="connsiteX0" fmla="*/ 0 w 8008504"/>
              <a:gd name="connsiteY0" fmla="*/ 1833738 h 3703945"/>
              <a:gd name="connsiteX1" fmla="*/ 1835727 w 8008504"/>
              <a:gd name="connsiteY1" fmla="*/ 9904 h 3703945"/>
              <a:gd name="connsiteX2" fmla="*/ 3661063 w 8008504"/>
              <a:gd name="connsiteY2" fmla="*/ 1838920 h 3703945"/>
              <a:gd name="connsiteX3" fmla="*/ 5488276 w 8008504"/>
              <a:gd name="connsiteY3" fmla="*/ 3666060 h 3703945"/>
              <a:gd name="connsiteX4" fmla="*/ 7302355 w 8008504"/>
              <a:gd name="connsiteY4" fmla="*/ 1967 h 3703945"/>
              <a:gd name="connsiteX5" fmla="*/ 8008504 w 8008504"/>
              <a:gd name="connsiteY5" fmla="*/ 3144783 h 3703945"/>
              <a:gd name="connsiteX0" fmla="*/ 0 w 8008504"/>
              <a:gd name="connsiteY0" fmla="*/ 1831772 h 3701979"/>
              <a:gd name="connsiteX1" fmla="*/ 1835727 w 8008504"/>
              <a:gd name="connsiteY1" fmla="*/ 7938 h 3701979"/>
              <a:gd name="connsiteX2" fmla="*/ 3661063 w 8008504"/>
              <a:gd name="connsiteY2" fmla="*/ 1836954 h 3701979"/>
              <a:gd name="connsiteX3" fmla="*/ 5488276 w 8008504"/>
              <a:gd name="connsiteY3" fmla="*/ 3664094 h 3701979"/>
              <a:gd name="connsiteX4" fmla="*/ 7302355 w 8008504"/>
              <a:gd name="connsiteY4" fmla="*/ 1 h 3701979"/>
              <a:gd name="connsiteX5" fmla="*/ 8008504 w 8008504"/>
              <a:gd name="connsiteY5" fmla="*/ 3142817 h 3701979"/>
              <a:gd name="connsiteX0" fmla="*/ 0 w 8008504"/>
              <a:gd name="connsiteY0" fmla="*/ 1831772 h 3701979"/>
              <a:gd name="connsiteX1" fmla="*/ 1835727 w 8008504"/>
              <a:gd name="connsiteY1" fmla="*/ 7938 h 3701979"/>
              <a:gd name="connsiteX2" fmla="*/ 3661063 w 8008504"/>
              <a:gd name="connsiteY2" fmla="*/ 1836954 h 3701979"/>
              <a:gd name="connsiteX3" fmla="*/ 5488276 w 8008504"/>
              <a:gd name="connsiteY3" fmla="*/ 3664094 h 3701979"/>
              <a:gd name="connsiteX4" fmla="*/ 7311880 w 8008504"/>
              <a:gd name="connsiteY4" fmla="*/ 1 h 3701979"/>
              <a:gd name="connsiteX5" fmla="*/ 8008504 w 8008504"/>
              <a:gd name="connsiteY5" fmla="*/ 3142817 h 3701979"/>
              <a:gd name="connsiteX0" fmla="*/ 0 w 9161029"/>
              <a:gd name="connsiteY0" fmla="*/ 1831773 h 3701980"/>
              <a:gd name="connsiteX1" fmla="*/ 1835727 w 9161029"/>
              <a:gd name="connsiteY1" fmla="*/ 7939 h 3701980"/>
              <a:gd name="connsiteX2" fmla="*/ 3661063 w 9161029"/>
              <a:gd name="connsiteY2" fmla="*/ 1836955 h 3701980"/>
              <a:gd name="connsiteX3" fmla="*/ 5488276 w 9161029"/>
              <a:gd name="connsiteY3" fmla="*/ 3664095 h 3701980"/>
              <a:gd name="connsiteX4" fmla="*/ 7311880 w 9161029"/>
              <a:gd name="connsiteY4" fmla="*/ 2 h 3701980"/>
              <a:gd name="connsiteX5" fmla="*/ 9161029 w 9161029"/>
              <a:gd name="connsiteY5" fmla="*/ 3685743 h 3701980"/>
              <a:gd name="connsiteX0" fmla="*/ 0 w 9161029"/>
              <a:gd name="connsiteY0" fmla="*/ 1831773 h 3701980"/>
              <a:gd name="connsiteX1" fmla="*/ 1835727 w 9161029"/>
              <a:gd name="connsiteY1" fmla="*/ 7939 h 3701980"/>
              <a:gd name="connsiteX2" fmla="*/ 3661063 w 9161029"/>
              <a:gd name="connsiteY2" fmla="*/ 1836955 h 3701980"/>
              <a:gd name="connsiteX3" fmla="*/ 5488276 w 9161029"/>
              <a:gd name="connsiteY3" fmla="*/ 3664095 h 3701980"/>
              <a:gd name="connsiteX4" fmla="*/ 7311880 w 9161029"/>
              <a:gd name="connsiteY4" fmla="*/ 2 h 3701980"/>
              <a:gd name="connsiteX5" fmla="*/ 9161029 w 9161029"/>
              <a:gd name="connsiteY5" fmla="*/ 3685743 h 3701980"/>
              <a:gd name="connsiteX0" fmla="*/ 0 w 9161029"/>
              <a:gd name="connsiteY0" fmla="*/ 1831773 h 3701980"/>
              <a:gd name="connsiteX1" fmla="*/ 1835727 w 9161029"/>
              <a:gd name="connsiteY1" fmla="*/ 7939 h 3701980"/>
              <a:gd name="connsiteX2" fmla="*/ 3661063 w 9161029"/>
              <a:gd name="connsiteY2" fmla="*/ 1836955 h 3701980"/>
              <a:gd name="connsiteX3" fmla="*/ 5488276 w 9161029"/>
              <a:gd name="connsiteY3" fmla="*/ 3664095 h 3701980"/>
              <a:gd name="connsiteX4" fmla="*/ 7311880 w 9161029"/>
              <a:gd name="connsiteY4" fmla="*/ 2 h 3701980"/>
              <a:gd name="connsiteX5" fmla="*/ 9161029 w 9161029"/>
              <a:gd name="connsiteY5" fmla="*/ 3685743 h 3701980"/>
              <a:gd name="connsiteX0" fmla="*/ 0 w 9161029"/>
              <a:gd name="connsiteY0" fmla="*/ 1823836 h 3677806"/>
              <a:gd name="connsiteX1" fmla="*/ 1835727 w 9161029"/>
              <a:gd name="connsiteY1" fmla="*/ 2 h 3677806"/>
              <a:gd name="connsiteX2" fmla="*/ 3661063 w 9161029"/>
              <a:gd name="connsiteY2" fmla="*/ 1829018 h 3677806"/>
              <a:gd name="connsiteX3" fmla="*/ 5488276 w 9161029"/>
              <a:gd name="connsiteY3" fmla="*/ 3656158 h 3677806"/>
              <a:gd name="connsiteX4" fmla="*/ 7311880 w 9161029"/>
              <a:gd name="connsiteY4" fmla="*/ 1839915 h 3677806"/>
              <a:gd name="connsiteX5" fmla="*/ 9161029 w 9161029"/>
              <a:gd name="connsiteY5" fmla="*/ 3677806 h 3677806"/>
              <a:gd name="connsiteX0" fmla="*/ 0 w 9141979"/>
              <a:gd name="connsiteY0" fmla="*/ 2271551 h 4103875"/>
              <a:gd name="connsiteX1" fmla="*/ 1835727 w 9141979"/>
              <a:gd name="connsiteY1" fmla="*/ 447717 h 4103875"/>
              <a:gd name="connsiteX2" fmla="*/ 3661063 w 9141979"/>
              <a:gd name="connsiteY2" fmla="*/ 2276733 h 4103875"/>
              <a:gd name="connsiteX3" fmla="*/ 5488276 w 9141979"/>
              <a:gd name="connsiteY3" fmla="*/ 4103873 h 4103875"/>
              <a:gd name="connsiteX4" fmla="*/ 7311880 w 9141979"/>
              <a:gd name="connsiteY4" fmla="*/ 2287630 h 4103875"/>
              <a:gd name="connsiteX5" fmla="*/ 9141979 w 9141979"/>
              <a:gd name="connsiteY5" fmla="*/ 467921 h 4103875"/>
              <a:gd name="connsiteX0" fmla="*/ 0 w 9141979"/>
              <a:gd name="connsiteY0" fmla="*/ 1823836 h 3656160"/>
              <a:gd name="connsiteX1" fmla="*/ 1835727 w 9141979"/>
              <a:gd name="connsiteY1" fmla="*/ 2 h 3656160"/>
              <a:gd name="connsiteX2" fmla="*/ 3661063 w 9141979"/>
              <a:gd name="connsiteY2" fmla="*/ 1829018 h 3656160"/>
              <a:gd name="connsiteX3" fmla="*/ 5488276 w 9141979"/>
              <a:gd name="connsiteY3" fmla="*/ 3656158 h 3656160"/>
              <a:gd name="connsiteX4" fmla="*/ 7311880 w 9141979"/>
              <a:gd name="connsiteY4" fmla="*/ 1839915 h 3656160"/>
              <a:gd name="connsiteX5" fmla="*/ 9141979 w 9141979"/>
              <a:gd name="connsiteY5" fmla="*/ 20206 h 3656160"/>
              <a:gd name="connsiteX0" fmla="*/ 0 w 9141979"/>
              <a:gd name="connsiteY0" fmla="*/ 1823836 h 3656160"/>
              <a:gd name="connsiteX1" fmla="*/ 1835727 w 9141979"/>
              <a:gd name="connsiteY1" fmla="*/ 2 h 3656160"/>
              <a:gd name="connsiteX2" fmla="*/ 3661063 w 9141979"/>
              <a:gd name="connsiteY2" fmla="*/ 1829018 h 3656160"/>
              <a:gd name="connsiteX3" fmla="*/ 5488276 w 9141979"/>
              <a:gd name="connsiteY3" fmla="*/ 3656158 h 3656160"/>
              <a:gd name="connsiteX4" fmla="*/ 7311880 w 9141979"/>
              <a:gd name="connsiteY4" fmla="*/ 1839915 h 3656160"/>
              <a:gd name="connsiteX5" fmla="*/ 9141979 w 9141979"/>
              <a:gd name="connsiteY5" fmla="*/ 20206 h 3656160"/>
              <a:gd name="connsiteX0" fmla="*/ 0 w 9141979"/>
              <a:gd name="connsiteY0" fmla="*/ 1823836 h 3656240"/>
              <a:gd name="connsiteX1" fmla="*/ 1835727 w 9141979"/>
              <a:gd name="connsiteY1" fmla="*/ 2 h 3656240"/>
              <a:gd name="connsiteX2" fmla="*/ 3661063 w 9141979"/>
              <a:gd name="connsiteY2" fmla="*/ 1829018 h 3656240"/>
              <a:gd name="connsiteX3" fmla="*/ 5488276 w 9141979"/>
              <a:gd name="connsiteY3" fmla="*/ 3656158 h 3656240"/>
              <a:gd name="connsiteX4" fmla="*/ 7311880 w 9141979"/>
              <a:gd name="connsiteY4" fmla="*/ 1839915 h 3656240"/>
              <a:gd name="connsiteX5" fmla="*/ 9141979 w 9141979"/>
              <a:gd name="connsiteY5" fmla="*/ 20206 h 3656240"/>
              <a:gd name="connsiteX0" fmla="*/ 0 w 9141979"/>
              <a:gd name="connsiteY0" fmla="*/ 1823836 h 3656240"/>
              <a:gd name="connsiteX1" fmla="*/ 1835727 w 9141979"/>
              <a:gd name="connsiteY1" fmla="*/ 2 h 3656240"/>
              <a:gd name="connsiteX2" fmla="*/ 3661063 w 9141979"/>
              <a:gd name="connsiteY2" fmla="*/ 1829018 h 3656240"/>
              <a:gd name="connsiteX3" fmla="*/ 5488276 w 9141979"/>
              <a:gd name="connsiteY3" fmla="*/ 3656158 h 3656240"/>
              <a:gd name="connsiteX4" fmla="*/ 7311880 w 9141979"/>
              <a:gd name="connsiteY4" fmla="*/ 1839915 h 3656240"/>
              <a:gd name="connsiteX5" fmla="*/ 9141979 w 9141979"/>
              <a:gd name="connsiteY5" fmla="*/ 20206 h 3656240"/>
              <a:gd name="connsiteX0" fmla="*/ 0 w 9141979"/>
              <a:gd name="connsiteY0" fmla="*/ 1823836 h 3656159"/>
              <a:gd name="connsiteX1" fmla="*/ 1835727 w 9141979"/>
              <a:gd name="connsiteY1" fmla="*/ 2 h 3656159"/>
              <a:gd name="connsiteX2" fmla="*/ 3661063 w 9141979"/>
              <a:gd name="connsiteY2" fmla="*/ 1829018 h 3656159"/>
              <a:gd name="connsiteX3" fmla="*/ 5488276 w 9141979"/>
              <a:gd name="connsiteY3" fmla="*/ 3656158 h 3656159"/>
              <a:gd name="connsiteX4" fmla="*/ 7311880 w 9141979"/>
              <a:gd name="connsiteY4" fmla="*/ 1839915 h 3656159"/>
              <a:gd name="connsiteX5" fmla="*/ 9141979 w 9141979"/>
              <a:gd name="connsiteY5" fmla="*/ 20206 h 3656159"/>
              <a:gd name="connsiteX0" fmla="*/ 0 w 9141979"/>
              <a:gd name="connsiteY0" fmla="*/ 1823836 h 3656159"/>
              <a:gd name="connsiteX1" fmla="*/ 1835727 w 9141979"/>
              <a:gd name="connsiteY1" fmla="*/ 2 h 3656159"/>
              <a:gd name="connsiteX2" fmla="*/ 3661063 w 9141979"/>
              <a:gd name="connsiteY2" fmla="*/ 1829018 h 3656159"/>
              <a:gd name="connsiteX3" fmla="*/ 5488276 w 9141979"/>
              <a:gd name="connsiteY3" fmla="*/ 3656158 h 3656159"/>
              <a:gd name="connsiteX4" fmla="*/ 7311880 w 9141979"/>
              <a:gd name="connsiteY4" fmla="*/ 1839915 h 3656159"/>
              <a:gd name="connsiteX5" fmla="*/ 9141979 w 9141979"/>
              <a:gd name="connsiteY5" fmla="*/ 20206 h 3656159"/>
              <a:gd name="connsiteX0" fmla="*/ 0 w 9141979"/>
              <a:gd name="connsiteY0" fmla="*/ 1823836 h 3656159"/>
              <a:gd name="connsiteX1" fmla="*/ 1835727 w 9141979"/>
              <a:gd name="connsiteY1" fmla="*/ 2 h 3656159"/>
              <a:gd name="connsiteX2" fmla="*/ 3661063 w 9141979"/>
              <a:gd name="connsiteY2" fmla="*/ 1829018 h 3656159"/>
              <a:gd name="connsiteX3" fmla="*/ 5488276 w 9141979"/>
              <a:gd name="connsiteY3" fmla="*/ 3656158 h 3656159"/>
              <a:gd name="connsiteX4" fmla="*/ 7311880 w 9141979"/>
              <a:gd name="connsiteY4" fmla="*/ 1839915 h 3656159"/>
              <a:gd name="connsiteX5" fmla="*/ 9141979 w 9141979"/>
              <a:gd name="connsiteY5" fmla="*/ 20206 h 3656159"/>
              <a:gd name="connsiteX0" fmla="*/ 0 w 7311880"/>
              <a:gd name="connsiteY0" fmla="*/ 1823836 h 3656159"/>
              <a:gd name="connsiteX1" fmla="*/ 1835727 w 7311880"/>
              <a:gd name="connsiteY1" fmla="*/ 2 h 3656159"/>
              <a:gd name="connsiteX2" fmla="*/ 3661063 w 7311880"/>
              <a:gd name="connsiteY2" fmla="*/ 1829018 h 3656159"/>
              <a:gd name="connsiteX3" fmla="*/ 5488276 w 7311880"/>
              <a:gd name="connsiteY3" fmla="*/ 3656158 h 3656159"/>
              <a:gd name="connsiteX4" fmla="*/ 7311880 w 7311880"/>
              <a:gd name="connsiteY4" fmla="*/ 1839915 h 3656159"/>
              <a:gd name="connsiteX0" fmla="*/ 0 w 7311880"/>
              <a:gd name="connsiteY0" fmla="*/ 1823836 h 3656159"/>
              <a:gd name="connsiteX1" fmla="*/ 1835727 w 7311880"/>
              <a:gd name="connsiteY1" fmla="*/ 2 h 3656159"/>
              <a:gd name="connsiteX2" fmla="*/ 3661063 w 7311880"/>
              <a:gd name="connsiteY2" fmla="*/ 1829018 h 3656159"/>
              <a:gd name="connsiteX3" fmla="*/ 5488276 w 7311880"/>
              <a:gd name="connsiteY3" fmla="*/ 3656158 h 3656159"/>
              <a:gd name="connsiteX4" fmla="*/ 7311880 w 7311880"/>
              <a:gd name="connsiteY4" fmla="*/ 1839915 h 3656159"/>
              <a:gd name="connsiteX0" fmla="*/ 0 w 7311880"/>
              <a:gd name="connsiteY0" fmla="*/ 1826747 h 3659070"/>
              <a:gd name="connsiteX1" fmla="*/ 1835727 w 7311880"/>
              <a:gd name="connsiteY1" fmla="*/ 2913 h 3659070"/>
              <a:gd name="connsiteX2" fmla="*/ 3661063 w 7311880"/>
              <a:gd name="connsiteY2" fmla="*/ 1831929 h 3659070"/>
              <a:gd name="connsiteX3" fmla="*/ 5488276 w 7311880"/>
              <a:gd name="connsiteY3" fmla="*/ 3659069 h 3659070"/>
              <a:gd name="connsiteX4" fmla="*/ 7311880 w 7311880"/>
              <a:gd name="connsiteY4" fmla="*/ 1842826 h 3659070"/>
              <a:gd name="connsiteX0" fmla="*/ 0 w 7311880"/>
              <a:gd name="connsiteY0" fmla="*/ 1824252 h 3656575"/>
              <a:gd name="connsiteX1" fmla="*/ 1835727 w 7311880"/>
              <a:gd name="connsiteY1" fmla="*/ 418 h 3656575"/>
              <a:gd name="connsiteX2" fmla="*/ 3661063 w 7311880"/>
              <a:gd name="connsiteY2" fmla="*/ 1829434 h 3656575"/>
              <a:gd name="connsiteX3" fmla="*/ 5488276 w 7311880"/>
              <a:gd name="connsiteY3" fmla="*/ 3656574 h 3656575"/>
              <a:gd name="connsiteX4" fmla="*/ 7311880 w 7311880"/>
              <a:gd name="connsiteY4" fmla="*/ 1840331 h 3656575"/>
              <a:gd name="connsiteX0" fmla="*/ 0 w 7311880"/>
              <a:gd name="connsiteY0" fmla="*/ 1824252 h 3657283"/>
              <a:gd name="connsiteX1" fmla="*/ 1835727 w 7311880"/>
              <a:gd name="connsiteY1" fmla="*/ 418 h 3657283"/>
              <a:gd name="connsiteX2" fmla="*/ 3661063 w 7311880"/>
              <a:gd name="connsiteY2" fmla="*/ 1829434 h 3657283"/>
              <a:gd name="connsiteX3" fmla="*/ 5488276 w 7311880"/>
              <a:gd name="connsiteY3" fmla="*/ 3656574 h 3657283"/>
              <a:gd name="connsiteX4" fmla="*/ 7311880 w 7311880"/>
              <a:gd name="connsiteY4" fmla="*/ 1840331 h 3657283"/>
              <a:gd name="connsiteX0" fmla="*/ 0 w 7311880"/>
              <a:gd name="connsiteY0" fmla="*/ 1824252 h 3657308"/>
              <a:gd name="connsiteX1" fmla="*/ 1835727 w 7311880"/>
              <a:gd name="connsiteY1" fmla="*/ 418 h 3657308"/>
              <a:gd name="connsiteX2" fmla="*/ 3661063 w 7311880"/>
              <a:gd name="connsiteY2" fmla="*/ 1829434 h 3657308"/>
              <a:gd name="connsiteX3" fmla="*/ 5488276 w 7311880"/>
              <a:gd name="connsiteY3" fmla="*/ 3656574 h 3657308"/>
              <a:gd name="connsiteX4" fmla="*/ 7311880 w 7311880"/>
              <a:gd name="connsiteY4" fmla="*/ 1840331 h 3657308"/>
              <a:gd name="connsiteX0" fmla="*/ 0 w 7311880"/>
              <a:gd name="connsiteY0" fmla="*/ 1824266 h 3657322"/>
              <a:gd name="connsiteX1" fmla="*/ 1835727 w 7311880"/>
              <a:gd name="connsiteY1" fmla="*/ 432 h 3657322"/>
              <a:gd name="connsiteX2" fmla="*/ 3661063 w 7311880"/>
              <a:gd name="connsiteY2" fmla="*/ 1829448 h 3657322"/>
              <a:gd name="connsiteX3" fmla="*/ 5488276 w 7311880"/>
              <a:gd name="connsiteY3" fmla="*/ 3656588 h 3657322"/>
              <a:gd name="connsiteX4" fmla="*/ 7311880 w 7311880"/>
              <a:gd name="connsiteY4" fmla="*/ 1840345 h 3657322"/>
              <a:gd name="connsiteX0" fmla="*/ 0 w 7311880"/>
              <a:gd name="connsiteY0" fmla="*/ 1824276 h 3657332"/>
              <a:gd name="connsiteX1" fmla="*/ 1835727 w 7311880"/>
              <a:gd name="connsiteY1" fmla="*/ 442 h 3657332"/>
              <a:gd name="connsiteX2" fmla="*/ 3661063 w 7311880"/>
              <a:gd name="connsiteY2" fmla="*/ 1829458 h 3657332"/>
              <a:gd name="connsiteX3" fmla="*/ 5488276 w 7311880"/>
              <a:gd name="connsiteY3" fmla="*/ 3656598 h 3657332"/>
              <a:gd name="connsiteX4" fmla="*/ 7311880 w 7311880"/>
              <a:gd name="connsiteY4" fmla="*/ 1840355 h 3657332"/>
              <a:gd name="connsiteX0" fmla="*/ 0 w 7311880"/>
              <a:gd name="connsiteY0" fmla="*/ 1824276 h 3657332"/>
              <a:gd name="connsiteX1" fmla="*/ 1835727 w 7311880"/>
              <a:gd name="connsiteY1" fmla="*/ 442 h 3657332"/>
              <a:gd name="connsiteX2" fmla="*/ 3661063 w 7311880"/>
              <a:gd name="connsiteY2" fmla="*/ 1829458 h 3657332"/>
              <a:gd name="connsiteX3" fmla="*/ 5488276 w 7311880"/>
              <a:gd name="connsiteY3" fmla="*/ 3656598 h 3657332"/>
              <a:gd name="connsiteX4" fmla="*/ 7311880 w 7311880"/>
              <a:gd name="connsiteY4" fmla="*/ 1840355 h 3657332"/>
              <a:gd name="connsiteX0" fmla="*/ 0 w 7311880"/>
              <a:gd name="connsiteY0" fmla="*/ 1824276 h 3656599"/>
              <a:gd name="connsiteX1" fmla="*/ 1835727 w 7311880"/>
              <a:gd name="connsiteY1" fmla="*/ 442 h 3656599"/>
              <a:gd name="connsiteX2" fmla="*/ 3661063 w 7311880"/>
              <a:gd name="connsiteY2" fmla="*/ 1829458 h 3656599"/>
              <a:gd name="connsiteX3" fmla="*/ 5488276 w 7311880"/>
              <a:gd name="connsiteY3" fmla="*/ 3656598 h 3656599"/>
              <a:gd name="connsiteX4" fmla="*/ 7311880 w 7311880"/>
              <a:gd name="connsiteY4" fmla="*/ 1840355 h 365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1880" h="3656599">
                <a:moveTo>
                  <a:pt x="0" y="1824276"/>
                </a:moveTo>
                <a:cubicBezTo>
                  <a:pt x="853786" y="389465"/>
                  <a:pt x="1330325" y="28153"/>
                  <a:pt x="1835727" y="442"/>
                </a:cubicBezTo>
                <a:cubicBezTo>
                  <a:pt x="2341129" y="-27269"/>
                  <a:pt x="3215024" y="1255024"/>
                  <a:pt x="3661063" y="1829458"/>
                </a:cubicBezTo>
                <a:cubicBezTo>
                  <a:pt x="4059477" y="2375317"/>
                  <a:pt x="4927432" y="3654782"/>
                  <a:pt x="5488276" y="3656598"/>
                </a:cubicBezTo>
                <a:cubicBezTo>
                  <a:pt x="6049120" y="3658414"/>
                  <a:pt x="6950580" y="2312997"/>
                  <a:pt x="7311880" y="1840355"/>
                </a:cubicBezTo>
              </a:path>
            </a:pathLst>
          </a:cu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Freeform 53"/>
          <p:cNvSpPr/>
          <p:nvPr/>
        </p:nvSpPr>
        <p:spPr>
          <a:xfrm>
            <a:off x="7606240" y="1575882"/>
            <a:ext cx="1420718" cy="1823834"/>
          </a:xfrm>
          <a:custGeom>
            <a:avLst/>
            <a:gdLst>
              <a:gd name="connsiteX0" fmla="*/ 0 w 7907481"/>
              <a:gd name="connsiteY0" fmla="*/ 2982336 h 3138200"/>
              <a:gd name="connsiteX1" fmla="*/ 2452254 w 7907481"/>
              <a:gd name="connsiteY1" fmla="*/ 114446 h 3138200"/>
              <a:gd name="connsiteX2" fmla="*/ 4468090 w 7907481"/>
              <a:gd name="connsiteY2" fmla="*/ 2992727 h 3138200"/>
              <a:gd name="connsiteX3" fmla="*/ 5548745 w 7907481"/>
              <a:gd name="connsiteY3" fmla="*/ 146 h 3138200"/>
              <a:gd name="connsiteX4" fmla="*/ 7907481 w 7907481"/>
              <a:gd name="connsiteY4" fmla="*/ 3138200 h 3138200"/>
              <a:gd name="connsiteX0" fmla="*/ 0 w 8510154"/>
              <a:gd name="connsiteY0" fmla="*/ 1548390 h 3138200"/>
              <a:gd name="connsiteX1" fmla="*/ 3054927 w 8510154"/>
              <a:gd name="connsiteY1" fmla="*/ 114446 h 3138200"/>
              <a:gd name="connsiteX2" fmla="*/ 5070763 w 8510154"/>
              <a:gd name="connsiteY2" fmla="*/ 2992727 h 3138200"/>
              <a:gd name="connsiteX3" fmla="*/ 6151418 w 8510154"/>
              <a:gd name="connsiteY3" fmla="*/ 146 h 3138200"/>
              <a:gd name="connsiteX4" fmla="*/ 8510154 w 8510154"/>
              <a:gd name="connsiteY4" fmla="*/ 3138200 h 3138200"/>
              <a:gd name="connsiteX0" fmla="*/ 0 w 8014854"/>
              <a:gd name="connsiteY0" fmla="*/ 1830330 h 3138200"/>
              <a:gd name="connsiteX1" fmla="*/ 2559627 w 8014854"/>
              <a:gd name="connsiteY1" fmla="*/ 114446 h 3138200"/>
              <a:gd name="connsiteX2" fmla="*/ 4575463 w 8014854"/>
              <a:gd name="connsiteY2" fmla="*/ 2992727 h 3138200"/>
              <a:gd name="connsiteX3" fmla="*/ 5656118 w 8014854"/>
              <a:gd name="connsiteY3" fmla="*/ 146 h 3138200"/>
              <a:gd name="connsiteX4" fmla="*/ 8014854 w 8014854"/>
              <a:gd name="connsiteY4" fmla="*/ 3138200 h 3138200"/>
              <a:gd name="connsiteX0" fmla="*/ 0 w 8008504"/>
              <a:gd name="connsiteY0" fmla="*/ 1827155 h 3138200"/>
              <a:gd name="connsiteX1" fmla="*/ 2553277 w 8008504"/>
              <a:gd name="connsiteY1" fmla="*/ 114446 h 3138200"/>
              <a:gd name="connsiteX2" fmla="*/ 4569113 w 8008504"/>
              <a:gd name="connsiteY2" fmla="*/ 2992727 h 3138200"/>
              <a:gd name="connsiteX3" fmla="*/ 5649768 w 8008504"/>
              <a:gd name="connsiteY3" fmla="*/ 146 h 3138200"/>
              <a:gd name="connsiteX4" fmla="*/ 8008504 w 8008504"/>
              <a:gd name="connsiteY4" fmla="*/ 3138200 h 3138200"/>
              <a:gd name="connsiteX0" fmla="*/ 0 w 8008504"/>
              <a:gd name="connsiteY0" fmla="*/ 1860091 h 3171136"/>
              <a:gd name="connsiteX1" fmla="*/ 1835727 w 8008504"/>
              <a:gd name="connsiteY1" fmla="*/ 36257 h 3171136"/>
              <a:gd name="connsiteX2" fmla="*/ 4569113 w 8008504"/>
              <a:gd name="connsiteY2" fmla="*/ 3025663 h 3171136"/>
              <a:gd name="connsiteX3" fmla="*/ 5649768 w 8008504"/>
              <a:gd name="connsiteY3" fmla="*/ 33082 h 3171136"/>
              <a:gd name="connsiteX4" fmla="*/ 8008504 w 8008504"/>
              <a:gd name="connsiteY4" fmla="*/ 3171136 h 3171136"/>
              <a:gd name="connsiteX0" fmla="*/ 0 w 8008504"/>
              <a:gd name="connsiteY0" fmla="*/ 1827155 h 3138200"/>
              <a:gd name="connsiteX1" fmla="*/ 1835727 w 8008504"/>
              <a:gd name="connsiteY1" fmla="*/ 3321 h 3138200"/>
              <a:gd name="connsiteX2" fmla="*/ 4569113 w 8008504"/>
              <a:gd name="connsiteY2" fmla="*/ 2992727 h 3138200"/>
              <a:gd name="connsiteX3" fmla="*/ 5649768 w 8008504"/>
              <a:gd name="connsiteY3" fmla="*/ 146 h 3138200"/>
              <a:gd name="connsiteX4" fmla="*/ 8008504 w 8008504"/>
              <a:gd name="connsiteY4" fmla="*/ 3138200 h 3138200"/>
              <a:gd name="connsiteX0" fmla="*/ 0 w 8008504"/>
              <a:gd name="connsiteY0" fmla="*/ 1827169 h 3138214"/>
              <a:gd name="connsiteX1" fmla="*/ 1835727 w 8008504"/>
              <a:gd name="connsiteY1" fmla="*/ 3335 h 3138214"/>
              <a:gd name="connsiteX2" fmla="*/ 3400713 w 8008504"/>
              <a:gd name="connsiteY2" fmla="*/ 1727576 h 3138214"/>
              <a:gd name="connsiteX3" fmla="*/ 4569113 w 8008504"/>
              <a:gd name="connsiteY3" fmla="*/ 2992741 h 3138214"/>
              <a:gd name="connsiteX4" fmla="*/ 5649768 w 8008504"/>
              <a:gd name="connsiteY4" fmla="*/ 160 h 3138214"/>
              <a:gd name="connsiteX5" fmla="*/ 8008504 w 8008504"/>
              <a:gd name="connsiteY5" fmla="*/ 3138214 h 3138214"/>
              <a:gd name="connsiteX0" fmla="*/ 0 w 8008504"/>
              <a:gd name="connsiteY0" fmla="*/ 1827170 h 3138215"/>
              <a:gd name="connsiteX1" fmla="*/ 1835727 w 8008504"/>
              <a:gd name="connsiteY1" fmla="*/ 3336 h 3138215"/>
              <a:gd name="connsiteX2" fmla="*/ 3661063 w 8008504"/>
              <a:gd name="connsiteY2" fmla="*/ 1832352 h 3138215"/>
              <a:gd name="connsiteX3" fmla="*/ 4569113 w 8008504"/>
              <a:gd name="connsiteY3" fmla="*/ 2992742 h 3138215"/>
              <a:gd name="connsiteX4" fmla="*/ 5649768 w 8008504"/>
              <a:gd name="connsiteY4" fmla="*/ 161 h 3138215"/>
              <a:gd name="connsiteX5" fmla="*/ 8008504 w 8008504"/>
              <a:gd name="connsiteY5" fmla="*/ 3138215 h 3138215"/>
              <a:gd name="connsiteX0" fmla="*/ 0 w 8008504"/>
              <a:gd name="connsiteY0" fmla="*/ 1828979 h 3699018"/>
              <a:gd name="connsiteX1" fmla="*/ 1835727 w 8008504"/>
              <a:gd name="connsiteY1" fmla="*/ 5145 h 3699018"/>
              <a:gd name="connsiteX2" fmla="*/ 3661063 w 8008504"/>
              <a:gd name="connsiteY2" fmla="*/ 1834161 h 3699018"/>
              <a:gd name="connsiteX3" fmla="*/ 5488276 w 8008504"/>
              <a:gd name="connsiteY3" fmla="*/ 3661301 h 3699018"/>
              <a:gd name="connsiteX4" fmla="*/ 5649768 w 8008504"/>
              <a:gd name="connsiteY4" fmla="*/ 1970 h 3699018"/>
              <a:gd name="connsiteX5" fmla="*/ 8008504 w 8008504"/>
              <a:gd name="connsiteY5" fmla="*/ 3140024 h 3699018"/>
              <a:gd name="connsiteX0" fmla="*/ 0 w 8008504"/>
              <a:gd name="connsiteY0" fmla="*/ 1828979 h 3661301"/>
              <a:gd name="connsiteX1" fmla="*/ 1835727 w 8008504"/>
              <a:gd name="connsiteY1" fmla="*/ 5145 h 3661301"/>
              <a:gd name="connsiteX2" fmla="*/ 3661063 w 8008504"/>
              <a:gd name="connsiteY2" fmla="*/ 1834161 h 3661301"/>
              <a:gd name="connsiteX3" fmla="*/ 5488276 w 8008504"/>
              <a:gd name="connsiteY3" fmla="*/ 3661301 h 3661301"/>
              <a:gd name="connsiteX4" fmla="*/ 5649768 w 8008504"/>
              <a:gd name="connsiteY4" fmla="*/ 1970 h 3661301"/>
              <a:gd name="connsiteX5" fmla="*/ 8008504 w 8008504"/>
              <a:gd name="connsiteY5" fmla="*/ 3140024 h 3661301"/>
              <a:gd name="connsiteX0" fmla="*/ 0 w 8008504"/>
              <a:gd name="connsiteY0" fmla="*/ 1833738 h 3703945"/>
              <a:gd name="connsiteX1" fmla="*/ 1835727 w 8008504"/>
              <a:gd name="connsiteY1" fmla="*/ 9904 h 3703945"/>
              <a:gd name="connsiteX2" fmla="*/ 3661063 w 8008504"/>
              <a:gd name="connsiteY2" fmla="*/ 1838920 h 3703945"/>
              <a:gd name="connsiteX3" fmla="*/ 5488276 w 8008504"/>
              <a:gd name="connsiteY3" fmla="*/ 3666060 h 3703945"/>
              <a:gd name="connsiteX4" fmla="*/ 7302355 w 8008504"/>
              <a:gd name="connsiteY4" fmla="*/ 1967 h 3703945"/>
              <a:gd name="connsiteX5" fmla="*/ 8008504 w 8008504"/>
              <a:gd name="connsiteY5" fmla="*/ 3144783 h 3703945"/>
              <a:gd name="connsiteX0" fmla="*/ 0 w 8008504"/>
              <a:gd name="connsiteY0" fmla="*/ 1831772 h 3701979"/>
              <a:gd name="connsiteX1" fmla="*/ 1835727 w 8008504"/>
              <a:gd name="connsiteY1" fmla="*/ 7938 h 3701979"/>
              <a:gd name="connsiteX2" fmla="*/ 3661063 w 8008504"/>
              <a:gd name="connsiteY2" fmla="*/ 1836954 h 3701979"/>
              <a:gd name="connsiteX3" fmla="*/ 5488276 w 8008504"/>
              <a:gd name="connsiteY3" fmla="*/ 3664094 h 3701979"/>
              <a:gd name="connsiteX4" fmla="*/ 7302355 w 8008504"/>
              <a:gd name="connsiteY4" fmla="*/ 1 h 3701979"/>
              <a:gd name="connsiteX5" fmla="*/ 8008504 w 8008504"/>
              <a:gd name="connsiteY5" fmla="*/ 3142817 h 3701979"/>
              <a:gd name="connsiteX0" fmla="*/ 0 w 8008504"/>
              <a:gd name="connsiteY0" fmla="*/ 1831772 h 3701979"/>
              <a:gd name="connsiteX1" fmla="*/ 1835727 w 8008504"/>
              <a:gd name="connsiteY1" fmla="*/ 7938 h 3701979"/>
              <a:gd name="connsiteX2" fmla="*/ 3661063 w 8008504"/>
              <a:gd name="connsiteY2" fmla="*/ 1836954 h 3701979"/>
              <a:gd name="connsiteX3" fmla="*/ 5488276 w 8008504"/>
              <a:gd name="connsiteY3" fmla="*/ 3664094 h 3701979"/>
              <a:gd name="connsiteX4" fmla="*/ 7311880 w 8008504"/>
              <a:gd name="connsiteY4" fmla="*/ 1 h 3701979"/>
              <a:gd name="connsiteX5" fmla="*/ 8008504 w 8008504"/>
              <a:gd name="connsiteY5" fmla="*/ 3142817 h 3701979"/>
              <a:gd name="connsiteX0" fmla="*/ 0 w 9161029"/>
              <a:gd name="connsiteY0" fmla="*/ 1831773 h 3701980"/>
              <a:gd name="connsiteX1" fmla="*/ 1835727 w 9161029"/>
              <a:gd name="connsiteY1" fmla="*/ 7939 h 3701980"/>
              <a:gd name="connsiteX2" fmla="*/ 3661063 w 9161029"/>
              <a:gd name="connsiteY2" fmla="*/ 1836955 h 3701980"/>
              <a:gd name="connsiteX3" fmla="*/ 5488276 w 9161029"/>
              <a:gd name="connsiteY3" fmla="*/ 3664095 h 3701980"/>
              <a:gd name="connsiteX4" fmla="*/ 7311880 w 9161029"/>
              <a:gd name="connsiteY4" fmla="*/ 2 h 3701980"/>
              <a:gd name="connsiteX5" fmla="*/ 9161029 w 9161029"/>
              <a:gd name="connsiteY5" fmla="*/ 3685743 h 3701980"/>
              <a:gd name="connsiteX0" fmla="*/ 0 w 9161029"/>
              <a:gd name="connsiteY0" fmla="*/ 1831773 h 3701980"/>
              <a:gd name="connsiteX1" fmla="*/ 1835727 w 9161029"/>
              <a:gd name="connsiteY1" fmla="*/ 7939 h 3701980"/>
              <a:gd name="connsiteX2" fmla="*/ 3661063 w 9161029"/>
              <a:gd name="connsiteY2" fmla="*/ 1836955 h 3701980"/>
              <a:gd name="connsiteX3" fmla="*/ 5488276 w 9161029"/>
              <a:gd name="connsiteY3" fmla="*/ 3664095 h 3701980"/>
              <a:gd name="connsiteX4" fmla="*/ 7311880 w 9161029"/>
              <a:gd name="connsiteY4" fmla="*/ 2 h 3701980"/>
              <a:gd name="connsiteX5" fmla="*/ 9161029 w 9161029"/>
              <a:gd name="connsiteY5" fmla="*/ 3685743 h 3701980"/>
              <a:gd name="connsiteX0" fmla="*/ 0 w 9161029"/>
              <a:gd name="connsiteY0" fmla="*/ 1831773 h 3701980"/>
              <a:gd name="connsiteX1" fmla="*/ 1835727 w 9161029"/>
              <a:gd name="connsiteY1" fmla="*/ 7939 h 3701980"/>
              <a:gd name="connsiteX2" fmla="*/ 3661063 w 9161029"/>
              <a:gd name="connsiteY2" fmla="*/ 1836955 h 3701980"/>
              <a:gd name="connsiteX3" fmla="*/ 5488276 w 9161029"/>
              <a:gd name="connsiteY3" fmla="*/ 3664095 h 3701980"/>
              <a:gd name="connsiteX4" fmla="*/ 7311880 w 9161029"/>
              <a:gd name="connsiteY4" fmla="*/ 2 h 3701980"/>
              <a:gd name="connsiteX5" fmla="*/ 9161029 w 9161029"/>
              <a:gd name="connsiteY5" fmla="*/ 3685743 h 3701980"/>
              <a:gd name="connsiteX0" fmla="*/ 0 w 9161029"/>
              <a:gd name="connsiteY0" fmla="*/ 1823836 h 3677806"/>
              <a:gd name="connsiteX1" fmla="*/ 1835727 w 9161029"/>
              <a:gd name="connsiteY1" fmla="*/ 2 h 3677806"/>
              <a:gd name="connsiteX2" fmla="*/ 3661063 w 9161029"/>
              <a:gd name="connsiteY2" fmla="*/ 1829018 h 3677806"/>
              <a:gd name="connsiteX3" fmla="*/ 5488276 w 9161029"/>
              <a:gd name="connsiteY3" fmla="*/ 3656158 h 3677806"/>
              <a:gd name="connsiteX4" fmla="*/ 7311880 w 9161029"/>
              <a:gd name="connsiteY4" fmla="*/ 1839915 h 3677806"/>
              <a:gd name="connsiteX5" fmla="*/ 9161029 w 9161029"/>
              <a:gd name="connsiteY5" fmla="*/ 3677806 h 3677806"/>
              <a:gd name="connsiteX0" fmla="*/ 0 w 9141979"/>
              <a:gd name="connsiteY0" fmla="*/ 2271551 h 4103875"/>
              <a:gd name="connsiteX1" fmla="*/ 1835727 w 9141979"/>
              <a:gd name="connsiteY1" fmla="*/ 447717 h 4103875"/>
              <a:gd name="connsiteX2" fmla="*/ 3661063 w 9141979"/>
              <a:gd name="connsiteY2" fmla="*/ 2276733 h 4103875"/>
              <a:gd name="connsiteX3" fmla="*/ 5488276 w 9141979"/>
              <a:gd name="connsiteY3" fmla="*/ 4103873 h 4103875"/>
              <a:gd name="connsiteX4" fmla="*/ 7311880 w 9141979"/>
              <a:gd name="connsiteY4" fmla="*/ 2287630 h 4103875"/>
              <a:gd name="connsiteX5" fmla="*/ 9141979 w 9141979"/>
              <a:gd name="connsiteY5" fmla="*/ 467921 h 4103875"/>
              <a:gd name="connsiteX0" fmla="*/ 0 w 9141979"/>
              <a:gd name="connsiteY0" fmla="*/ 1823836 h 3656160"/>
              <a:gd name="connsiteX1" fmla="*/ 1835727 w 9141979"/>
              <a:gd name="connsiteY1" fmla="*/ 2 h 3656160"/>
              <a:gd name="connsiteX2" fmla="*/ 3661063 w 9141979"/>
              <a:gd name="connsiteY2" fmla="*/ 1829018 h 3656160"/>
              <a:gd name="connsiteX3" fmla="*/ 5488276 w 9141979"/>
              <a:gd name="connsiteY3" fmla="*/ 3656158 h 3656160"/>
              <a:gd name="connsiteX4" fmla="*/ 7311880 w 9141979"/>
              <a:gd name="connsiteY4" fmla="*/ 1839915 h 3656160"/>
              <a:gd name="connsiteX5" fmla="*/ 9141979 w 9141979"/>
              <a:gd name="connsiteY5" fmla="*/ 20206 h 3656160"/>
              <a:gd name="connsiteX0" fmla="*/ 0 w 9141979"/>
              <a:gd name="connsiteY0" fmla="*/ 1823836 h 3656160"/>
              <a:gd name="connsiteX1" fmla="*/ 1835727 w 9141979"/>
              <a:gd name="connsiteY1" fmla="*/ 2 h 3656160"/>
              <a:gd name="connsiteX2" fmla="*/ 3661063 w 9141979"/>
              <a:gd name="connsiteY2" fmla="*/ 1829018 h 3656160"/>
              <a:gd name="connsiteX3" fmla="*/ 5488276 w 9141979"/>
              <a:gd name="connsiteY3" fmla="*/ 3656158 h 3656160"/>
              <a:gd name="connsiteX4" fmla="*/ 7311880 w 9141979"/>
              <a:gd name="connsiteY4" fmla="*/ 1839915 h 3656160"/>
              <a:gd name="connsiteX5" fmla="*/ 9141979 w 9141979"/>
              <a:gd name="connsiteY5" fmla="*/ 20206 h 3656160"/>
              <a:gd name="connsiteX0" fmla="*/ 0 w 9141979"/>
              <a:gd name="connsiteY0" fmla="*/ 1823836 h 3656240"/>
              <a:gd name="connsiteX1" fmla="*/ 1835727 w 9141979"/>
              <a:gd name="connsiteY1" fmla="*/ 2 h 3656240"/>
              <a:gd name="connsiteX2" fmla="*/ 3661063 w 9141979"/>
              <a:gd name="connsiteY2" fmla="*/ 1829018 h 3656240"/>
              <a:gd name="connsiteX3" fmla="*/ 5488276 w 9141979"/>
              <a:gd name="connsiteY3" fmla="*/ 3656158 h 3656240"/>
              <a:gd name="connsiteX4" fmla="*/ 7311880 w 9141979"/>
              <a:gd name="connsiteY4" fmla="*/ 1839915 h 3656240"/>
              <a:gd name="connsiteX5" fmla="*/ 9141979 w 9141979"/>
              <a:gd name="connsiteY5" fmla="*/ 20206 h 3656240"/>
              <a:gd name="connsiteX0" fmla="*/ 0 w 9141979"/>
              <a:gd name="connsiteY0" fmla="*/ 1823836 h 3656240"/>
              <a:gd name="connsiteX1" fmla="*/ 1835727 w 9141979"/>
              <a:gd name="connsiteY1" fmla="*/ 2 h 3656240"/>
              <a:gd name="connsiteX2" fmla="*/ 3661063 w 9141979"/>
              <a:gd name="connsiteY2" fmla="*/ 1829018 h 3656240"/>
              <a:gd name="connsiteX3" fmla="*/ 5488276 w 9141979"/>
              <a:gd name="connsiteY3" fmla="*/ 3656158 h 3656240"/>
              <a:gd name="connsiteX4" fmla="*/ 7311880 w 9141979"/>
              <a:gd name="connsiteY4" fmla="*/ 1839915 h 3656240"/>
              <a:gd name="connsiteX5" fmla="*/ 9141979 w 9141979"/>
              <a:gd name="connsiteY5" fmla="*/ 20206 h 3656240"/>
              <a:gd name="connsiteX0" fmla="*/ 0 w 9141979"/>
              <a:gd name="connsiteY0" fmla="*/ 1823836 h 3656159"/>
              <a:gd name="connsiteX1" fmla="*/ 1835727 w 9141979"/>
              <a:gd name="connsiteY1" fmla="*/ 2 h 3656159"/>
              <a:gd name="connsiteX2" fmla="*/ 3661063 w 9141979"/>
              <a:gd name="connsiteY2" fmla="*/ 1829018 h 3656159"/>
              <a:gd name="connsiteX3" fmla="*/ 5488276 w 9141979"/>
              <a:gd name="connsiteY3" fmla="*/ 3656158 h 3656159"/>
              <a:gd name="connsiteX4" fmla="*/ 7311880 w 9141979"/>
              <a:gd name="connsiteY4" fmla="*/ 1839915 h 3656159"/>
              <a:gd name="connsiteX5" fmla="*/ 9141979 w 9141979"/>
              <a:gd name="connsiteY5" fmla="*/ 20206 h 3656159"/>
              <a:gd name="connsiteX0" fmla="*/ 0 w 9141979"/>
              <a:gd name="connsiteY0" fmla="*/ 1823836 h 3656159"/>
              <a:gd name="connsiteX1" fmla="*/ 1835727 w 9141979"/>
              <a:gd name="connsiteY1" fmla="*/ 2 h 3656159"/>
              <a:gd name="connsiteX2" fmla="*/ 3661063 w 9141979"/>
              <a:gd name="connsiteY2" fmla="*/ 1829018 h 3656159"/>
              <a:gd name="connsiteX3" fmla="*/ 5488276 w 9141979"/>
              <a:gd name="connsiteY3" fmla="*/ 3656158 h 3656159"/>
              <a:gd name="connsiteX4" fmla="*/ 7311880 w 9141979"/>
              <a:gd name="connsiteY4" fmla="*/ 1839915 h 3656159"/>
              <a:gd name="connsiteX5" fmla="*/ 9141979 w 9141979"/>
              <a:gd name="connsiteY5" fmla="*/ 20206 h 3656159"/>
              <a:gd name="connsiteX0" fmla="*/ 0 w 9141979"/>
              <a:gd name="connsiteY0" fmla="*/ 1823836 h 3656159"/>
              <a:gd name="connsiteX1" fmla="*/ 1835727 w 9141979"/>
              <a:gd name="connsiteY1" fmla="*/ 2 h 3656159"/>
              <a:gd name="connsiteX2" fmla="*/ 3661063 w 9141979"/>
              <a:gd name="connsiteY2" fmla="*/ 1829018 h 3656159"/>
              <a:gd name="connsiteX3" fmla="*/ 5488276 w 9141979"/>
              <a:gd name="connsiteY3" fmla="*/ 3656158 h 3656159"/>
              <a:gd name="connsiteX4" fmla="*/ 7311880 w 9141979"/>
              <a:gd name="connsiteY4" fmla="*/ 1839915 h 3656159"/>
              <a:gd name="connsiteX5" fmla="*/ 9141979 w 9141979"/>
              <a:gd name="connsiteY5" fmla="*/ 20206 h 3656159"/>
              <a:gd name="connsiteX0" fmla="*/ 0 w 7311880"/>
              <a:gd name="connsiteY0" fmla="*/ 1823836 h 3656159"/>
              <a:gd name="connsiteX1" fmla="*/ 1835727 w 7311880"/>
              <a:gd name="connsiteY1" fmla="*/ 2 h 3656159"/>
              <a:gd name="connsiteX2" fmla="*/ 3661063 w 7311880"/>
              <a:gd name="connsiteY2" fmla="*/ 1829018 h 3656159"/>
              <a:gd name="connsiteX3" fmla="*/ 5488276 w 7311880"/>
              <a:gd name="connsiteY3" fmla="*/ 3656158 h 3656159"/>
              <a:gd name="connsiteX4" fmla="*/ 7311880 w 7311880"/>
              <a:gd name="connsiteY4" fmla="*/ 1839915 h 3656159"/>
              <a:gd name="connsiteX0" fmla="*/ 0 w 7311880"/>
              <a:gd name="connsiteY0" fmla="*/ 1823836 h 3656159"/>
              <a:gd name="connsiteX1" fmla="*/ 1835727 w 7311880"/>
              <a:gd name="connsiteY1" fmla="*/ 2 h 3656159"/>
              <a:gd name="connsiteX2" fmla="*/ 3661063 w 7311880"/>
              <a:gd name="connsiteY2" fmla="*/ 1829018 h 3656159"/>
              <a:gd name="connsiteX3" fmla="*/ 5488276 w 7311880"/>
              <a:gd name="connsiteY3" fmla="*/ 3656158 h 3656159"/>
              <a:gd name="connsiteX4" fmla="*/ 7311880 w 7311880"/>
              <a:gd name="connsiteY4" fmla="*/ 1839915 h 3656159"/>
              <a:gd name="connsiteX0" fmla="*/ 0 w 7311880"/>
              <a:gd name="connsiteY0" fmla="*/ 1826747 h 3659070"/>
              <a:gd name="connsiteX1" fmla="*/ 1835727 w 7311880"/>
              <a:gd name="connsiteY1" fmla="*/ 2913 h 3659070"/>
              <a:gd name="connsiteX2" fmla="*/ 3661063 w 7311880"/>
              <a:gd name="connsiteY2" fmla="*/ 1831929 h 3659070"/>
              <a:gd name="connsiteX3" fmla="*/ 5488276 w 7311880"/>
              <a:gd name="connsiteY3" fmla="*/ 3659069 h 3659070"/>
              <a:gd name="connsiteX4" fmla="*/ 7311880 w 7311880"/>
              <a:gd name="connsiteY4" fmla="*/ 1842826 h 3659070"/>
              <a:gd name="connsiteX0" fmla="*/ 0 w 7311880"/>
              <a:gd name="connsiteY0" fmla="*/ 1824252 h 3656575"/>
              <a:gd name="connsiteX1" fmla="*/ 1835727 w 7311880"/>
              <a:gd name="connsiteY1" fmla="*/ 418 h 3656575"/>
              <a:gd name="connsiteX2" fmla="*/ 3661063 w 7311880"/>
              <a:gd name="connsiteY2" fmla="*/ 1829434 h 3656575"/>
              <a:gd name="connsiteX3" fmla="*/ 5488276 w 7311880"/>
              <a:gd name="connsiteY3" fmla="*/ 3656574 h 3656575"/>
              <a:gd name="connsiteX4" fmla="*/ 7311880 w 7311880"/>
              <a:gd name="connsiteY4" fmla="*/ 1840331 h 3656575"/>
              <a:gd name="connsiteX0" fmla="*/ 0 w 7311880"/>
              <a:gd name="connsiteY0" fmla="*/ 1824252 h 3657283"/>
              <a:gd name="connsiteX1" fmla="*/ 1835727 w 7311880"/>
              <a:gd name="connsiteY1" fmla="*/ 418 h 3657283"/>
              <a:gd name="connsiteX2" fmla="*/ 3661063 w 7311880"/>
              <a:gd name="connsiteY2" fmla="*/ 1829434 h 3657283"/>
              <a:gd name="connsiteX3" fmla="*/ 5488276 w 7311880"/>
              <a:gd name="connsiteY3" fmla="*/ 3656574 h 3657283"/>
              <a:gd name="connsiteX4" fmla="*/ 7311880 w 7311880"/>
              <a:gd name="connsiteY4" fmla="*/ 1840331 h 3657283"/>
              <a:gd name="connsiteX0" fmla="*/ 0 w 7311880"/>
              <a:gd name="connsiteY0" fmla="*/ 1824252 h 3657308"/>
              <a:gd name="connsiteX1" fmla="*/ 1835727 w 7311880"/>
              <a:gd name="connsiteY1" fmla="*/ 418 h 3657308"/>
              <a:gd name="connsiteX2" fmla="*/ 3661063 w 7311880"/>
              <a:gd name="connsiteY2" fmla="*/ 1829434 h 3657308"/>
              <a:gd name="connsiteX3" fmla="*/ 5488276 w 7311880"/>
              <a:gd name="connsiteY3" fmla="*/ 3656574 h 3657308"/>
              <a:gd name="connsiteX4" fmla="*/ 7311880 w 7311880"/>
              <a:gd name="connsiteY4" fmla="*/ 1840331 h 3657308"/>
              <a:gd name="connsiteX0" fmla="*/ 0 w 7311880"/>
              <a:gd name="connsiteY0" fmla="*/ 1824266 h 3657322"/>
              <a:gd name="connsiteX1" fmla="*/ 1835727 w 7311880"/>
              <a:gd name="connsiteY1" fmla="*/ 432 h 3657322"/>
              <a:gd name="connsiteX2" fmla="*/ 3661063 w 7311880"/>
              <a:gd name="connsiteY2" fmla="*/ 1829448 h 3657322"/>
              <a:gd name="connsiteX3" fmla="*/ 5488276 w 7311880"/>
              <a:gd name="connsiteY3" fmla="*/ 3656588 h 3657322"/>
              <a:gd name="connsiteX4" fmla="*/ 7311880 w 7311880"/>
              <a:gd name="connsiteY4" fmla="*/ 1840345 h 3657322"/>
              <a:gd name="connsiteX0" fmla="*/ 0 w 7311880"/>
              <a:gd name="connsiteY0" fmla="*/ 1824276 h 3657332"/>
              <a:gd name="connsiteX1" fmla="*/ 1835727 w 7311880"/>
              <a:gd name="connsiteY1" fmla="*/ 442 h 3657332"/>
              <a:gd name="connsiteX2" fmla="*/ 3661063 w 7311880"/>
              <a:gd name="connsiteY2" fmla="*/ 1829458 h 3657332"/>
              <a:gd name="connsiteX3" fmla="*/ 5488276 w 7311880"/>
              <a:gd name="connsiteY3" fmla="*/ 3656598 h 3657332"/>
              <a:gd name="connsiteX4" fmla="*/ 7311880 w 7311880"/>
              <a:gd name="connsiteY4" fmla="*/ 1840355 h 3657332"/>
              <a:gd name="connsiteX0" fmla="*/ 0 w 7311880"/>
              <a:gd name="connsiteY0" fmla="*/ 1824276 h 3657332"/>
              <a:gd name="connsiteX1" fmla="*/ 1835727 w 7311880"/>
              <a:gd name="connsiteY1" fmla="*/ 442 h 3657332"/>
              <a:gd name="connsiteX2" fmla="*/ 3661063 w 7311880"/>
              <a:gd name="connsiteY2" fmla="*/ 1829458 h 3657332"/>
              <a:gd name="connsiteX3" fmla="*/ 5488276 w 7311880"/>
              <a:gd name="connsiteY3" fmla="*/ 3656598 h 3657332"/>
              <a:gd name="connsiteX4" fmla="*/ 7311880 w 7311880"/>
              <a:gd name="connsiteY4" fmla="*/ 1840355 h 3657332"/>
              <a:gd name="connsiteX0" fmla="*/ 0 w 7311880"/>
              <a:gd name="connsiteY0" fmla="*/ 1824276 h 3656599"/>
              <a:gd name="connsiteX1" fmla="*/ 1835727 w 7311880"/>
              <a:gd name="connsiteY1" fmla="*/ 442 h 3656599"/>
              <a:gd name="connsiteX2" fmla="*/ 3661063 w 7311880"/>
              <a:gd name="connsiteY2" fmla="*/ 1829458 h 3656599"/>
              <a:gd name="connsiteX3" fmla="*/ 5488276 w 7311880"/>
              <a:gd name="connsiteY3" fmla="*/ 3656598 h 3656599"/>
              <a:gd name="connsiteX4" fmla="*/ 7311880 w 7311880"/>
              <a:gd name="connsiteY4" fmla="*/ 1840355 h 3656599"/>
              <a:gd name="connsiteX0" fmla="*/ 0 w 5488276"/>
              <a:gd name="connsiteY0" fmla="*/ 1824276 h 3656598"/>
              <a:gd name="connsiteX1" fmla="*/ 1835727 w 5488276"/>
              <a:gd name="connsiteY1" fmla="*/ 442 h 3656598"/>
              <a:gd name="connsiteX2" fmla="*/ 3661063 w 5488276"/>
              <a:gd name="connsiteY2" fmla="*/ 1829458 h 3656598"/>
              <a:gd name="connsiteX3" fmla="*/ 5488276 w 5488276"/>
              <a:gd name="connsiteY3" fmla="*/ 3656598 h 3656598"/>
              <a:gd name="connsiteX0" fmla="*/ 0 w 3661063"/>
              <a:gd name="connsiteY0" fmla="*/ 1824276 h 1829458"/>
              <a:gd name="connsiteX1" fmla="*/ 1835727 w 3661063"/>
              <a:gd name="connsiteY1" fmla="*/ 442 h 1829458"/>
              <a:gd name="connsiteX2" fmla="*/ 3661063 w 3661063"/>
              <a:gd name="connsiteY2" fmla="*/ 1829458 h 1829458"/>
              <a:gd name="connsiteX0" fmla="*/ 0 w 1835727"/>
              <a:gd name="connsiteY0" fmla="*/ 1823834 h 1823834"/>
              <a:gd name="connsiteX1" fmla="*/ 1835727 w 1835727"/>
              <a:gd name="connsiteY1" fmla="*/ 0 h 182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5727" h="1823834">
                <a:moveTo>
                  <a:pt x="0" y="1823834"/>
                </a:moveTo>
                <a:cubicBezTo>
                  <a:pt x="853786" y="389023"/>
                  <a:pt x="1330325" y="27711"/>
                  <a:pt x="1835727" y="0"/>
                </a:cubicBezTo>
              </a:path>
            </a:pathLst>
          </a:custGeom>
          <a:noFill/>
          <a:ln w="7302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위쪽 화살표 9"/>
          <p:cNvSpPr/>
          <p:nvPr/>
        </p:nvSpPr>
        <p:spPr bwMode="auto">
          <a:xfrm>
            <a:off x="8522902" y="1844824"/>
            <a:ext cx="318530" cy="704923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689304" y="5480025"/>
            <a:ext cx="1856656" cy="4692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2020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년 </a:t>
            </a:r>
            <a:r>
              <a:rPr kumimoji="0" lang="ko-KR" altLang="en-US" sz="1800" dirty="0" smtClean="0">
                <a:latin typeface="Arial" charset="0"/>
              </a:rPr>
              <a:t>여</a:t>
            </a:r>
            <a:r>
              <a:rPr kumimoji="0" lang="ko-KR" altLang="en-US" sz="1800" dirty="0">
                <a:latin typeface="Arial" charset="0"/>
              </a:rPr>
              <a:t>름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은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9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254" grpId="0" animBg="1"/>
      <p:bldP spid="312" grpId="0" animBg="1"/>
      <p:bldP spid="313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: </a:t>
            </a:r>
            <a:r>
              <a:rPr lang="en-US" altLang="ko-KR" dirty="0" smtClean="0"/>
              <a:t>Classification</a:t>
            </a:r>
            <a:endParaRPr lang="ko-KR" altLang="en-US" dirty="0"/>
          </a:p>
        </p:txBody>
      </p:sp>
      <p:grpSp>
        <p:nvGrpSpPr>
          <p:cNvPr id="3" name="Group 39"/>
          <p:cNvGrpSpPr/>
          <p:nvPr/>
        </p:nvGrpSpPr>
        <p:grpSpPr>
          <a:xfrm>
            <a:off x="-111696" y="1494536"/>
            <a:ext cx="10058400" cy="4486397"/>
            <a:chOff x="1069847" y="2093976"/>
            <a:chExt cx="10058400" cy="4486397"/>
          </a:xfrm>
        </p:grpSpPr>
        <p:sp>
          <p:nvSpPr>
            <p:cNvPr id="4" name="Content Placeholder 6"/>
            <p:cNvSpPr txBox="1">
              <a:spLocks/>
            </p:cNvSpPr>
            <p:nvPr/>
          </p:nvSpPr>
          <p:spPr>
            <a:xfrm>
              <a:off x="1069847" y="2093976"/>
              <a:ext cx="10058400" cy="405079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rgbClr val="000000"/>
                  </a:solidFill>
                </a:rPr>
                <a:t>Classify a news article as (politics, sports, technology, health, …)</a:t>
              </a:r>
            </a:p>
          </p:txBody>
        </p:sp>
        <p:pic>
          <p:nvPicPr>
            <p:cNvPr id="5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42455" y="2719780"/>
              <a:ext cx="1569595" cy="1380668"/>
            </a:xfrm>
            <a:prstGeom prst="rect">
              <a:avLst/>
            </a:prstGeom>
          </p:spPr>
        </p:pic>
        <p:pic>
          <p:nvPicPr>
            <p:cNvPr id="6" name="Picture 2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06530" y="4633361"/>
              <a:ext cx="511260" cy="5112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Arrow Connector 30"/>
            <p:cNvCxnSpPr>
              <a:stCxn id="5" idx="2"/>
            </p:cNvCxnSpPr>
            <p:nvPr/>
          </p:nvCxnSpPr>
          <p:spPr>
            <a:xfrm>
              <a:off x="6127253" y="4100448"/>
              <a:ext cx="5190" cy="51857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31"/>
            <p:cNvCxnSpPr>
              <a:stCxn id="6" idx="2"/>
            </p:cNvCxnSpPr>
            <p:nvPr/>
          </p:nvCxnSpPr>
          <p:spPr>
            <a:xfrm flipH="1">
              <a:off x="4654378" y="5144621"/>
              <a:ext cx="1507782" cy="893714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32"/>
            <p:cNvCxnSpPr>
              <a:stCxn id="6" idx="2"/>
            </p:cNvCxnSpPr>
            <p:nvPr/>
          </p:nvCxnSpPr>
          <p:spPr>
            <a:xfrm flipH="1">
              <a:off x="5758764" y="5144621"/>
              <a:ext cx="403396" cy="918428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33"/>
            <p:cNvCxnSpPr>
              <a:stCxn id="6" idx="2"/>
            </p:cNvCxnSpPr>
            <p:nvPr/>
          </p:nvCxnSpPr>
          <p:spPr>
            <a:xfrm>
              <a:off x="6162160" y="5156978"/>
              <a:ext cx="914400" cy="914400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34"/>
            <p:cNvCxnSpPr>
              <a:stCxn id="6" idx="2"/>
            </p:cNvCxnSpPr>
            <p:nvPr/>
          </p:nvCxnSpPr>
          <p:spPr>
            <a:xfrm>
              <a:off x="6162160" y="5144621"/>
              <a:ext cx="1779116" cy="888555"/>
            </a:xfrm>
            <a:prstGeom prst="straightConnector1">
              <a:avLst/>
            </a:prstGeom>
            <a:ln w="158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002832" y="6180263"/>
              <a:ext cx="1050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Politics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1325" y="6174234"/>
              <a:ext cx="957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Sports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78234" y="6174234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Tech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0858" y="6174234"/>
              <a:ext cx="9476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: Classification</a:t>
            </a:r>
            <a:endParaRPr lang="ko-KR" alt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5485125" y="1092776"/>
            <a:ext cx="2790637" cy="5144536"/>
            <a:chOff x="4457735" y="1160498"/>
            <a:chExt cx="2306312" cy="5144536"/>
          </a:xfrm>
        </p:grpSpPr>
        <p:pic>
          <p:nvPicPr>
            <p:cNvPr id="4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1749279"/>
              <a:ext cx="784158" cy="689772"/>
            </a:xfrm>
            <a:prstGeom prst="rect">
              <a:avLst/>
            </a:prstGeom>
          </p:spPr>
        </p:pic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2439051"/>
              <a:ext cx="784158" cy="689772"/>
            </a:xfrm>
            <a:prstGeom prst="rect">
              <a:avLst/>
            </a:prstGeom>
          </p:spPr>
        </p:pic>
        <p:pic>
          <p:nvPicPr>
            <p:cNvPr id="6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3128823"/>
              <a:ext cx="784158" cy="689772"/>
            </a:xfrm>
            <a:prstGeom prst="rect">
              <a:avLst/>
            </a:prstGeom>
          </p:spPr>
        </p:pic>
        <p:pic>
          <p:nvPicPr>
            <p:cNvPr id="7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3818595"/>
              <a:ext cx="784158" cy="689772"/>
            </a:xfrm>
            <a:prstGeom prst="rect">
              <a:avLst/>
            </a:prstGeom>
          </p:spPr>
        </p:pic>
        <p:pic>
          <p:nvPicPr>
            <p:cNvPr id="8" name="Content Placeholder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5615262"/>
              <a:ext cx="784158" cy="68977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457735" y="1160498"/>
              <a:ext cx="1148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u="sng" dirty="0"/>
                <a:t>Documents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3074" y="1160498"/>
              <a:ext cx="722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u="sng" dirty="0"/>
                <a:t>Labels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57779" y="1758482"/>
              <a:ext cx="581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Tech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53691" y="2599271"/>
              <a:ext cx="71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/>
                <a:t>Health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33642" y="3255394"/>
              <a:ext cx="783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Politics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04212" y="3863288"/>
              <a:ext cx="783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Politics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86863" y="5775482"/>
              <a:ext cx="716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Sports</a:t>
              </a:r>
            </a:p>
          </p:txBody>
        </p:sp>
        <p:cxnSp>
          <p:nvCxnSpPr>
            <p:cNvPr id="16" name="Straight Connector 18"/>
            <p:cNvCxnSpPr>
              <a:stCxn id="7" idx="2"/>
            </p:cNvCxnSpPr>
            <p:nvPr/>
          </p:nvCxnSpPr>
          <p:spPr>
            <a:xfrm>
              <a:off x="5146385" y="4508367"/>
              <a:ext cx="0" cy="101048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>
              <a:off x="6372382" y="4508367"/>
              <a:ext cx="0" cy="101048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ular Callout 21"/>
          <p:cNvSpPr/>
          <p:nvPr/>
        </p:nvSpPr>
        <p:spPr>
          <a:xfrm>
            <a:off x="137719" y="3080382"/>
            <a:ext cx="3804745" cy="2030754"/>
          </a:xfrm>
          <a:prstGeom prst="wedgeRectCallout">
            <a:avLst>
              <a:gd name="adj1" fmla="val 95650"/>
              <a:gd name="adj2" fmla="val -35074"/>
            </a:avLst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Documents consist of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unstructured </a:t>
            </a:r>
            <a:r>
              <a:rPr lang="en-US" sz="2000" b="1" dirty="0"/>
              <a:t>text.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Machine </a:t>
            </a:r>
            <a:r>
              <a:rPr lang="en-US" sz="2000" b="1" dirty="0"/>
              <a:t>learning typically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assumes </a:t>
            </a:r>
            <a:r>
              <a:rPr lang="en-US" sz="2000" b="1" dirty="0"/>
              <a:t>a more structured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format </a:t>
            </a:r>
            <a:r>
              <a:rPr lang="en-US" sz="2000" b="1" dirty="0"/>
              <a:t>of examples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804" y="5301208"/>
            <a:ext cx="396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Process the raw data</a:t>
            </a:r>
          </a:p>
        </p:txBody>
      </p:sp>
    </p:spTree>
    <p:extLst>
      <p:ext uri="{BB962C8B-B14F-4D97-AF65-F5344CB8AC3E}">
        <p14:creationId xmlns:p14="http://schemas.microsoft.com/office/powerpoint/2010/main" val="142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머신러닝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: Classification</a:t>
            </a:r>
            <a:endParaRPr lang="ko-KR" altLang="en-US" dirty="0"/>
          </a:p>
        </p:txBody>
      </p:sp>
      <p:sp>
        <p:nvSpPr>
          <p:cNvPr id="20" name="Title 4"/>
          <p:cNvSpPr txBox="1">
            <a:spLocks/>
          </p:cNvSpPr>
          <p:nvPr/>
        </p:nvSpPr>
        <p:spPr bwMode="white">
          <a:xfrm>
            <a:off x="296416" y="1015420"/>
            <a:ext cx="4512568" cy="54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</a:rPr>
              <a:t>Known data (Training data)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0" y="3000036"/>
            <a:ext cx="4368280" cy="307616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3503566" y="4251324"/>
            <a:ext cx="978408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Flowchart: Terminator 22"/>
          <p:cNvSpPr/>
          <p:nvPr/>
        </p:nvSpPr>
        <p:spPr>
          <a:xfrm rot="5400000">
            <a:off x="7535022" y="4412885"/>
            <a:ext cx="3511050" cy="274320"/>
          </a:xfrm>
          <a:prstGeom prst="flowChartTerminator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8873282" y="249899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002060"/>
                </a:solidFill>
              </a:rPr>
              <a:t>Labels</a:t>
            </a:r>
          </a:p>
        </p:txBody>
      </p:sp>
      <p:sp>
        <p:nvSpPr>
          <p:cNvPr id="25" name="Flowchart: Terminator 24"/>
          <p:cNvSpPr/>
          <p:nvPr/>
        </p:nvSpPr>
        <p:spPr>
          <a:xfrm>
            <a:off x="4926487" y="3324217"/>
            <a:ext cx="4467630" cy="9830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5956532" y="249289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002060"/>
                </a:solidFill>
              </a:rPr>
              <a:t>Documents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12242" y="3815529"/>
            <a:ext cx="270587" cy="76341"/>
          </a:xfrm>
          <a:prstGeom prst="rect">
            <a:avLst/>
          </a:prstGeom>
          <a:solidFill>
            <a:schemeClr val="accent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ular Callout 27"/>
          <p:cNvSpPr/>
          <p:nvPr/>
        </p:nvSpPr>
        <p:spPr>
          <a:xfrm>
            <a:off x="3368824" y="3128871"/>
            <a:ext cx="1146439" cy="556953"/>
          </a:xfrm>
          <a:prstGeom prst="wedgeRectCallout">
            <a:avLst>
              <a:gd name="adj1" fmla="val 215875"/>
              <a:gd name="adj2" fmla="val 69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</a:t>
            </a:r>
          </a:p>
        </p:txBody>
      </p:sp>
      <p:grpSp>
        <p:nvGrpSpPr>
          <p:cNvPr id="29" name="Group 30"/>
          <p:cNvGrpSpPr/>
          <p:nvPr/>
        </p:nvGrpSpPr>
        <p:grpSpPr>
          <a:xfrm>
            <a:off x="632520" y="1772816"/>
            <a:ext cx="2370203" cy="4457848"/>
            <a:chOff x="4384754" y="911036"/>
            <a:chExt cx="2607224" cy="5393998"/>
          </a:xfrm>
        </p:grpSpPr>
        <p:pic>
          <p:nvPicPr>
            <p:cNvPr id="30" name="Content Placeholder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1749279"/>
              <a:ext cx="784158" cy="689772"/>
            </a:xfrm>
            <a:prstGeom prst="rect">
              <a:avLst/>
            </a:prstGeom>
          </p:spPr>
        </p:pic>
        <p:pic>
          <p:nvPicPr>
            <p:cNvPr id="31" name="Content Placeholder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2439051"/>
              <a:ext cx="784158" cy="689772"/>
            </a:xfrm>
            <a:prstGeom prst="rect">
              <a:avLst/>
            </a:prstGeom>
          </p:spPr>
        </p:pic>
        <p:pic>
          <p:nvPicPr>
            <p:cNvPr id="32" name="Content Placeholder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3128823"/>
              <a:ext cx="784158" cy="689772"/>
            </a:xfrm>
            <a:prstGeom prst="rect">
              <a:avLst/>
            </a:prstGeom>
          </p:spPr>
        </p:pic>
        <p:pic>
          <p:nvPicPr>
            <p:cNvPr id="33" name="Content Placeholder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3818595"/>
              <a:ext cx="784158" cy="689772"/>
            </a:xfrm>
            <a:prstGeom prst="rect">
              <a:avLst/>
            </a:prstGeom>
          </p:spPr>
        </p:pic>
        <p:pic>
          <p:nvPicPr>
            <p:cNvPr id="34" name="Content Placeholder 3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4306" y="5615262"/>
              <a:ext cx="784158" cy="68977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4384754" y="911036"/>
              <a:ext cx="1257075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solidFill>
                    <a:srgbClr val="000000"/>
                  </a:solidFill>
                </a:rPr>
                <a:t>Documents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10699" y="911036"/>
              <a:ext cx="795411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u="sng" dirty="0">
                  <a:solidFill>
                    <a:srgbClr val="000000"/>
                  </a:solidFill>
                </a:rPr>
                <a:t>Labels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57779" y="1758482"/>
              <a:ext cx="785023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</a:rPr>
                <a:t>Tech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29957" y="2599270"/>
              <a:ext cx="957826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00"/>
                  </a:solidFill>
                </a:rPr>
                <a:t>Health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33642" y="3255394"/>
              <a:ext cx="1058336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</a:rPr>
                <a:t>Politics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04212" y="3863288"/>
              <a:ext cx="1058336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</a:rPr>
                <a:t>Politics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86863" y="5775482"/>
              <a:ext cx="968406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</a:rPr>
                <a:t>Sports</a:t>
              </a:r>
            </a:p>
          </p:txBody>
        </p:sp>
        <p:cxnSp>
          <p:nvCxnSpPr>
            <p:cNvPr id="42" name="Straight Connector 43"/>
            <p:cNvCxnSpPr>
              <a:stCxn id="33" idx="2"/>
            </p:cNvCxnSpPr>
            <p:nvPr/>
          </p:nvCxnSpPr>
          <p:spPr>
            <a:xfrm>
              <a:off x="5146385" y="4508367"/>
              <a:ext cx="0" cy="101048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4"/>
            <p:cNvCxnSpPr/>
            <p:nvPr/>
          </p:nvCxnSpPr>
          <p:spPr>
            <a:xfrm>
              <a:off x="6372382" y="4508367"/>
              <a:ext cx="0" cy="101048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249209" y="2051556"/>
            <a:ext cx="674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Process each data instance to represent it as a feature vector</a:t>
            </a:r>
          </a:p>
        </p:txBody>
      </p:sp>
      <p:sp>
        <p:nvSpPr>
          <p:cNvPr id="45" name="Flowchart: Terminator 28"/>
          <p:cNvSpPr/>
          <p:nvPr/>
        </p:nvSpPr>
        <p:spPr>
          <a:xfrm>
            <a:off x="602028" y="1820229"/>
            <a:ext cx="1195019" cy="246207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6" name="Flowchart: Terminator 29"/>
          <p:cNvSpPr/>
          <p:nvPr/>
        </p:nvSpPr>
        <p:spPr>
          <a:xfrm>
            <a:off x="1902206" y="1819324"/>
            <a:ext cx="1195019" cy="246207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44" grpId="0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cdb2004c012l">
  <a:themeElements>
    <a:clrScheme name="sample 1">
      <a:dk1>
        <a:srgbClr val="2B166E"/>
      </a:dk1>
      <a:lt1>
        <a:srgbClr val="FFFFFF"/>
      </a:lt1>
      <a:dk2>
        <a:srgbClr val="336699"/>
      </a:dk2>
      <a:lt2>
        <a:srgbClr val="C0C0C0"/>
      </a:lt2>
      <a:accent1>
        <a:srgbClr val="458F8F"/>
      </a:accent1>
      <a:accent2>
        <a:srgbClr val="CCCC00"/>
      </a:accent2>
      <a:accent3>
        <a:srgbClr val="FFFFFF"/>
      </a:accent3>
      <a:accent4>
        <a:srgbClr val="23115D"/>
      </a:accent4>
      <a:accent5>
        <a:srgbClr val="B0C6C6"/>
      </a:accent5>
      <a:accent6>
        <a:srgbClr val="B9B900"/>
      </a:accent6>
      <a:hlink>
        <a:srgbClr val="9999FF"/>
      </a:hlink>
      <a:folHlink>
        <a:srgbClr val="6C9BB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C0C0C0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33"/>
        </a:dk1>
        <a:lt1>
          <a:srgbClr val="FFFFFF"/>
        </a:lt1>
        <a:dk2>
          <a:srgbClr val="000000"/>
        </a:dk2>
        <a:lt2>
          <a:srgbClr val="D1C68D"/>
        </a:lt2>
        <a:accent1>
          <a:srgbClr val="C86C62"/>
        </a:accent1>
        <a:accent2>
          <a:srgbClr val="C78DD7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section1 Java란</Template>
  <TotalTime>9369</TotalTime>
  <Words>546</Words>
  <Application>Microsoft Office PowerPoint</Application>
  <PresentationFormat>A4 용지(210x297mm)</PresentationFormat>
  <Paragraphs>274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cdb2004c012l</vt:lpstr>
      <vt:lpstr>Machine Learning for BigData</vt:lpstr>
      <vt:lpstr>머신러닝(Machine Learning)</vt:lpstr>
      <vt:lpstr>머신러닝 알고리즘</vt:lpstr>
      <vt:lpstr>머신러닝 모델 : Regression</vt:lpstr>
      <vt:lpstr>머신러닝 모델 : Regression</vt:lpstr>
      <vt:lpstr>머신러닝 모델 : Regression</vt:lpstr>
      <vt:lpstr>머신러닝 모델 : Classification</vt:lpstr>
      <vt:lpstr>머신러닝 모델 : Classification</vt:lpstr>
      <vt:lpstr>머신러닝 모델 : Classification</vt:lpstr>
      <vt:lpstr>머신러닝 모델 : Classification</vt:lpstr>
      <vt:lpstr>머신러닝 모델 : Classification</vt:lpstr>
      <vt:lpstr>머신러닝 모델 : Classification</vt:lpstr>
      <vt:lpstr>머신러닝 솔루션 구현 프로세스</vt:lpstr>
      <vt:lpstr>머신러닝 적용 분야</vt:lpstr>
      <vt:lpstr>과정을 마무리 하며…</vt:lpstr>
      <vt:lpstr>END</vt:lpstr>
      <vt:lpstr>END</vt:lpstr>
    </vt:vector>
  </TitlesOfParts>
  <Company>웹서비스팀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이중구</dc:creator>
  <cp:lastModifiedBy>user</cp:lastModifiedBy>
  <cp:revision>541</cp:revision>
  <dcterms:created xsi:type="dcterms:W3CDTF">2002-06-08T00:31:27Z</dcterms:created>
  <dcterms:modified xsi:type="dcterms:W3CDTF">2018-09-16T18:23:15Z</dcterms:modified>
</cp:coreProperties>
</file>