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47"/>
  </p:notesMasterIdLst>
  <p:sldIdLst>
    <p:sldId id="256" r:id="rId4"/>
    <p:sldId id="346" r:id="rId5"/>
    <p:sldId id="297" r:id="rId6"/>
    <p:sldId id="261" r:id="rId7"/>
    <p:sldId id="264" r:id="rId8"/>
    <p:sldId id="352" r:id="rId9"/>
    <p:sldId id="353" r:id="rId10"/>
    <p:sldId id="355" r:id="rId11"/>
    <p:sldId id="357" r:id="rId12"/>
    <p:sldId id="302" r:id="rId13"/>
    <p:sldId id="299" r:id="rId14"/>
    <p:sldId id="305" r:id="rId15"/>
    <p:sldId id="301" r:id="rId16"/>
    <p:sldId id="306" r:id="rId17"/>
    <p:sldId id="304" r:id="rId18"/>
    <p:sldId id="307" r:id="rId19"/>
    <p:sldId id="308" r:id="rId20"/>
    <p:sldId id="303" r:id="rId21"/>
    <p:sldId id="310" r:id="rId22"/>
    <p:sldId id="348" r:id="rId23"/>
    <p:sldId id="351" r:id="rId24"/>
    <p:sldId id="358" r:id="rId25"/>
    <p:sldId id="350" r:id="rId26"/>
    <p:sldId id="359" r:id="rId27"/>
    <p:sldId id="360" r:id="rId28"/>
    <p:sldId id="361" r:id="rId29"/>
    <p:sldId id="365" r:id="rId30"/>
    <p:sldId id="364" r:id="rId31"/>
    <p:sldId id="362" r:id="rId32"/>
    <p:sldId id="363" r:id="rId33"/>
    <p:sldId id="366" r:id="rId34"/>
    <p:sldId id="367" r:id="rId35"/>
    <p:sldId id="368" r:id="rId36"/>
    <p:sldId id="369" r:id="rId37"/>
    <p:sldId id="370" r:id="rId38"/>
    <p:sldId id="371" r:id="rId39"/>
    <p:sldId id="339" r:id="rId40"/>
    <p:sldId id="337" r:id="rId41"/>
    <p:sldId id="340" r:id="rId42"/>
    <p:sldId id="338" r:id="rId43"/>
    <p:sldId id="341" r:id="rId44"/>
    <p:sldId id="344" r:id="rId45"/>
    <p:sldId id="343" r:id="rId46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3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j" initials="t" lastIdx="1" clrIdx="0">
    <p:extLst>
      <p:ext uri="{19B8F6BF-5375-455C-9EA6-DF929625EA0E}">
        <p15:presenceInfo xmlns:p15="http://schemas.microsoft.com/office/powerpoint/2012/main" userId="tj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DDDDDD"/>
    <a:srgbClr val="EDA9D3"/>
    <a:srgbClr val="CBA9E5"/>
    <a:srgbClr val="1F2020"/>
    <a:srgbClr val="404040"/>
    <a:srgbClr val="ED1C24"/>
    <a:srgbClr val="F2BF27"/>
    <a:srgbClr val="FFCE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80" autoAdjust="0"/>
    <p:restoredTop sz="93868" autoAdjust="0"/>
  </p:normalViewPr>
  <p:slideViewPr>
    <p:cSldViewPr>
      <p:cViewPr varScale="1">
        <p:scale>
          <a:sx n="141" d="100"/>
          <a:sy n="141" d="100"/>
        </p:scale>
        <p:origin x="828" y="114"/>
      </p:cViewPr>
      <p:guideLst>
        <p:guide orient="horz" pos="193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commentAuthors" Target="commentAuthors.xml"/><Relationship Id="rId8" Type="http://schemas.openxmlformats.org/officeDocument/2006/relationships/slide" Target="slides/slide5.xml"/><Relationship Id="rId51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35DA3F-ED3A-4897-B8F3-C49A97F730D1}" type="datetimeFigureOut">
              <a:rPr lang="ko-KR" altLang="en-US" smtClean="0"/>
              <a:t>2025-05-20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D9ED4F-90B4-4BD8-A817-6A0A9D0363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800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D9ED4F-90B4-4BD8-A817-6A0A9D03637F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958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13476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F921D975-47B7-40FA-B919-8B79C77FC0F2}"/>
              </a:ext>
            </a:extLst>
          </p:cNvPr>
          <p:cNvGrpSpPr/>
          <p:nvPr userDrawn="1"/>
        </p:nvGrpSpPr>
        <p:grpSpPr>
          <a:xfrm>
            <a:off x="4572000" y="387072"/>
            <a:ext cx="4569687" cy="4756528"/>
            <a:chOff x="4572000" y="387072"/>
            <a:chExt cx="4569687" cy="4756528"/>
          </a:xfrm>
        </p:grpSpPr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3D941B2F-ACDE-44DC-AD51-21CFD90B9D89}"/>
                </a:ext>
              </a:extLst>
            </p:cNvPr>
            <p:cNvSpPr/>
            <p:nvPr userDrawn="1"/>
          </p:nvSpPr>
          <p:spPr>
            <a:xfrm>
              <a:off x="4572000" y="1408870"/>
              <a:ext cx="4569687" cy="3734730"/>
            </a:xfrm>
            <a:custGeom>
              <a:avLst/>
              <a:gdLst>
                <a:gd name="connsiteX0" fmla="*/ 2611712 w 4569687"/>
                <a:gd name="connsiteY0" fmla="*/ 0 h 3734631"/>
                <a:gd name="connsiteX1" fmla="*/ 2927539 w 4569687"/>
                <a:gd name="connsiteY1" fmla="*/ 0 h 3734631"/>
                <a:gd name="connsiteX2" fmla="*/ 3010471 w 4569687"/>
                <a:gd name="connsiteY2" fmla="*/ 662843 h 3734631"/>
                <a:gd name="connsiteX3" fmla="*/ 3062414 w 4569687"/>
                <a:gd name="connsiteY3" fmla="*/ 672782 h 3734631"/>
                <a:gd name="connsiteX4" fmla="*/ 3375104 w 4569687"/>
                <a:gd name="connsiteY4" fmla="*/ 893768 h 3734631"/>
                <a:gd name="connsiteX5" fmla="*/ 3401966 w 4569687"/>
                <a:gd name="connsiteY5" fmla="*/ 943258 h 3734631"/>
                <a:gd name="connsiteX6" fmla="*/ 3444529 w 4569687"/>
                <a:gd name="connsiteY6" fmla="*/ 938967 h 3734631"/>
                <a:gd name="connsiteX7" fmla="*/ 3941882 w 4569687"/>
                <a:gd name="connsiteY7" fmla="*/ 1268635 h 3734631"/>
                <a:gd name="connsiteX8" fmla="*/ 3950232 w 4569687"/>
                <a:gd name="connsiteY8" fmla="*/ 1295533 h 3734631"/>
                <a:gd name="connsiteX9" fmla="*/ 3968452 w 4569687"/>
                <a:gd name="connsiteY9" fmla="*/ 1289878 h 3734631"/>
                <a:gd name="connsiteX10" fmla="*/ 4041773 w 4569687"/>
                <a:gd name="connsiteY10" fmla="*/ 1282486 h 3734631"/>
                <a:gd name="connsiteX11" fmla="*/ 4398197 w 4569687"/>
                <a:gd name="connsiteY11" fmla="*/ 1572980 h 3734631"/>
                <a:gd name="connsiteX12" fmla="*/ 4401113 w 4569687"/>
                <a:gd name="connsiteY12" fmla="*/ 1601912 h 3734631"/>
                <a:gd name="connsiteX13" fmla="*/ 4509768 w 4569687"/>
                <a:gd name="connsiteY13" fmla="*/ 1612865 h 3734631"/>
                <a:gd name="connsiteX14" fmla="*/ 4569687 w 4569687"/>
                <a:gd name="connsiteY14" fmla="*/ 1630661 h 3734631"/>
                <a:gd name="connsiteX15" fmla="*/ 4569687 w 4569687"/>
                <a:gd name="connsiteY15" fmla="*/ 3685776 h 3734631"/>
                <a:gd name="connsiteX16" fmla="*/ 4479175 w 4569687"/>
                <a:gd name="connsiteY16" fmla="*/ 3694900 h 3734631"/>
                <a:gd name="connsiteX17" fmla="*/ 4083674 w 4569687"/>
                <a:gd name="connsiteY17" fmla="*/ 3574092 h 3734631"/>
                <a:gd name="connsiteX18" fmla="*/ 4051094 w 4569687"/>
                <a:gd name="connsiteY18" fmla="*/ 3547210 h 3734631"/>
                <a:gd name="connsiteX19" fmla="*/ 4009782 w 4569687"/>
                <a:gd name="connsiteY19" fmla="*/ 3581295 h 3734631"/>
                <a:gd name="connsiteX20" fmla="*/ 3782104 w 4569687"/>
                <a:gd name="connsiteY20" fmla="*/ 3650841 h 3734631"/>
                <a:gd name="connsiteX21" fmla="*/ 3494159 w 4569687"/>
                <a:gd name="connsiteY21" fmla="*/ 3531570 h 3734631"/>
                <a:gd name="connsiteX22" fmla="*/ 3452428 w 4569687"/>
                <a:gd name="connsiteY22" fmla="*/ 3480992 h 3734631"/>
                <a:gd name="connsiteX23" fmla="*/ 3441126 w 4569687"/>
                <a:gd name="connsiteY23" fmla="*/ 3501813 h 3734631"/>
                <a:gd name="connsiteX24" fmla="*/ 3103456 w 4569687"/>
                <a:gd name="connsiteY24" fmla="*/ 3681351 h 3734631"/>
                <a:gd name="connsiteX25" fmla="*/ 2815511 w 4569687"/>
                <a:gd name="connsiteY25" fmla="*/ 3562080 h 3734631"/>
                <a:gd name="connsiteX26" fmla="*/ 2772231 w 4569687"/>
                <a:gd name="connsiteY26" fmla="*/ 3509625 h 3734631"/>
                <a:gd name="connsiteX27" fmla="*/ 2697608 w 4569687"/>
                <a:gd name="connsiteY27" fmla="*/ 3571194 h 3734631"/>
                <a:gd name="connsiteX28" fmla="*/ 2162552 w 4569687"/>
                <a:gd name="connsiteY28" fmla="*/ 3734631 h 3734631"/>
                <a:gd name="connsiteX29" fmla="*/ 1369010 w 4569687"/>
                <a:gd name="connsiteY29" fmla="*/ 3312708 h 3734631"/>
                <a:gd name="connsiteX30" fmla="*/ 1363923 w 4569687"/>
                <a:gd name="connsiteY30" fmla="*/ 3304336 h 3734631"/>
                <a:gd name="connsiteX31" fmla="*/ 1334207 w 4569687"/>
                <a:gd name="connsiteY31" fmla="*/ 3340352 h 3734631"/>
                <a:gd name="connsiteX32" fmla="*/ 1046262 w 4569687"/>
                <a:gd name="connsiteY32" fmla="*/ 3459623 h 3734631"/>
                <a:gd name="connsiteX33" fmla="*/ 647319 w 4569687"/>
                <a:gd name="connsiteY33" fmla="*/ 3134475 h 3734631"/>
                <a:gd name="connsiteX34" fmla="*/ 642925 w 4569687"/>
                <a:gd name="connsiteY34" fmla="*/ 3090891 h 3734631"/>
                <a:gd name="connsiteX35" fmla="*/ 634894 w 4569687"/>
                <a:gd name="connsiteY35" fmla="*/ 3098188 h 3734631"/>
                <a:gd name="connsiteX36" fmla="*/ 407216 w 4569687"/>
                <a:gd name="connsiteY36" fmla="*/ 3167734 h 3734631"/>
                <a:gd name="connsiteX37" fmla="*/ 0 w 4569687"/>
                <a:gd name="connsiteY37" fmla="*/ 2760518 h 3734631"/>
                <a:gd name="connsiteX38" fmla="*/ 407216 w 4569687"/>
                <a:gd name="connsiteY38" fmla="*/ 2353302 h 3734631"/>
                <a:gd name="connsiteX39" fmla="*/ 489284 w 4569687"/>
                <a:gd name="connsiteY39" fmla="*/ 2361575 h 3734631"/>
                <a:gd name="connsiteX40" fmla="*/ 508084 w 4569687"/>
                <a:gd name="connsiteY40" fmla="*/ 2367411 h 3734631"/>
                <a:gd name="connsiteX41" fmla="*/ 503849 w 4569687"/>
                <a:gd name="connsiteY41" fmla="*/ 2325400 h 3734631"/>
                <a:gd name="connsiteX42" fmla="*/ 1121688 w 4569687"/>
                <a:gd name="connsiteY42" fmla="*/ 1707561 h 3734631"/>
                <a:gd name="connsiteX43" fmla="*/ 1246204 w 4569687"/>
                <a:gd name="connsiteY43" fmla="*/ 1720113 h 3734631"/>
                <a:gd name="connsiteX44" fmla="*/ 1284356 w 4569687"/>
                <a:gd name="connsiteY44" fmla="*/ 1731957 h 3734631"/>
                <a:gd name="connsiteX45" fmla="*/ 1305976 w 4569687"/>
                <a:gd name="connsiteY45" fmla="*/ 1705754 h 3734631"/>
                <a:gd name="connsiteX46" fmla="*/ 1742854 w 4569687"/>
                <a:gd name="connsiteY46" fmla="*/ 1524793 h 3734631"/>
                <a:gd name="connsiteX47" fmla="*/ 1760288 w 4569687"/>
                <a:gd name="connsiteY47" fmla="*/ 1526551 h 3734631"/>
                <a:gd name="connsiteX48" fmla="*/ 1748032 w 4569687"/>
                <a:gd name="connsiteY48" fmla="*/ 1487068 h 3734631"/>
                <a:gd name="connsiteX49" fmla="*/ 1742854 w 4569687"/>
                <a:gd name="connsiteY49" fmla="*/ 1435701 h 3734631"/>
                <a:gd name="connsiteX50" fmla="*/ 1946367 w 4569687"/>
                <a:gd name="connsiteY50" fmla="*/ 1185999 h 3734631"/>
                <a:gd name="connsiteX51" fmla="*/ 1956892 w 4569687"/>
                <a:gd name="connsiteY51" fmla="*/ 1184938 h 3734631"/>
                <a:gd name="connsiteX52" fmla="*/ 1963928 w 4569687"/>
                <a:gd name="connsiteY52" fmla="*/ 1115143 h 3734631"/>
                <a:gd name="connsiteX53" fmla="*/ 2450363 w 4569687"/>
                <a:gd name="connsiteY53" fmla="*/ 718687 h 3734631"/>
                <a:gd name="connsiteX54" fmla="*/ 2520904 w 4569687"/>
                <a:gd name="connsiteY54" fmla="*/ 725798 h 3734631"/>
                <a:gd name="connsiteX0" fmla="*/ 2611712 w 4569687"/>
                <a:gd name="connsiteY0" fmla="*/ 0 h 3734631"/>
                <a:gd name="connsiteX1" fmla="*/ 2927539 w 4569687"/>
                <a:gd name="connsiteY1" fmla="*/ 0 h 3734631"/>
                <a:gd name="connsiteX2" fmla="*/ 3010471 w 4569687"/>
                <a:gd name="connsiteY2" fmla="*/ 662843 h 3734631"/>
                <a:gd name="connsiteX3" fmla="*/ 3062414 w 4569687"/>
                <a:gd name="connsiteY3" fmla="*/ 672782 h 3734631"/>
                <a:gd name="connsiteX4" fmla="*/ 3375104 w 4569687"/>
                <a:gd name="connsiteY4" fmla="*/ 893768 h 3734631"/>
                <a:gd name="connsiteX5" fmla="*/ 3401966 w 4569687"/>
                <a:gd name="connsiteY5" fmla="*/ 943258 h 3734631"/>
                <a:gd name="connsiteX6" fmla="*/ 3444529 w 4569687"/>
                <a:gd name="connsiteY6" fmla="*/ 938967 h 3734631"/>
                <a:gd name="connsiteX7" fmla="*/ 3941882 w 4569687"/>
                <a:gd name="connsiteY7" fmla="*/ 1268635 h 3734631"/>
                <a:gd name="connsiteX8" fmla="*/ 3950232 w 4569687"/>
                <a:gd name="connsiteY8" fmla="*/ 1295533 h 3734631"/>
                <a:gd name="connsiteX9" fmla="*/ 3968452 w 4569687"/>
                <a:gd name="connsiteY9" fmla="*/ 1289878 h 3734631"/>
                <a:gd name="connsiteX10" fmla="*/ 4041773 w 4569687"/>
                <a:gd name="connsiteY10" fmla="*/ 1282486 h 3734631"/>
                <a:gd name="connsiteX11" fmla="*/ 4398197 w 4569687"/>
                <a:gd name="connsiteY11" fmla="*/ 1572980 h 3734631"/>
                <a:gd name="connsiteX12" fmla="*/ 4401113 w 4569687"/>
                <a:gd name="connsiteY12" fmla="*/ 1601912 h 3734631"/>
                <a:gd name="connsiteX13" fmla="*/ 4509768 w 4569687"/>
                <a:gd name="connsiteY13" fmla="*/ 1612865 h 3734631"/>
                <a:gd name="connsiteX14" fmla="*/ 4569687 w 4569687"/>
                <a:gd name="connsiteY14" fmla="*/ 1630661 h 3734631"/>
                <a:gd name="connsiteX15" fmla="*/ 4569687 w 4569687"/>
                <a:gd name="connsiteY15" fmla="*/ 3685776 h 3734631"/>
                <a:gd name="connsiteX16" fmla="*/ 4479175 w 4569687"/>
                <a:gd name="connsiteY16" fmla="*/ 3694900 h 3734631"/>
                <a:gd name="connsiteX17" fmla="*/ 4083674 w 4569687"/>
                <a:gd name="connsiteY17" fmla="*/ 3574092 h 3734631"/>
                <a:gd name="connsiteX18" fmla="*/ 4051094 w 4569687"/>
                <a:gd name="connsiteY18" fmla="*/ 3547210 h 3734631"/>
                <a:gd name="connsiteX19" fmla="*/ 4009782 w 4569687"/>
                <a:gd name="connsiteY19" fmla="*/ 3581295 h 3734631"/>
                <a:gd name="connsiteX20" fmla="*/ 3782104 w 4569687"/>
                <a:gd name="connsiteY20" fmla="*/ 3650841 h 3734631"/>
                <a:gd name="connsiteX21" fmla="*/ 3494159 w 4569687"/>
                <a:gd name="connsiteY21" fmla="*/ 3531570 h 3734631"/>
                <a:gd name="connsiteX22" fmla="*/ 3452428 w 4569687"/>
                <a:gd name="connsiteY22" fmla="*/ 3480992 h 3734631"/>
                <a:gd name="connsiteX23" fmla="*/ 3441126 w 4569687"/>
                <a:gd name="connsiteY23" fmla="*/ 3501813 h 3734631"/>
                <a:gd name="connsiteX24" fmla="*/ 3103456 w 4569687"/>
                <a:gd name="connsiteY24" fmla="*/ 3681351 h 3734631"/>
                <a:gd name="connsiteX25" fmla="*/ 2815511 w 4569687"/>
                <a:gd name="connsiteY25" fmla="*/ 3562080 h 3734631"/>
                <a:gd name="connsiteX26" fmla="*/ 2772231 w 4569687"/>
                <a:gd name="connsiteY26" fmla="*/ 3509625 h 3734631"/>
                <a:gd name="connsiteX27" fmla="*/ 2697608 w 4569687"/>
                <a:gd name="connsiteY27" fmla="*/ 3571194 h 3734631"/>
                <a:gd name="connsiteX28" fmla="*/ 2162552 w 4569687"/>
                <a:gd name="connsiteY28" fmla="*/ 3734631 h 3734631"/>
                <a:gd name="connsiteX29" fmla="*/ 1369010 w 4569687"/>
                <a:gd name="connsiteY29" fmla="*/ 3312708 h 3734631"/>
                <a:gd name="connsiteX30" fmla="*/ 1334207 w 4569687"/>
                <a:gd name="connsiteY30" fmla="*/ 3340352 h 3734631"/>
                <a:gd name="connsiteX31" fmla="*/ 1046262 w 4569687"/>
                <a:gd name="connsiteY31" fmla="*/ 3459623 h 3734631"/>
                <a:gd name="connsiteX32" fmla="*/ 647319 w 4569687"/>
                <a:gd name="connsiteY32" fmla="*/ 3134475 h 3734631"/>
                <a:gd name="connsiteX33" fmla="*/ 642925 w 4569687"/>
                <a:gd name="connsiteY33" fmla="*/ 3090891 h 3734631"/>
                <a:gd name="connsiteX34" fmla="*/ 634894 w 4569687"/>
                <a:gd name="connsiteY34" fmla="*/ 3098188 h 3734631"/>
                <a:gd name="connsiteX35" fmla="*/ 407216 w 4569687"/>
                <a:gd name="connsiteY35" fmla="*/ 3167734 h 3734631"/>
                <a:gd name="connsiteX36" fmla="*/ 0 w 4569687"/>
                <a:gd name="connsiteY36" fmla="*/ 2760518 h 3734631"/>
                <a:gd name="connsiteX37" fmla="*/ 407216 w 4569687"/>
                <a:gd name="connsiteY37" fmla="*/ 2353302 h 3734631"/>
                <a:gd name="connsiteX38" fmla="*/ 489284 w 4569687"/>
                <a:gd name="connsiteY38" fmla="*/ 2361575 h 3734631"/>
                <a:gd name="connsiteX39" fmla="*/ 508084 w 4569687"/>
                <a:gd name="connsiteY39" fmla="*/ 2367411 h 3734631"/>
                <a:gd name="connsiteX40" fmla="*/ 503849 w 4569687"/>
                <a:gd name="connsiteY40" fmla="*/ 2325400 h 3734631"/>
                <a:gd name="connsiteX41" fmla="*/ 1121688 w 4569687"/>
                <a:gd name="connsiteY41" fmla="*/ 1707561 h 3734631"/>
                <a:gd name="connsiteX42" fmla="*/ 1246204 w 4569687"/>
                <a:gd name="connsiteY42" fmla="*/ 1720113 h 3734631"/>
                <a:gd name="connsiteX43" fmla="*/ 1284356 w 4569687"/>
                <a:gd name="connsiteY43" fmla="*/ 1731957 h 3734631"/>
                <a:gd name="connsiteX44" fmla="*/ 1305976 w 4569687"/>
                <a:gd name="connsiteY44" fmla="*/ 1705754 h 3734631"/>
                <a:gd name="connsiteX45" fmla="*/ 1742854 w 4569687"/>
                <a:gd name="connsiteY45" fmla="*/ 1524793 h 3734631"/>
                <a:gd name="connsiteX46" fmla="*/ 1760288 w 4569687"/>
                <a:gd name="connsiteY46" fmla="*/ 1526551 h 3734631"/>
                <a:gd name="connsiteX47" fmla="*/ 1748032 w 4569687"/>
                <a:gd name="connsiteY47" fmla="*/ 1487068 h 3734631"/>
                <a:gd name="connsiteX48" fmla="*/ 1742854 w 4569687"/>
                <a:gd name="connsiteY48" fmla="*/ 1435701 h 3734631"/>
                <a:gd name="connsiteX49" fmla="*/ 1946367 w 4569687"/>
                <a:gd name="connsiteY49" fmla="*/ 1185999 h 3734631"/>
                <a:gd name="connsiteX50" fmla="*/ 1956892 w 4569687"/>
                <a:gd name="connsiteY50" fmla="*/ 1184938 h 3734631"/>
                <a:gd name="connsiteX51" fmla="*/ 1963928 w 4569687"/>
                <a:gd name="connsiteY51" fmla="*/ 1115143 h 3734631"/>
                <a:gd name="connsiteX52" fmla="*/ 2450363 w 4569687"/>
                <a:gd name="connsiteY52" fmla="*/ 718687 h 3734631"/>
                <a:gd name="connsiteX53" fmla="*/ 2520904 w 4569687"/>
                <a:gd name="connsiteY53" fmla="*/ 725798 h 3734631"/>
                <a:gd name="connsiteX54" fmla="*/ 2611712 w 4569687"/>
                <a:gd name="connsiteY54" fmla="*/ 0 h 3734631"/>
                <a:gd name="connsiteX0" fmla="*/ 2611712 w 4569687"/>
                <a:gd name="connsiteY0" fmla="*/ 0 h 3743131"/>
                <a:gd name="connsiteX1" fmla="*/ 2927539 w 4569687"/>
                <a:gd name="connsiteY1" fmla="*/ 0 h 3743131"/>
                <a:gd name="connsiteX2" fmla="*/ 3010471 w 4569687"/>
                <a:gd name="connsiteY2" fmla="*/ 662843 h 3743131"/>
                <a:gd name="connsiteX3" fmla="*/ 3062414 w 4569687"/>
                <a:gd name="connsiteY3" fmla="*/ 672782 h 3743131"/>
                <a:gd name="connsiteX4" fmla="*/ 3375104 w 4569687"/>
                <a:gd name="connsiteY4" fmla="*/ 893768 h 3743131"/>
                <a:gd name="connsiteX5" fmla="*/ 3401966 w 4569687"/>
                <a:gd name="connsiteY5" fmla="*/ 943258 h 3743131"/>
                <a:gd name="connsiteX6" fmla="*/ 3444529 w 4569687"/>
                <a:gd name="connsiteY6" fmla="*/ 938967 h 3743131"/>
                <a:gd name="connsiteX7" fmla="*/ 3941882 w 4569687"/>
                <a:gd name="connsiteY7" fmla="*/ 1268635 h 3743131"/>
                <a:gd name="connsiteX8" fmla="*/ 3950232 w 4569687"/>
                <a:gd name="connsiteY8" fmla="*/ 1295533 h 3743131"/>
                <a:gd name="connsiteX9" fmla="*/ 3968452 w 4569687"/>
                <a:gd name="connsiteY9" fmla="*/ 1289878 h 3743131"/>
                <a:gd name="connsiteX10" fmla="*/ 4041773 w 4569687"/>
                <a:gd name="connsiteY10" fmla="*/ 1282486 h 3743131"/>
                <a:gd name="connsiteX11" fmla="*/ 4398197 w 4569687"/>
                <a:gd name="connsiteY11" fmla="*/ 1572980 h 3743131"/>
                <a:gd name="connsiteX12" fmla="*/ 4401113 w 4569687"/>
                <a:gd name="connsiteY12" fmla="*/ 1601912 h 3743131"/>
                <a:gd name="connsiteX13" fmla="*/ 4509768 w 4569687"/>
                <a:gd name="connsiteY13" fmla="*/ 1612865 h 3743131"/>
                <a:gd name="connsiteX14" fmla="*/ 4569687 w 4569687"/>
                <a:gd name="connsiteY14" fmla="*/ 1630661 h 3743131"/>
                <a:gd name="connsiteX15" fmla="*/ 4569687 w 4569687"/>
                <a:gd name="connsiteY15" fmla="*/ 3685776 h 3743131"/>
                <a:gd name="connsiteX16" fmla="*/ 4479175 w 4569687"/>
                <a:gd name="connsiteY16" fmla="*/ 3694900 h 3743131"/>
                <a:gd name="connsiteX17" fmla="*/ 4083674 w 4569687"/>
                <a:gd name="connsiteY17" fmla="*/ 3574092 h 3743131"/>
                <a:gd name="connsiteX18" fmla="*/ 4051094 w 4569687"/>
                <a:gd name="connsiteY18" fmla="*/ 3547210 h 3743131"/>
                <a:gd name="connsiteX19" fmla="*/ 4009782 w 4569687"/>
                <a:gd name="connsiteY19" fmla="*/ 3581295 h 3743131"/>
                <a:gd name="connsiteX20" fmla="*/ 3782104 w 4569687"/>
                <a:gd name="connsiteY20" fmla="*/ 3650841 h 3743131"/>
                <a:gd name="connsiteX21" fmla="*/ 3494159 w 4569687"/>
                <a:gd name="connsiteY21" fmla="*/ 3531570 h 3743131"/>
                <a:gd name="connsiteX22" fmla="*/ 3452428 w 4569687"/>
                <a:gd name="connsiteY22" fmla="*/ 3480992 h 3743131"/>
                <a:gd name="connsiteX23" fmla="*/ 3441126 w 4569687"/>
                <a:gd name="connsiteY23" fmla="*/ 3501813 h 3743131"/>
                <a:gd name="connsiteX24" fmla="*/ 3103456 w 4569687"/>
                <a:gd name="connsiteY24" fmla="*/ 3681351 h 3743131"/>
                <a:gd name="connsiteX25" fmla="*/ 2815511 w 4569687"/>
                <a:gd name="connsiteY25" fmla="*/ 3562080 h 3743131"/>
                <a:gd name="connsiteX26" fmla="*/ 2772231 w 4569687"/>
                <a:gd name="connsiteY26" fmla="*/ 3509625 h 3743131"/>
                <a:gd name="connsiteX27" fmla="*/ 2697608 w 4569687"/>
                <a:gd name="connsiteY27" fmla="*/ 3571194 h 3743131"/>
                <a:gd name="connsiteX28" fmla="*/ 2162552 w 4569687"/>
                <a:gd name="connsiteY28" fmla="*/ 3734631 h 3743131"/>
                <a:gd name="connsiteX29" fmla="*/ 1334207 w 4569687"/>
                <a:gd name="connsiteY29" fmla="*/ 3340352 h 3743131"/>
                <a:gd name="connsiteX30" fmla="*/ 1046262 w 4569687"/>
                <a:gd name="connsiteY30" fmla="*/ 3459623 h 3743131"/>
                <a:gd name="connsiteX31" fmla="*/ 647319 w 4569687"/>
                <a:gd name="connsiteY31" fmla="*/ 3134475 h 3743131"/>
                <a:gd name="connsiteX32" fmla="*/ 642925 w 4569687"/>
                <a:gd name="connsiteY32" fmla="*/ 3090891 h 3743131"/>
                <a:gd name="connsiteX33" fmla="*/ 634894 w 4569687"/>
                <a:gd name="connsiteY33" fmla="*/ 3098188 h 3743131"/>
                <a:gd name="connsiteX34" fmla="*/ 407216 w 4569687"/>
                <a:gd name="connsiteY34" fmla="*/ 3167734 h 3743131"/>
                <a:gd name="connsiteX35" fmla="*/ 0 w 4569687"/>
                <a:gd name="connsiteY35" fmla="*/ 2760518 h 3743131"/>
                <a:gd name="connsiteX36" fmla="*/ 407216 w 4569687"/>
                <a:gd name="connsiteY36" fmla="*/ 2353302 h 3743131"/>
                <a:gd name="connsiteX37" fmla="*/ 489284 w 4569687"/>
                <a:gd name="connsiteY37" fmla="*/ 2361575 h 3743131"/>
                <a:gd name="connsiteX38" fmla="*/ 508084 w 4569687"/>
                <a:gd name="connsiteY38" fmla="*/ 2367411 h 3743131"/>
                <a:gd name="connsiteX39" fmla="*/ 503849 w 4569687"/>
                <a:gd name="connsiteY39" fmla="*/ 2325400 h 3743131"/>
                <a:gd name="connsiteX40" fmla="*/ 1121688 w 4569687"/>
                <a:gd name="connsiteY40" fmla="*/ 1707561 h 3743131"/>
                <a:gd name="connsiteX41" fmla="*/ 1246204 w 4569687"/>
                <a:gd name="connsiteY41" fmla="*/ 1720113 h 3743131"/>
                <a:gd name="connsiteX42" fmla="*/ 1284356 w 4569687"/>
                <a:gd name="connsiteY42" fmla="*/ 1731957 h 3743131"/>
                <a:gd name="connsiteX43" fmla="*/ 1305976 w 4569687"/>
                <a:gd name="connsiteY43" fmla="*/ 1705754 h 3743131"/>
                <a:gd name="connsiteX44" fmla="*/ 1742854 w 4569687"/>
                <a:gd name="connsiteY44" fmla="*/ 1524793 h 3743131"/>
                <a:gd name="connsiteX45" fmla="*/ 1760288 w 4569687"/>
                <a:gd name="connsiteY45" fmla="*/ 1526551 h 3743131"/>
                <a:gd name="connsiteX46" fmla="*/ 1748032 w 4569687"/>
                <a:gd name="connsiteY46" fmla="*/ 1487068 h 3743131"/>
                <a:gd name="connsiteX47" fmla="*/ 1742854 w 4569687"/>
                <a:gd name="connsiteY47" fmla="*/ 1435701 h 3743131"/>
                <a:gd name="connsiteX48" fmla="*/ 1946367 w 4569687"/>
                <a:gd name="connsiteY48" fmla="*/ 1185999 h 3743131"/>
                <a:gd name="connsiteX49" fmla="*/ 1956892 w 4569687"/>
                <a:gd name="connsiteY49" fmla="*/ 1184938 h 3743131"/>
                <a:gd name="connsiteX50" fmla="*/ 1963928 w 4569687"/>
                <a:gd name="connsiteY50" fmla="*/ 1115143 h 3743131"/>
                <a:gd name="connsiteX51" fmla="*/ 2450363 w 4569687"/>
                <a:gd name="connsiteY51" fmla="*/ 718687 h 3743131"/>
                <a:gd name="connsiteX52" fmla="*/ 2520904 w 4569687"/>
                <a:gd name="connsiteY52" fmla="*/ 725798 h 3743131"/>
                <a:gd name="connsiteX53" fmla="*/ 2611712 w 4569687"/>
                <a:gd name="connsiteY53" fmla="*/ 0 h 3743131"/>
                <a:gd name="connsiteX0" fmla="*/ 2611712 w 4569687"/>
                <a:gd name="connsiteY0" fmla="*/ 0 h 3741630"/>
                <a:gd name="connsiteX1" fmla="*/ 2927539 w 4569687"/>
                <a:gd name="connsiteY1" fmla="*/ 0 h 3741630"/>
                <a:gd name="connsiteX2" fmla="*/ 3010471 w 4569687"/>
                <a:gd name="connsiteY2" fmla="*/ 662843 h 3741630"/>
                <a:gd name="connsiteX3" fmla="*/ 3062414 w 4569687"/>
                <a:gd name="connsiteY3" fmla="*/ 672782 h 3741630"/>
                <a:gd name="connsiteX4" fmla="*/ 3375104 w 4569687"/>
                <a:gd name="connsiteY4" fmla="*/ 893768 h 3741630"/>
                <a:gd name="connsiteX5" fmla="*/ 3401966 w 4569687"/>
                <a:gd name="connsiteY5" fmla="*/ 943258 h 3741630"/>
                <a:gd name="connsiteX6" fmla="*/ 3444529 w 4569687"/>
                <a:gd name="connsiteY6" fmla="*/ 938967 h 3741630"/>
                <a:gd name="connsiteX7" fmla="*/ 3941882 w 4569687"/>
                <a:gd name="connsiteY7" fmla="*/ 1268635 h 3741630"/>
                <a:gd name="connsiteX8" fmla="*/ 3950232 w 4569687"/>
                <a:gd name="connsiteY8" fmla="*/ 1295533 h 3741630"/>
                <a:gd name="connsiteX9" fmla="*/ 3968452 w 4569687"/>
                <a:gd name="connsiteY9" fmla="*/ 1289878 h 3741630"/>
                <a:gd name="connsiteX10" fmla="*/ 4041773 w 4569687"/>
                <a:gd name="connsiteY10" fmla="*/ 1282486 h 3741630"/>
                <a:gd name="connsiteX11" fmla="*/ 4398197 w 4569687"/>
                <a:gd name="connsiteY11" fmla="*/ 1572980 h 3741630"/>
                <a:gd name="connsiteX12" fmla="*/ 4401113 w 4569687"/>
                <a:gd name="connsiteY12" fmla="*/ 1601912 h 3741630"/>
                <a:gd name="connsiteX13" fmla="*/ 4509768 w 4569687"/>
                <a:gd name="connsiteY13" fmla="*/ 1612865 h 3741630"/>
                <a:gd name="connsiteX14" fmla="*/ 4569687 w 4569687"/>
                <a:gd name="connsiteY14" fmla="*/ 1630661 h 3741630"/>
                <a:gd name="connsiteX15" fmla="*/ 4569687 w 4569687"/>
                <a:gd name="connsiteY15" fmla="*/ 3685776 h 3741630"/>
                <a:gd name="connsiteX16" fmla="*/ 4479175 w 4569687"/>
                <a:gd name="connsiteY16" fmla="*/ 3694900 h 3741630"/>
                <a:gd name="connsiteX17" fmla="*/ 4083674 w 4569687"/>
                <a:gd name="connsiteY17" fmla="*/ 3574092 h 3741630"/>
                <a:gd name="connsiteX18" fmla="*/ 4051094 w 4569687"/>
                <a:gd name="connsiteY18" fmla="*/ 3547210 h 3741630"/>
                <a:gd name="connsiteX19" fmla="*/ 4009782 w 4569687"/>
                <a:gd name="connsiteY19" fmla="*/ 3581295 h 3741630"/>
                <a:gd name="connsiteX20" fmla="*/ 3782104 w 4569687"/>
                <a:gd name="connsiteY20" fmla="*/ 3650841 h 3741630"/>
                <a:gd name="connsiteX21" fmla="*/ 3494159 w 4569687"/>
                <a:gd name="connsiteY21" fmla="*/ 3531570 h 3741630"/>
                <a:gd name="connsiteX22" fmla="*/ 3452428 w 4569687"/>
                <a:gd name="connsiteY22" fmla="*/ 3480992 h 3741630"/>
                <a:gd name="connsiteX23" fmla="*/ 3441126 w 4569687"/>
                <a:gd name="connsiteY23" fmla="*/ 3501813 h 3741630"/>
                <a:gd name="connsiteX24" fmla="*/ 3103456 w 4569687"/>
                <a:gd name="connsiteY24" fmla="*/ 3681351 h 3741630"/>
                <a:gd name="connsiteX25" fmla="*/ 2815511 w 4569687"/>
                <a:gd name="connsiteY25" fmla="*/ 3562080 h 3741630"/>
                <a:gd name="connsiteX26" fmla="*/ 2772231 w 4569687"/>
                <a:gd name="connsiteY26" fmla="*/ 3509625 h 3741630"/>
                <a:gd name="connsiteX27" fmla="*/ 2697608 w 4569687"/>
                <a:gd name="connsiteY27" fmla="*/ 3571194 h 3741630"/>
                <a:gd name="connsiteX28" fmla="*/ 2162552 w 4569687"/>
                <a:gd name="connsiteY28" fmla="*/ 3734631 h 3741630"/>
                <a:gd name="connsiteX29" fmla="*/ 1390478 w 4569687"/>
                <a:gd name="connsiteY29" fmla="*/ 3368488 h 3741630"/>
                <a:gd name="connsiteX30" fmla="*/ 1046262 w 4569687"/>
                <a:gd name="connsiteY30" fmla="*/ 3459623 h 3741630"/>
                <a:gd name="connsiteX31" fmla="*/ 647319 w 4569687"/>
                <a:gd name="connsiteY31" fmla="*/ 3134475 h 3741630"/>
                <a:gd name="connsiteX32" fmla="*/ 642925 w 4569687"/>
                <a:gd name="connsiteY32" fmla="*/ 3090891 h 3741630"/>
                <a:gd name="connsiteX33" fmla="*/ 634894 w 4569687"/>
                <a:gd name="connsiteY33" fmla="*/ 3098188 h 3741630"/>
                <a:gd name="connsiteX34" fmla="*/ 407216 w 4569687"/>
                <a:gd name="connsiteY34" fmla="*/ 3167734 h 3741630"/>
                <a:gd name="connsiteX35" fmla="*/ 0 w 4569687"/>
                <a:gd name="connsiteY35" fmla="*/ 2760518 h 3741630"/>
                <a:gd name="connsiteX36" fmla="*/ 407216 w 4569687"/>
                <a:gd name="connsiteY36" fmla="*/ 2353302 h 3741630"/>
                <a:gd name="connsiteX37" fmla="*/ 489284 w 4569687"/>
                <a:gd name="connsiteY37" fmla="*/ 2361575 h 3741630"/>
                <a:gd name="connsiteX38" fmla="*/ 508084 w 4569687"/>
                <a:gd name="connsiteY38" fmla="*/ 2367411 h 3741630"/>
                <a:gd name="connsiteX39" fmla="*/ 503849 w 4569687"/>
                <a:gd name="connsiteY39" fmla="*/ 2325400 h 3741630"/>
                <a:gd name="connsiteX40" fmla="*/ 1121688 w 4569687"/>
                <a:gd name="connsiteY40" fmla="*/ 1707561 h 3741630"/>
                <a:gd name="connsiteX41" fmla="*/ 1246204 w 4569687"/>
                <a:gd name="connsiteY41" fmla="*/ 1720113 h 3741630"/>
                <a:gd name="connsiteX42" fmla="*/ 1284356 w 4569687"/>
                <a:gd name="connsiteY42" fmla="*/ 1731957 h 3741630"/>
                <a:gd name="connsiteX43" fmla="*/ 1305976 w 4569687"/>
                <a:gd name="connsiteY43" fmla="*/ 1705754 h 3741630"/>
                <a:gd name="connsiteX44" fmla="*/ 1742854 w 4569687"/>
                <a:gd name="connsiteY44" fmla="*/ 1524793 h 3741630"/>
                <a:gd name="connsiteX45" fmla="*/ 1760288 w 4569687"/>
                <a:gd name="connsiteY45" fmla="*/ 1526551 h 3741630"/>
                <a:gd name="connsiteX46" fmla="*/ 1748032 w 4569687"/>
                <a:gd name="connsiteY46" fmla="*/ 1487068 h 3741630"/>
                <a:gd name="connsiteX47" fmla="*/ 1742854 w 4569687"/>
                <a:gd name="connsiteY47" fmla="*/ 1435701 h 3741630"/>
                <a:gd name="connsiteX48" fmla="*/ 1946367 w 4569687"/>
                <a:gd name="connsiteY48" fmla="*/ 1185999 h 3741630"/>
                <a:gd name="connsiteX49" fmla="*/ 1956892 w 4569687"/>
                <a:gd name="connsiteY49" fmla="*/ 1184938 h 3741630"/>
                <a:gd name="connsiteX50" fmla="*/ 1963928 w 4569687"/>
                <a:gd name="connsiteY50" fmla="*/ 1115143 h 3741630"/>
                <a:gd name="connsiteX51" fmla="*/ 2450363 w 4569687"/>
                <a:gd name="connsiteY51" fmla="*/ 718687 h 3741630"/>
                <a:gd name="connsiteX52" fmla="*/ 2520904 w 4569687"/>
                <a:gd name="connsiteY52" fmla="*/ 725798 h 3741630"/>
                <a:gd name="connsiteX53" fmla="*/ 2611712 w 4569687"/>
                <a:gd name="connsiteY53" fmla="*/ 0 h 3741630"/>
                <a:gd name="connsiteX0" fmla="*/ 2611712 w 4569687"/>
                <a:gd name="connsiteY0" fmla="*/ 0 h 3734730"/>
                <a:gd name="connsiteX1" fmla="*/ 2927539 w 4569687"/>
                <a:gd name="connsiteY1" fmla="*/ 0 h 3734730"/>
                <a:gd name="connsiteX2" fmla="*/ 3010471 w 4569687"/>
                <a:gd name="connsiteY2" fmla="*/ 662843 h 3734730"/>
                <a:gd name="connsiteX3" fmla="*/ 3062414 w 4569687"/>
                <a:gd name="connsiteY3" fmla="*/ 672782 h 3734730"/>
                <a:gd name="connsiteX4" fmla="*/ 3375104 w 4569687"/>
                <a:gd name="connsiteY4" fmla="*/ 893768 h 3734730"/>
                <a:gd name="connsiteX5" fmla="*/ 3401966 w 4569687"/>
                <a:gd name="connsiteY5" fmla="*/ 943258 h 3734730"/>
                <a:gd name="connsiteX6" fmla="*/ 3444529 w 4569687"/>
                <a:gd name="connsiteY6" fmla="*/ 938967 h 3734730"/>
                <a:gd name="connsiteX7" fmla="*/ 3941882 w 4569687"/>
                <a:gd name="connsiteY7" fmla="*/ 1268635 h 3734730"/>
                <a:gd name="connsiteX8" fmla="*/ 3950232 w 4569687"/>
                <a:gd name="connsiteY8" fmla="*/ 1295533 h 3734730"/>
                <a:gd name="connsiteX9" fmla="*/ 3968452 w 4569687"/>
                <a:gd name="connsiteY9" fmla="*/ 1289878 h 3734730"/>
                <a:gd name="connsiteX10" fmla="*/ 4041773 w 4569687"/>
                <a:gd name="connsiteY10" fmla="*/ 1282486 h 3734730"/>
                <a:gd name="connsiteX11" fmla="*/ 4398197 w 4569687"/>
                <a:gd name="connsiteY11" fmla="*/ 1572980 h 3734730"/>
                <a:gd name="connsiteX12" fmla="*/ 4401113 w 4569687"/>
                <a:gd name="connsiteY12" fmla="*/ 1601912 h 3734730"/>
                <a:gd name="connsiteX13" fmla="*/ 4509768 w 4569687"/>
                <a:gd name="connsiteY13" fmla="*/ 1612865 h 3734730"/>
                <a:gd name="connsiteX14" fmla="*/ 4569687 w 4569687"/>
                <a:gd name="connsiteY14" fmla="*/ 1630661 h 3734730"/>
                <a:gd name="connsiteX15" fmla="*/ 4569687 w 4569687"/>
                <a:gd name="connsiteY15" fmla="*/ 3685776 h 3734730"/>
                <a:gd name="connsiteX16" fmla="*/ 4479175 w 4569687"/>
                <a:gd name="connsiteY16" fmla="*/ 3694900 h 3734730"/>
                <a:gd name="connsiteX17" fmla="*/ 4083674 w 4569687"/>
                <a:gd name="connsiteY17" fmla="*/ 3574092 h 3734730"/>
                <a:gd name="connsiteX18" fmla="*/ 4051094 w 4569687"/>
                <a:gd name="connsiteY18" fmla="*/ 3547210 h 3734730"/>
                <a:gd name="connsiteX19" fmla="*/ 4009782 w 4569687"/>
                <a:gd name="connsiteY19" fmla="*/ 3581295 h 3734730"/>
                <a:gd name="connsiteX20" fmla="*/ 3782104 w 4569687"/>
                <a:gd name="connsiteY20" fmla="*/ 3650841 h 3734730"/>
                <a:gd name="connsiteX21" fmla="*/ 3494159 w 4569687"/>
                <a:gd name="connsiteY21" fmla="*/ 3531570 h 3734730"/>
                <a:gd name="connsiteX22" fmla="*/ 3452428 w 4569687"/>
                <a:gd name="connsiteY22" fmla="*/ 3480992 h 3734730"/>
                <a:gd name="connsiteX23" fmla="*/ 3441126 w 4569687"/>
                <a:gd name="connsiteY23" fmla="*/ 3501813 h 3734730"/>
                <a:gd name="connsiteX24" fmla="*/ 3103456 w 4569687"/>
                <a:gd name="connsiteY24" fmla="*/ 3681351 h 3734730"/>
                <a:gd name="connsiteX25" fmla="*/ 2815511 w 4569687"/>
                <a:gd name="connsiteY25" fmla="*/ 3562080 h 3734730"/>
                <a:gd name="connsiteX26" fmla="*/ 2772231 w 4569687"/>
                <a:gd name="connsiteY26" fmla="*/ 3509625 h 3734730"/>
                <a:gd name="connsiteX27" fmla="*/ 2697608 w 4569687"/>
                <a:gd name="connsiteY27" fmla="*/ 3571194 h 3734730"/>
                <a:gd name="connsiteX28" fmla="*/ 2162552 w 4569687"/>
                <a:gd name="connsiteY28" fmla="*/ 3734631 h 3734730"/>
                <a:gd name="connsiteX29" fmla="*/ 1390478 w 4569687"/>
                <a:gd name="connsiteY29" fmla="*/ 3368488 h 3734730"/>
                <a:gd name="connsiteX30" fmla="*/ 1046262 w 4569687"/>
                <a:gd name="connsiteY30" fmla="*/ 3459623 h 3734730"/>
                <a:gd name="connsiteX31" fmla="*/ 647319 w 4569687"/>
                <a:gd name="connsiteY31" fmla="*/ 3134475 h 3734730"/>
                <a:gd name="connsiteX32" fmla="*/ 642925 w 4569687"/>
                <a:gd name="connsiteY32" fmla="*/ 3090891 h 3734730"/>
                <a:gd name="connsiteX33" fmla="*/ 634894 w 4569687"/>
                <a:gd name="connsiteY33" fmla="*/ 3098188 h 3734730"/>
                <a:gd name="connsiteX34" fmla="*/ 407216 w 4569687"/>
                <a:gd name="connsiteY34" fmla="*/ 3167734 h 3734730"/>
                <a:gd name="connsiteX35" fmla="*/ 0 w 4569687"/>
                <a:gd name="connsiteY35" fmla="*/ 2760518 h 3734730"/>
                <a:gd name="connsiteX36" fmla="*/ 407216 w 4569687"/>
                <a:gd name="connsiteY36" fmla="*/ 2353302 h 3734730"/>
                <a:gd name="connsiteX37" fmla="*/ 489284 w 4569687"/>
                <a:gd name="connsiteY37" fmla="*/ 2361575 h 3734730"/>
                <a:gd name="connsiteX38" fmla="*/ 508084 w 4569687"/>
                <a:gd name="connsiteY38" fmla="*/ 2367411 h 3734730"/>
                <a:gd name="connsiteX39" fmla="*/ 503849 w 4569687"/>
                <a:gd name="connsiteY39" fmla="*/ 2325400 h 3734730"/>
                <a:gd name="connsiteX40" fmla="*/ 1121688 w 4569687"/>
                <a:gd name="connsiteY40" fmla="*/ 1707561 h 3734730"/>
                <a:gd name="connsiteX41" fmla="*/ 1246204 w 4569687"/>
                <a:gd name="connsiteY41" fmla="*/ 1720113 h 3734730"/>
                <a:gd name="connsiteX42" fmla="*/ 1284356 w 4569687"/>
                <a:gd name="connsiteY42" fmla="*/ 1731957 h 3734730"/>
                <a:gd name="connsiteX43" fmla="*/ 1305976 w 4569687"/>
                <a:gd name="connsiteY43" fmla="*/ 1705754 h 3734730"/>
                <a:gd name="connsiteX44" fmla="*/ 1742854 w 4569687"/>
                <a:gd name="connsiteY44" fmla="*/ 1524793 h 3734730"/>
                <a:gd name="connsiteX45" fmla="*/ 1760288 w 4569687"/>
                <a:gd name="connsiteY45" fmla="*/ 1526551 h 3734730"/>
                <a:gd name="connsiteX46" fmla="*/ 1748032 w 4569687"/>
                <a:gd name="connsiteY46" fmla="*/ 1487068 h 3734730"/>
                <a:gd name="connsiteX47" fmla="*/ 1742854 w 4569687"/>
                <a:gd name="connsiteY47" fmla="*/ 1435701 h 3734730"/>
                <a:gd name="connsiteX48" fmla="*/ 1946367 w 4569687"/>
                <a:gd name="connsiteY48" fmla="*/ 1185999 h 3734730"/>
                <a:gd name="connsiteX49" fmla="*/ 1956892 w 4569687"/>
                <a:gd name="connsiteY49" fmla="*/ 1184938 h 3734730"/>
                <a:gd name="connsiteX50" fmla="*/ 1963928 w 4569687"/>
                <a:gd name="connsiteY50" fmla="*/ 1115143 h 3734730"/>
                <a:gd name="connsiteX51" fmla="*/ 2450363 w 4569687"/>
                <a:gd name="connsiteY51" fmla="*/ 718687 h 3734730"/>
                <a:gd name="connsiteX52" fmla="*/ 2520904 w 4569687"/>
                <a:gd name="connsiteY52" fmla="*/ 725798 h 3734730"/>
                <a:gd name="connsiteX53" fmla="*/ 2611712 w 4569687"/>
                <a:gd name="connsiteY53" fmla="*/ 0 h 3734730"/>
                <a:gd name="connsiteX0" fmla="*/ 2611712 w 4569687"/>
                <a:gd name="connsiteY0" fmla="*/ 0 h 3734730"/>
                <a:gd name="connsiteX1" fmla="*/ 2927539 w 4569687"/>
                <a:gd name="connsiteY1" fmla="*/ 0 h 3734730"/>
                <a:gd name="connsiteX2" fmla="*/ 3010471 w 4569687"/>
                <a:gd name="connsiteY2" fmla="*/ 662843 h 3734730"/>
                <a:gd name="connsiteX3" fmla="*/ 3062414 w 4569687"/>
                <a:gd name="connsiteY3" fmla="*/ 672782 h 3734730"/>
                <a:gd name="connsiteX4" fmla="*/ 3375104 w 4569687"/>
                <a:gd name="connsiteY4" fmla="*/ 893768 h 3734730"/>
                <a:gd name="connsiteX5" fmla="*/ 3401966 w 4569687"/>
                <a:gd name="connsiteY5" fmla="*/ 943258 h 3734730"/>
                <a:gd name="connsiteX6" fmla="*/ 3444529 w 4569687"/>
                <a:gd name="connsiteY6" fmla="*/ 938967 h 3734730"/>
                <a:gd name="connsiteX7" fmla="*/ 3941882 w 4569687"/>
                <a:gd name="connsiteY7" fmla="*/ 1268635 h 3734730"/>
                <a:gd name="connsiteX8" fmla="*/ 3950232 w 4569687"/>
                <a:gd name="connsiteY8" fmla="*/ 1295533 h 3734730"/>
                <a:gd name="connsiteX9" fmla="*/ 3968452 w 4569687"/>
                <a:gd name="connsiteY9" fmla="*/ 1289878 h 3734730"/>
                <a:gd name="connsiteX10" fmla="*/ 4041773 w 4569687"/>
                <a:gd name="connsiteY10" fmla="*/ 1282486 h 3734730"/>
                <a:gd name="connsiteX11" fmla="*/ 4398197 w 4569687"/>
                <a:gd name="connsiteY11" fmla="*/ 1572980 h 3734730"/>
                <a:gd name="connsiteX12" fmla="*/ 4401113 w 4569687"/>
                <a:gd name="connsiteY12" fmla="*/ 1601912 h 3734730"/>
                <a:gd name="connsiteX13" fmla="*/ 4509768 w 4569687"/>
                <a:gd name="connsiteY13" fmla="*/ 1612865 h 3734730"/>
                <a:gd name="connsiteX14" fmla="*/ 4569687 w 4569687"/>
                <a:gd name="connsiteY14" fmla="*/ 1630661 h 3734730"/>
                <a:gd name="connsiteX15" fmla="*/ 4569687 w 4569687"/>
                <a:gd name="connsiteY15" fmla="*/ 3685776 h 3734730"/>
                <a:gd name="connsiteX16" fmla="*/ 4479175 w 4569687"/>
                <a:gd name="connsiteY16" fmla="*/ 3694900 h 3734730"/>
                <a:gd name="connsiteX17" fmla="*/ 4083674 w 4569687"/>
                <a:gd name="connsiteY17" fmla="*/ 3574092 h 3734730"/>
                <a:gd name="connsiteX18" fmla="*/ 4051094 w 4569687"/>
                <a:gd name="connsiteY18" fmla="*/ 3547210 h 3734730"/>
                <a:gd name="connsiteX19" fmla="*/ 4009782 w 4569687"/>
                <a:gd name="connsiteY19" fmla="*/ 3581295 h 3734730"/>
                <a:gd name="connsiteX20" fmla="*/ 3782104 w 4569687"/>
                <a:gd name="connsiteY20" fmla="*/ 3650841 h 3734730"/>
                <a:gd name="connsiteX21" fmla="*/ 3494159 w 4569687"/>
                <a:gd name="connsiteY21" fmla="*/ 3531570 h 3734730"/>
                <a:gd name="connsiteX22" fmla="*/ 3452428 w 4569687"/>
                <a:gd name="connsiteY22" fmla="*/ 3480992 h 3734730"/>
                <a:gd name="connsiteX23" fmla="*/ 3441126 w 4569687"/>
                <a:gd name="connsiteY23" fmla="*/ 3501813 h 3734730"/>
                <a:gd name="connsiteX24" fmla="*/ 3103456 w 4569687"/>
                <a:gd name="connsiteY24" fmla="*/ 3681351 h 3734730"/>
                <a:gd name="connsiteX25" fmla="*/ 2815511 w 4569687"/>
                <a:gd name="connsiteY25" fmla="*/ 3562080 h 3734730"/>
                <a:gd name="connsiteX26" fmla="*/ 2772231 w 4569687"/>
                <a:gd name="connsiteY26" fmla="*/ 3509625 h 3734730"/>
                <a:gd name="connsiteX27" fmla="*/ 2697608 w 4569687"/>
                <a:gd name="connsiteY27" fmla="*/ 3571194 h 3734730"/>
                <a:gd name="connsiteX28" fmla="*/ 2162552 w 4569687"/>
                <a:gd name="connsiteY28" fmla="*/ 3734631 h 3734730"/>
                <a:gd name="connsiteX29" fmla="*/ 1390478 w 4569687"/>
                <a:gd name="connsiteY29" fmla="*/ 3368488 h 3734730"/>
                <a:gd name="connsiteX30" fmla="*/ 1046262 w 4569687"/>
                <a:gd name="connsiteY30" fmla="*/ 3459623 h 3734730"/>
                <a:gd name="connsiteX31" fmla="*/ 647319 w 4569687"/>
                <a:gd name="connsiteY31" fmla="*/ 3134475 h 3734730"/>
                <a:gd name="connsiteX32" fmla="*/ 642925 w 4569687"/>
                <a:gd name="connsiteY32" fmla="*/ 3090891 h 3734730"/>
                <a:gd name="connsiteX33" fmla="*/ 634894 w 4569687"/>
                <a:gd name="connsiteY33" fmla="*/ 3098188 h 3734730"/>
                <a:gd name="connsiteX34" fmla="*/ 407216 w 4569687"/>
                <a:gd name="connsiteY34" fmla="*/ 3167734 h 3734730"/>
                <a:gd name="connsiteX35" fmla="*/ 0 w 4569687"/>
                <a:gd name="connsiteY35" fmla="*/ 2760518 h 3734730"/>
                <a:gd name="connsiteX36" fmla="*/ 407216 w 4569687"/>
                <a:gd name="connsiteY36" fmla="*/ 2353302 h 3734730"/>
                <a:gd name="connsiteX37" fmla="*/ 489284 w 4569687"/>
                <a:gd name="connsiteY37" fmla="*/ 2361575 h 3734730"/>
                <a:gd name="connsiteX38" fmla="*/ 508084 w 4569687"/>
                <a:gd name="connsiteY38" fmla="*/ 2367411 h 3734730"/>
                <a:gd name="connsiteX39" fmla="*/ 503849 w 4569687"/>
                <a:gd name="connsiteY39" fmla="*/ 2325400 h 3734730"/>
                <a:gd name="connsiteX40" fmla="*/ 1121688 w 4569687"/>
                <a:gd name="connsiteY40" fmla="*/ 1707561 h 3734730"/>
                <a:gd name="connsiteX41" fmla="*/ 1246204 w 4569687"/>
                <a:gd name="connsiteY41" fmla="*/ 1720113 h 3734730"/>
                <a:gd name="connsiteX42" fmla="*/ 1284356 w 4569687"/>
                <a:gd name="connsiteY42" fmla="*/ 1731957 h 3734730"/>
                <a:gd name="connsiteX43" fmla="*/ 1305976 w 4569687"/>
                <a:gd name="connsiteY43" fmla="*/ 1705754 h 3734730"/>
                <a:gd name="connsiteX44" fmla="*/ 1742854 w 4569687"/>
                <a:gd name="connsiteY44" fmla="*/ 1524793 h 3734730"/>
                <a:gd name="connsiteX45" fmla="*/ 1760288 w 4569687"/>
                <a:gd name="connsiteY45" fmla="*/ 1526551 h 3734730"/>
                <a:gd name="connsiteX46" fmla="*/ 1748032 w 4569687"/>
                <a:gd name="connsiteY46" fmla="*/ 1487068 h 3734730"/>
                <a:gd name="connsiteX47" fmla="*/ 1742854 w 4569687"/>
                <a:gd name="connsiteY47" fmla="*/ 1435701 h 3734730"/>
                <a:gd name="connsiteX48" fmla="*/ 1946367 w 4569687"/>
                <a:gd name="connsiteY48" fmla="*/ 1185999 h 3734730"/>
                <a:gd name="connsiteX49" fmla="*/ 1956892 w 4569687"/>
                <a:gd name="connsiteY49" fmla="*/ 1184938 h 3734730"/>
                <a:gd name="connsiteX50" fmla="*/ 1963928 w 4569687"/>
                <a:gd name="connsiteY50" fmla="*/ 1115143 h 3734730"/>
                <a:gd name="connsiteX51" fmla="*/ 2450363 w 4569687"/>
                <a:gd name="connsiteY51" fmla="*/ 718687 h 3734730"/>
                <a:gd name="connsiteX52" fmla="*/ 2520904 w 4569687"/>
                <a:gd name="connsiteY52" fmla="*/ 725798 h 3734730"/>
                <a:gd name="connsiteX53" fmla="*/ 2611712 w 4569687"/>
                <a:gd name="connsiteY53" fmla="*/ 0 h 3734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4569687" h="3734730">
                  <a:moveTo>
                    <a:pt x="2611712" y="0"/>
                  </a:moveTo>
                  <a:lnTo>
                    <a:pt x="2927539" y="0"/>
                  </a:lnTo>
                  <a:lnTo>
                    <a:pt x="3010471" y="662843"/>
                  </a:lnTo>
                  <a:lnTo>
                    <a:pt x="3062414" y="672782"/>
                  </a:lnTo>
                  <a:cubicBezTo>
                    <a:pt x="3191764" y="706062"/>
                    <a:pt x="3302353" y="786083"/>
                    <a:pt x="3375104" y="893768"/>
                  </a:cubicBezTo>
                  <a:lnTo>
                    <a:pt x="3401966" y="943258"/>
                  </a:lnTo>
                  <a:lnTo>
                    <a:pt x="3444529" y="938967"/>
                  </a:lnTo>
                  <a:cubicBezTo>
                    <a:pt x="3668109" y="938967"/>
                    <a:pt x="3859940" y="1074903"/>
                    <a:pt x="3941882" y="1268635"/>
                  </a:cubicBezTo>
                  <a:lnTo>
                    <a:pt x="3950232" y="1295533"/>
                  </a:lnTo>
                  <a:lnTo>
                    <a:pt x="3968452" y="1289878"/>
                  </a:lnTo>
                  <a:cubicBezTo>
                    <a:pt x="3992135" y="1285031"/>
                    <a:pt x="4016657" y="1282486"/>
                    <a:pt x="4041773" y="1282486"/>
                  </a:cubicBezTo>
                  <a:cubicBezTo>
                    <a:pt x="4217586" y="1282486"/>
                    <a:pt x="4364272" y="1407196"/>
                    <a:pt x="4398197" y="1572980"/>
                  </a:cubicBezTo>
                  <a:lnTo>
                    <a:pt x="4401113" y="1601912"/>
                  </a:lnTo>
                  <a:lnTo>
                    <a:pt x="4509768" y="1612865"/>
                  </a:lnTo>
                  <a:lnTo>
                    <a:pt x="4569687" y="1630661"/>
                  </a:lnTo>
                  <a:lnTo>
                    <a:pt x="4569687" y="3685776"/>
                  </a:lnTo>
                  <a:lnTo>
                    <a:pt x="4479175" y="3694900"/>
                  </a:lnTo>
                  <a:cubicBezTo>
                    <a:pt x="4332673" y="3694900"/>
                    <a:pt x="4196572" y="3650364"/>
                    <a:pt x="4083674" y="3574092"/>
                  </a:cubicBezTo>
                  <a:lnTo>
                    <a:pt x="4051094" y="3547210"/>
                  </a:lnTo>
                  <a:lnTo>
                    <a:pt x="4009782" y="3581295"/>
                  </a:lnTo>
                  <a:cubicBezTo>
                    <a:pt x="3944790" y="3625203"/>
                    <a:pt x="3866441" y="3650841"/>
                    <a:pt x="3782104" y="3650841"/>
                  </a:cubicBezTo>
                  <a:cubicBezTo>
                    <a:pt x="3669655" y="3650841"/>
                    <a:pt x="3567851" y="3605262"/>
                    <a:pt x="3494159" y="3531570"/>
                  </a:cubicBezTo>
                  <a:lnTo>
                    <a:pt x="3452428" y="3480992"/>
                  </a:lnTo>
                  <a:lnTo>
                    <a:pt x="3441126" y="3501813"/>
                  </a:lnTo>
                  <a:cubicBezTo>
                    <a:pt x="3367946" y="3610134"/>
                    <a:pt x="3244018" y="3681351"/>
                    <a:pt x="3103456" y="3681351"/>
                  </a:cubicBezTo>
                  <a:cubicBezTo>
                    <a:pt x="2991007" y="3681351"/>
                    <a:pt x="2889203" y="3635772"/>
                    <a:pt x="2815511" y="3562080"/>
                  </a:cubicBezTo>
                  <a:lnTo>
                    <a:pt x="2772231" y="3509625"/>
                  </a:lnTo>
                  <a:lnTo>
                    <a:pt x="2697608" y="3571194"/>
                  </a:lnTo>
                  <a:cubicBezTo>
                    <a:pt x="2544873" y="3674380"/>
                    <a:pt x="2382991" y="3737583"/>
                    <a:pt x="2162552" y="3734631"/>
                  </a:cubicBezTo>
                  <a:cubicBezTo>
                    <a:pt x="1740716" y="3728982"/>
                    <a:pt x="1534323" y="3547967"/>
                    <a:pt x="1390478" y="3368488"/>
                  </a:cubicBezTo>
                  <a:cubicBezTo>
                    <a:pt x="1316786" y="3442180"/>
                    <a:pt x="1170122" y="3498625"/>
                    <a:pt x="1046262" y="3459623"/>
                  </a:cubicBezTo>
                  <a:cubicBezTo>
                    <a:pt x="922402" y="3420621"/>
                    <a:pt x="685290" y="3320037"/>
                    <a:pt x="647319" y="3134475"/>
                  </a:cubicBezTo>
                  <a:lnTo>
                    <a:pt x="642925" y="3090891"/>
                  </a:lnTo>
                  <a:lnTo>
                    <a:pt x="634894" y="3098188"/>
                  </a:lnTo>
                  <a:cubicBezTo>
                    <a:pt x="569902" y="3142096"/>
                    <a:pt x="491553" y="3167734"/>
                    <a:pt x="407216" y="3167734"/>
                  </a:cubicBezTo>
                  <a:cubicBezTo>
                    <a:pt x="182317" y="3167734"/>
                    <a:pt x="0" y="2985417"/>
                    <a:pt x="0" y="2760518"/>
                  </a:cubicBezTo>
                  <a:cubicBezTo>
                    <a:pt x="0" y="2535619"/>
                    <a:pt x="182317" y="2353302"/>
                    <a:pt x="407216" y="2353302"/>
                  </a:cubicBezTo>
                  <a:cubicBezTo>
                    <a:pt x="435328" y="2353302"/>
                    <a:pt x="462775" y="2356151"/>
                    <a:pt x="489284" y="2361575"/>
                  </a:cubicBezTo>
                  <a:lnTo>
                    <a:pt x="508084" y="2367411"/>
                  </a:lnTo>
                  <a:lnTo>
                    <a:pt x="503849" y="2325400"/>
                  </a:lnTo>
                  <a:cubicBezTo>
                    <a:pt x="503849" y="1984177"/>
                    <a:pt x="780465" y="1707561"/>
                    <a:pt x="1121688" y="1707561"/>
                  </a:cubicBezTo>
                  <a:cubicBezTo>
                    <a:pt x="1164341" y="1707561"/>
                    <a:pt x="1205984" y="1711883"/>
                    <a:pt x="1246204" y="1720113"/>
                  </a:cubicBezTo>
                  <a:lnTo>
                    <a:pt x="1284356" y="1731957"/>
                  </a:lnTo>
                  <a:lnTo>
                    <a:pt x="1305976" y="1705754"/>
                  </a:lnTo>
                  <a:cubicBezTo>
                    <a:pt x="1417783" y="1593947"/>
                    <a:pt x="1572242" y="1524793"/>
                    <a:pt x="1742854" y="1524793"/>
                  </a:cubicBezTo>
                  <a:lnTo>
                    <a:pt x="1760288" y="1526551"/>
                  </a:lnTo>
                  <a:lnTo>
                    <a:pt x="1748032" y="1487068"/>
                  </a:lnTo>
                  <a:cubicBezTo>
                    <a:pt x="1744637" y="1470476"/>
                    <a:pt x="1742854" y="1453297"/>
                    <a:pt x="1742854" y="1435701"/>
                  </a:cubicBezTo>
                  <a:cubicBezTo>
                    <a:pt x="1742854" y="1312531"/>
                    <a:pt x="1830222" y="1209766"/>
                    <a:pt x="1946367" y="1185999"/>
                  </a:cubicBezTo>
                  <a:lnTo>
                    <a:pt x="1956892" y="1184938"/>
                  </a:lnTo>
                  <a:lnTo>
                    <a:pt x="1963928" y="1115143"/>
                  </a:lnTo>
                  <a:cubicBezTo>
                    <a:pt x="2010227" y="888886"/>
                    <a:pt x="2210419" y="718687"/>
                    <a:pt x="2450363" y="718687"/>
                  </a:cubicBezTo>
                  <a:lnTo>
                    <a:pt x="2520904" y="725798"/>
                  </a:lnTo>
                  <a:lnTo>
                    <a:pt x="261171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F6BA73B4-BC5C-4378-A083-948505655B7B}"/>
                </a:ext>
              </a:extLst>
            </p:cNvPr>
            <p:cNvGrpSpPr/>
            <p:nvPr userDrawn="1"/>
          </p:nvGrpSpPr>
          <p:grpSpPr>
            <a:xfrm>
              <a:off x="6992136" y="387072"/>
              <a:ext cx="704897" cy="1355021"/>
              <a:chOff x="5304862" y="-789923"/>
              <a:chExt cx="645890" cy="1241591"/>
            </a:xfrm>
          </p:grpSpPr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269974D1-7996-4667-BA09-83671B53C878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34" name="이등변 삼각형 49">
                  <a:extLst>
                    <a:ext uri="{FF2B5EF4-FFF2-40B4-BE49-F238E27FC236}">
                      <a16:creationId xmlns:a16="http://schemas.microsoft.com/office/drawing/2014/main" id="{28E40F27-2EBF-4762-A766-35C37FBBB4FC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5" name="자유형: 도형 34">
                  <a:extLst>
                    <a:ext uri="{FF2B5EF4-FFF2-40B4-BE49-F238E27FC236}">
                      <a16:creationId xmlns:a16="http://schemas.microsoft.com/office/drawing/2014/main" id="{8F48F4F8-139B-4033-8A10-8F6699C3926C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자유형: 도형 35">
                  <a:extLst>
                    <a:ext uri="{FF2B5EF4-FFF2-40B4-BE49-F238E27FC236}">
                      <a16:creationId xmlns:a16="http://schemas.microsoft.com/office/drawing/2014/main" id="{1B13B33C-E953-4CCE-A9B0-8BAF1A14BCD1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C8CF60D7-5C5A-451E-BE72-BA888208BAF2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47DE17EC-22E7-4731-8B49-B51235A1DF1F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자유형: 도형 31">
                <a:extLst>
                  <a:ext uri="{FF2B5EF4-FFF2-40B4-BE49-F238E27FC236}">
                    <a16:creationId xmlns:a16="http://schemas.microsoft.com/office/drawing/2014/main" id="{548997DE-64C7-44A9-A88E-2031BD44F473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자유형: 도형 32">
                <a:extLst>
                  <a:ext uri="{FF2B5EF4-FFF2-40B4-BE49-F238E27FC236}">
                    <a16:creationId xmlns:a16="http://schemas.microsoft.com/office/drawing/2014/main" id="{4E2EBBBA-5F6E-4A7C-B230-6E02F5B0DE65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0" name="Text Placeholder 9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23528" y="2787774"/>
            <a:ext cx="3816424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8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ea typeface="맑은 고딕" pitchFamily="50" charset="-127"/>
              </a:rPr>
              <a:t>FREE PPT 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ea typeface="맑은 고딕" pitchFamily="50" charset="-127"/>
              </a:rPr>
              <a:t>TEMPLATES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 Placeholder 9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23380" y="3867894"/>
            <a:ext cx="3816424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/>
              <a:t>INSERT THE TITLE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/>
              <a:t>OF YOUR PRESENTATION HERE    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24943D91-C407-41C1-8574-76661B571395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48065" y="1431235"/>
            <a:ext cx="2568434" cy="2280270"/>
          </a:xfrm>
          <a:custGeom>
            <a:avLst/>
            <a:gdLst>
              <a:gd name="connsiteX0" fmla="*/ 125450 w 2568434"/>
              <a:gd name="connsiteY0" fmla="*/ 111684 h 2280270"/>
              <a:gd name="connsiteX1" fmla="*/ 2442984 w 2568434"/>
              <a:gd name="connsiteY1" fmla="*/ 111684 h 2280270"/>
              <a:gd name="connsiteX2" fmla="*/ 2442984 w 2568434"/>
              <a:gd name="connsiteY2" fmla="*/ 2168586 h 2280270"/>
              <a:gd name="connsiteX3" fmla="*/ 125450 w 2568434"/>
              <a:gd name="connsiteY3" fmla="*/ 2168586 h 2280270"/>
              <a:gd name="connsiteX4" fmla="*/ 96085 w 2568434"/>
              <a:gd name="connsiteY4" fmla="*/ 82319 h 2280270"/>
              <a:gd name="connsiteX5" fmla="*/ 96085 w 2568434"/>
              <a:gd name="connsiteY5" fmla="*/ 2197951 h 2280270"/>
              <a:gd name="connsiteX6" fmla="*/ 2472349 w 2568434"/>
              <a:gd name="connsiteY6" fmla="*/ 2197951 h 2280270"/>
              <a:gd name="connsiteX7" fmla="*/ 2472349 w 2568434"/>
              <a:gd name="connsiteY7" fmla="*/ 82319 h 2280270"/>
              <a:gd name="connsiteX8" fmla="*/ 0 w 2568434"/>
              <a:gd name="connsiteY8" fmla="*/ 0 h 2280270"/>
              <a:gd name="connsiteX9" fmla="*/ 2568434 w 2568434"/>
              <a:gd name="connsiteY9" fmla="*/ 0 h 2280270"/>
              <a:gd name="connsiteX10" fmla="*/ 2568434 w 2568434"/>
              <a:gd name="connsiteY10" fmla="*/ 2280270 h 2280270"/>
              <a:gd name="connsiteX11" fmla="*/ 0 w 2568434"/>
              <a:gd name="connsiteY11" fmla="*/ 2280270 h 2280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68434" h="2280270">
                <a:moveTo>
                  <a:pt x="125450" y="111684"/>
                </a:moveTo>
                <a:lnTo>
                  <a:pt x="2442984" y="111684"/>
                </a:lnTo>
                <a:lnTo>
                  <a:pt x="2442984" y="2168586"/>
                </a:lnTo>
                <a:lnTo>
                  <a:pt x="125450" y="2168586"/>
                </a:lnTo>
                <a:close/>
                <a:moveTo>
                  <a:pt x="96085" y="82319"/>
                </a:moveTo>
                <a:lnTo>
                  <a:pt x="96085" y="2197951"/>
                </a:lnTo>
                <a:lnTo>
                  <a:pt x="2472349" y="2197951"/>
                </a:lnTo>
                <a:lnTo>
                  <a:pt x="2472349" y="82319"/>
                </a:lnTo>
                <a:close/>
                <a:moveTo>
                  <a:pt x="0" y="0"/>
                </a:moveTo>
                <a:lnTo>
                  <a:pt x="2568434" y="0"/>
                </a:lnTo>
                <a:lnTo>
                  <a:pt x="2568434" y="2280270"/>
                </a:lnTo>
                <a:lnTo>
                  <a:pt x="0" y="228027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그림 개체 틀 12">
            <a:extLst>
              <a:ext uri="{FF2B5EF4-FFF2-40B4-BE49-F238E27FC236}">
                <a16:creationId xmlns:a16="http://schemas.microsoft.com/office/drawing/2014/main" id="{D19E2BEF-0357-4B60-8F97-1B4CBD18E02A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7704000" y="3703500"/>
            <a:ext cx="1440000" cy="1440000"/>
          </a:xfrm>
          <a:custGeom>
            <a:avLst/>
            <a:gdLst>
              <a:gd name="connsiteX0" fmla="*/ 125363 w 1440000"/>
              <a:gd name="connsiteY0" fmla="*/ 124056 h 1440000"/>
              <a:gd name="connsiteX1" fmla="*/ 1314637 w 1440000"/>
              <a:gd name="connsiteY1" fmla="*/ 124056 h 1440000"/>
              <a:gd name="connsiteX2" fmla="*/ 1314637 w 1440000"/>
              <a:gd name="connsiteY2" fmla="*/ 1315945 h 1440000"/>
              <a:gd name="connsiteX3" fmla="*/ 125363 w 1440000"/>
              <a:gd name="connsiteY3" fmla="*/ 1315945 h 1440000"/>
              <a:gd name="connsiteX4" fmla="*/ 92030 w 1440000"/>
              <a:gd name="connsiteY4" fmla="*/ 90723 h 1440000"/>
              <a:gd name="connsiteX5" fmla="*/ 92030 w 1440000"/>
              <a:gd name="connsiteY5" fmla="*/ 1349278 h 1440000"/>
              <a:gd name="connsiteX6" fmla="*/ 1347970 w 1440000"/>
              <a:gd name="connsiteY6" fmla="*/ 1349278 h 1440000"/>
              <a:gd name="connsiteX7" fmla="*/ 1347970 w 1440000"/>
              <a:gd name="connsiteY7" fmla="*/ 90723 h 1440000"/>
              <a:gd name="connsiteX8" fmla="*/ 0 w 1440000"/>
              <a:gd name="connsiteY8" fmla="*/ 0 h 1440000"/>
              <a:gd name="connsiteX9" fmla="*/ 1440000 w 1440000"/>
              <a:gd name="connsiteY9" fmla="*/ 0 h 1440000"/>
              <a:gd name="connsiteX10" fmla="*/ 1440000 w 1440000"/>
              <a:gd name="connsiteY10" fmla="*/ 1440000 h 1440000"/>
              <a:gd name="connsiteX11" fmla="*/ 0 w 1440000"/>
              <a:gd name="connsiteY11" fmla="*/ 1440000 h 14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40000" h="1440000">
                <a:moveTo>
                  <a:pt x="125363" y="124056"/>
                </a:moveTo>
                <a:lnTo>
                  <a:pt x="1314637" y="124056"/>
                </a:lnTo>
                <a:lnTo>
                  <a:pt x="1314637" y="1315945"/>
                </a:lnTo>
                <a:lnTo>
                  <a:pt x="125363" y="1315945"/>
                </a:lnTo>
                <a:close/>
                <a:moveTo>
                  <a:pt x="92030" y="90723"/>
                </a:moveTo>
                <a:lnTo>
                  <a:pt x="92030" y="1349278"/>
                </a:lnTo>
                <a:lnTo>
                  <a:pt x="1347970" y="1349278"/>
                </a:lnTo>
                <a:lnTo>
                  <a:pt x="1347970" y="90723"/>
                </a:lnTo>
                <a:close/>
                <a:moveTo>
                  <a:pt x="0" y="0"/>
                </a:moveTo>
                <a:lnTo>
                  <a:pt x="1440000" y="0"/>
                </a:lnTo>
                <a:lnTo>
                  <a:pt x="1440000" y="1440000"/>
                </a:lnTo>
                <a:lnTo>
                  <a:pt x="0" y="1440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그림 개체 틀 11">
            <a:extLst>
              <a:ext uri="{FF2B5EF4-FFF2-40B4-BE49-F238E27FC236}">
                <a16:creationId xmlns:a16="http://schemas.microsoft.com/office/drawing/2014/main" id="{C69723CC-367A-47C2-9C98-4E37F9539DBD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3708064" y="0"/>
            <a:ext cx="1440000" cy="1440000"/>
          </a:xfrm>
          <a:custGeom>
            <a:avLst/>
            <a:gdLst>
              <a:gd name="connsiteX0" fmla="*/ 125363 w 1440000"/>
              <a:gd name="connsiteY0" fmla="*/ 124056 h 1440000"/>
              <a:gd name="connsiteX1" fmla="*/ 1314637 w 1440000"/>
              <a:gd name="connsiteY1" fmla="*/ 124056 h 1440000"/>
              <a:gd name="connsiteX2" fmla="*/ 1314637 w 1440000"/>
              <a:gd name="connsiteY2" fmla="*/ 1315945 h 1440000"/>
              <a:gd name="connsiteX3" fmla="*/ 125363 w 1440000"/>
              <a:gd name="connsiteY3" fmla="*/ 1315945 h 1440000"/>
              <a:gd name="connsiteX4" fmla="*/ 92030 w 1440000"/>
              <a:gd name="connsiteY4" fmla="*/ 90723 h 1440000"/>
              <a:gd name="connsiteX5" fmla="*/ 92030 w 1440000"/>
              <a:gd name="connsiteY5" fmla="*/ 1349278 h 1440000"/>
              <a:gd name="connsiteX6" fmla="*/ 1347970 w 1440000"/>
              <a:gd name="connsiteY6" fmla="*/ 1349278 h 1440000"/>
              <a:gd name="connsiteX7" fmla="*/ 1347970 w 1440000"/>
              <a:gd name="connsiteY7" fmla="*/ 90723 h 1440000"/>
              <a:gd name="connsiteX8" fmla="*/ 0 w 1440000"/>
              <a:gd name="connsiteY8" fmla="*/ 0 h 1440000"/>
              <a:gd name="connsiteX9" fmla="*/ 1440000 w 1440000"/>
              <a:gd name="connsiteY9" fmla="*/ 0 h 1440000"/>
              <a:gd name="connsiteX10" fmla="*/ 1440000 w 1440000"/>
              <a:gd name="connsiteY10" fmla="*/ 1440000 h 1440000"/>
              <a:gd name="connsiteX11" fmla="*/ 0 w 1440000"/>
              <a:gd name="connsiteY11" fmla="*/ 1440000 h 14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40000" h="1440000">
                <a:moveTo>
                  <a:pt x="125363" y="124056"/>
                </a:moveTo>
                <a:lnTo>
                  <a:pt x="1314637" y="124056"/>
                </a:lnTo>
                <a:lnTo>
                  <a:pt x="1314637" y="1315945"/>
                </a:lnTo>
                <a:lnTo>
                  <a:pt x="125363" y="1315945"/>
                </a:lnTo>
                <a:close/>
                <a:moveTo>
                  <a:pt x="92030" y="90723"/>
                </a:moveTo>
                <a:lnTo>
                  <a:pt x="92030" y="1349278"/>
                </a:lnTo>
                <a:lnTo>
                  <a:pt x="1347970" y="1349278"/>
                </a:lnTo>
                <a:lnTo>
                  <a:pt x="1347970" y="90723"/>
                </a:lnTo>
                <a:close/>
                <a:moveTo>
                  <a:pt x="0" y="0"/>
                </a:moveTo>
                <a:lnTo>
                  <a:pt x="1440000" y="0"/>
                </a:lnTo>
                <a:lnTo>
                  <a:pt x="1440000" y="1440000"/>
                </a:lnTo>
                <a:lnTo>
                  <a:pt x="0" y="1440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54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8861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bg>
      <p:bgPr>
        <a:solidFill>
          <a:srgbClr val="FFCE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514350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6395978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4572000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90489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그림 개체 틀 11">
            <a:extLst>
              <a:ext uri="{FF2B5EF4-FFF2-40B4-BE49-F238E27FC236}">
                <a16:creationId xmlns:a16="http://schemas.microsoft.com/office/drawing/2014/main" id="{BC15B180-CBF0-499C-A764-95FA7614ACA6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984000" y="-1"/>
            <a:ext cx="2160000" cy="5143501"/>
          </a:xfrm>
          <a:custGeom>
            <a:avLst/>
            <a:gdLst>
              <a:gd name="connsiteX0" fmla="*/ 0 w 2160000"/>
              <a:gd name="connsiteY0" fmla="*/ 1425596 h 5143501"/>
              <a:gd name="connsiteX1" fmla="*/ 651889 w 2160000"/>
              <a:gd name="connsiteY1" fmla="*/ 2077485 h 5143501"/>
              <a:gd name="connsiteX2" fmla="*/ 0 w 2160000"/>
              <a:gd name="connsiteY2" fmla="*/ 2729373 h 5143501"/>
              <a:gd name="connsiteX3" fmla="*/ 0 w 2160000"/>
              <a:gd name="connsiteY3" fmla="*/ 0 h 5143501"/>
              <a:gd name="connsiteX4" fmla="*/ 2160000 w 2160000"/>
              <a:gd name="connsiteY4" fmla="*/ 0 h 5143501"/>
              <a:gd name="connsiteX5" fmla="*/ 2160000 w 2160000"/>
              <a:gd name="connsiteY5" fmla="*/ 5143501 h 5143501"/>
              <a:gd name="connsiteX6" fmla="*/ 0 w 2160000"/>
              <a:gd name="connsiteY6" fmla="*/ 5143501 h 5143501"/>
              <a:gd name="connsiteX7" fmla="*/ 0 w 2160000"/>
              <a:gd name="connsiteY7" fmla="*/ 2856759 h 5143501"/>
              <a:gd name="connsiteX8" fmla="*/ 779274 w 2160000"/>
              <a:gd name="connsiteY8" fmla="*/ 2077485 h 5143501"/>
              <a:gd name="connsiteX9" fmla="*/ 0 w 2160000"/>
              <a:gd name="connsiteY9" fmla="*/ 1298211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60000" h="5143501">
                <a:moveTo>
                  <a:pt x="0" y="1425596"/>
                </a:moveTo>
                <a:lnTo>
                  <a:pt x="651889" y="2077485"/>
                </a:lnTo>
                <a:lnTo>
                  <a:pt x="0" y="2729373"/>
                </a:lnTo>
                <a:close/>
                <a:moveTo>
                  <a:pt x="0" y="0"/>
                </a:moveTo>
                <a:lnTo>
                  <a:pt x="2160000" y="0"/>
                </a:lnTo>
                <a:lnTo>
                  <a:pt x="2160000" y="5143501"/>
                </a:lnTo>
                <a:lnTo>
                  <a:pt x="0" y="5143501"/>
                </a:lnTo>
                <a:lnTo>
                  <a:pt x="0" y="2856759"/>
                </a:lnTo>
                <a:lnTo>
                  <a:pt x="779274" y="2077485"/>
                </a:lnTo>
                <a:lnTo>
                  <a:pt x="0" y="129821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그림 개체 틀 13">
            <a:extLst>
              <a:ext uri="{FF2B5EF4-FFF2-40B4-BE49-F238E27FC236}">
                <a16:creationId xmlns:a16="http://schemas.microsoft.com/office/drawing/2014/main" id="{1FA03D3A-E0EA-4B8F-B538-58CE5D4DB322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4734004" y="2131318"/>
            <a:ext cx="2160000" cy="3012182"/>
          </a:xfrm>
          <a:custGeom>
            <a:avLst/>
            <a:gdLst>
              <a:gd name="connsiteX0" fmla="*/ 1563187 w 2160000"/>
              <a:gd name="connsiteY0" fmla="*/ 0 h 3012182"/>
              <a:gd name="connsiteX1" fmla="*/ 2160000 w 2160000"/>
              <a:gd name="connsiteY1" fmla="*/ 0 h 3012182"/>
              <a:gd name="connsiteX2" fmla="*/ 2160000 w 2160000"/>
              <a:gd name="connsiteY2" fmla="*/ 596813 h 3012182"/>
              <a:gd name="connsiteX3" fmla="*/ 0 w 2160000"/>
              <a:gd name="connsiteY3" fmla="*/ 0 h 3012182"/>
              <a:gd name="connsiteX4" fmla="*/ 1435802 w 2160000"/>
              <a:gd name="connsiteY4" fmla="*/ 0 h 3012182"/>
              <a:gd name="connsiteX5" fmla="*/ 2160000 w 2160000"/>
              <a:gd name="connsiteY5" fmla="*/ 724199 h 3012182"/>
              <a:gd name="connsiteX6" fmla="*/ 2160000 w 2160000"/>
              <a:gd name="connsiteY6" fmla="*/ 3012182 h 3012182"/>
              <a:gd name="connsiteX7" fmla="*/ 0 w 2160000"/>
              <a:gd name="connsiteY7" fmla="*/ 3012182 h 3012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60000" h="3012182">
                <a:moveTo>
                  <a:pt x="1563187" y="0"/>
                </a:moveTo>
                <a:lnTo>
                  <a:pt x="2160000" y="0"/>
                </a:lnTo>
                <a:lnTo>
                  <a:pt x="2160000" y="596813"/>
                </a:lnTo>
                <a:close/>
                <a:moveTo>
                  <a:pt x="0" y="0"/>
                </a:moveTo>
                <a:lnTo>
                  <a:pt x="1435802" y="0"/>
                </a:lnTo>
                <a:lnTo>
                  <a:pt x="2160000" y="724199"/>
                </a:lnTo>
                <a:lnTo>
                  <a:pt x="2160000" y="3012182"/>
                </a:lnTo>
                <a:lnTo>
                  <a:pt x="0" y="301218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492000" y="2131318"/>
            <a:ext cx="1152008" cy="30121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그림 개체 틀 12">
            <a:extLst>
              <a:ext uri="{FF2B5EF4-FFF2-40B4-BE49-F238E27FC236}">
                <a16:creationId xmlns:a16="http://schemas.microsoft.com/office/drawing/2014/main" id="{1EBCCB12-3AC7-4A57-8E11-5324E7CB7D04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3492000" y="-1"/>
            <a:ext cx="3393830" cy="2043485"/>
          </a:xfrm>
          <a:custGeom>
            <a:avLst/>
            <a:gdLst>
              <a:gd name="connsiteX0" fmla="*/ 3393830 w 3393830"/>
              <a:gd name="connsiteY0" fmla="*/ 1435011 h 2043485"/>
              <a:gd name="connsiteX1" fmla="*/ 3393830 w 3393830"/>
              <a:gd name="connsiteY1" fmla="*/ 2043485 h 2043485"/>
              <a:gd name="connsiteX2" fmla="*/ 2785356 w 3393830"/>
              <a:gd name="connsiteY2" fmla="*/ 2043485 h 2043485"/>
              <a:gd name="connsiteX3" fmla="*/ 0 w 3393830"/>
              <a:gd name="connsiteY3" fmla="*/ 0 h 2043485"/>
              <a:gd name="connsiteX4" fmla="*/ 3393830 w 3393830"/>
              <a:gd name="connsiteY4" fmla="*/ 0 h 2043485"/>
              <a:gd name="connsiteX5" fmla="*/ 3393830 w 3393830"/>
              <a:gd name="connsiteY5" fmla="*/ 1307626 h 2043485"/>
              <a:gd name="connsiteX6" fmla="*/ 2657971 w 3393830"/>
              <a:gd name="connsiteY6" fmla="*/ 2043485 h 2043485"/>
              <a:gd name="connsiteX7" fmla="*/ 0 w 3393830"/>
              <a:gd name="connsiteY7" fmla="*/ 2043485 h 2043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93830" h="2043485">
                <a:moveTo>
                  <a:pt x="3393830" y="1435011"/>
                </a:moveTo>
                <a:lnTo>
                  <a:pt x="3393830" y="2043485"/>
                </a:lnTo>
                <a:lnTo>
                  <a:pt x="2785356" y="2043485"/>
                </a:lnTo>
                <a:close/>
                <a:moveTo>
                  <a:pt x="0" y="0"/>
                </a:moveTo>
                <a:lnTo>
                  <a:pt x="3393830" y="0"/>
                </a:lnTo>
                <a:lnTo>
                  <a:pt x="3393830" y="1307626"/>
                </a:lnTo>
                <a:lnTo>
                  <a:pt x="2657971" y="2043485"/>
                </a:lnTo>
                <a:lnTo>
                  <a:pt x="0" y="204348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87796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그림 개체 틀 23">
            <a:extLst>
              <a:ext uri="{FF2B5EF4-FFF2-40B4-BE49-F238E27FC236}">
                <a16:creationId xmlns:a16="http://schemas.microsoft.com/office/drawing/2014/main" id="{6F099B2E-9C61-4C91-AB24-AB7B70E2D2E0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7301328" y="1495130"/>
            <a:ext cx="1840931" cy="3649326"/>
          </a:xfrm>
          <a:custGeom>
            <a:avLst/>
            <a:gdLst>
              <a:gd name="connsiteX0" fmla="*/ 540722 w 1840931"/>
              <a:gd name="connsiteY0" fmla="*/ 1288720 h 3649326"/>
              <a:gd name="connsiteX1" fmla="*/ 1084110 w 1840931"/>
              <a:gd name="connsiteY1" fmla="*/ 1832108 h 3649326"/>
              <a:gd name="connsiteX2" fmla="*/ 548200 w 1840931"/>
              <a:gd name="connsiteY2" fmla="*/ 2368018 h 3649326"/>
              <a:gd name="connsiteX3" fmla="*/ 0 w 1840931"/>
              <a:gd name="connsiteY3" fmla="*/ 1824663 h 3649326"/>
              <a:gd name="connsiteX4" fmla="*/ 1840931 w 1840931"/>
              <a:gd name="connsiteY4" fmla="*/ 0 h 3649326"/>
              <a:gd name="connsiteX5" fmla="*/ 1840931 w 1840931"/>
              <a:gd name="connsiteY5" fmla="*/ 3649326 h 3649326"/>
              <a:gd name="connsiteX6" fmla="*/ 609809 w 1840931"/>
              <a:gd name="connsiteY6" fmla="*/ 2429083 h 3649326"/>
              <a:gd name="connsiteX7" fmla="*/ 1206783 w 1840931"/>
              <a:gd name="connsiteY7" fmla="*/ 1832108 h 3649326"/>
              <a:gd name="connsiteX8" fmla="*/ 602331 w 1840931"/>
              <a:gd name="connsiteY8" fmla="*/ 1227655 h 3649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40931" h="3649326">
                <a:moveTo>
                  <a:pt x="540722" y="1288720"/>
                </a:moveTo>
                <a:lnTo>
                  <a:pt x="1084110" y="1832108"/>
                </a:lnTo>
                <a:lnTo>
                  <a:pt x="548200" y="2368018"/>
                </a:lnTo>
                <a:lnTo>
                  <a:pt x="0" y="1824663"/>
                </a:lnTo>
                <a:close/>
                <a:moveTo>
                  <a:pt x="1840931" y="0"/>
                </a:moveTo>
                <a:lnTo>
                  <a:pt x="1840931" y="3649326"/>
                </a:lnTo>
                <a:lnTo>
                  <a:pt x="609809" y="2429083"/>
                </a:lnTo>
                <a:lnTo>
                  <a:pt x="1206783" y="1832108"/>
                </a:lnTo>
                <a:lnTo>
                  <a:pt x="602331" y="122765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3" name="그림 개체 틀 22">
            <a:extLst>
              <a:ext uri="{FF2B5EF4-FFF2-40B4-BE49-F238E27FC236}">
                <a16:creationId xmlns:a16="http://schemas.microsoft.com/office/drawing/2014/main" id="{02450FB2-6A00-42CF-B869-69B7A802C2C5}"/>
              </a:ext>
            </a:extLst>
          </p:cNvPr>
          <p:cNvSpPr>
            <a:spLocks noGrp="1"/>
          </p:cNvSpPr>
          <p:nvPr>
            <p:ph type="pic" idx="19" hasCustomPrompt="1"/>
          </p:nvPr>
        </p:nvSpPr>
        <p:spPr>
          <a:xfrm>
            <a:off x="5476381" y="3386021"/>
            <a:ext cx="3530788" cy="1769004"/>
          </a:xfrm>
          <a:custGeom>
            <a:avLst/>
            <a:gdLst>
              <a:gd name="connsiteX0" fmla="*/ 2368610 w 3530788"/>
              <a:gd name="connsiteY0" fmla="*/ 604337 h 1769004"/>
              <a:gd name="connsiteX1" fmla="*/ 3530788 w 3530788"/>
              <a:gd name="connsiteY1" fmla="*/ 1761052 h 1769004"/>
              <a:gd name="connsiteX2" fmla="*/ 0 w 3530788"/>
              <a:gd name="connsiteY2" fmla="*/ 1769004 h 1769004"/>
              <a:gd name="connsiteX3" fmla="*/ 1159186 w 3530788"/>
              <a:gd name="connsiteY3" fmla="*/ 604826 h 1769004"/>
              <a:gd name="connsiteX4" fmla="*/ 1763653 w 3530788"/>
              <a:gd name="connsiteY4" fmla="*/ 1209294 h 1769004"/>
              <a:gd name="connsiteX5" fmla="*/ 1761418 w 3530788"/>
              <a:gd name="connsiteY5" fmla="*/ 0 h 1769004"/>
              <a:gd name="connsiteX6" fmla="*/ 2307129 w 3530788"/>
              <a:gd name="connsiteY6" fmla="*/ 543145 h 1769004"/>
              <a:gd name="connsiteX7" fmla="*/ 1763653 w 3530788"/>
              <a:gd name="connsiteY7" fmla="*/ 1086621 h 1769004"/>
              <a:gd name="connsiteX8" fmla="*/ 1220390 w 3530788"/>
              <a:gd name="connsiteY8" fmla="*/ 543358 h 1769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30788" h="1769004">
                <a:moveTo>
                  <a:pt x="2368610" y="604337"/>
                </a:moveTo>
                <a:lnTo>
                  <a:pt x="3530788" y="1761052"/>
                </a:lnTo>
                <a:lnTo>
                  <a:pt x="0" y="1769004"/>
                </a:lnTo>
                <a:lnTo>
                  <a:pt x="1159186" y="604826"/>
                </a:lnTo>
                <a:lnTo>
                  <a:pt x="1763653" y="1209294"/>
                </a:lnTo>
                <a:close/>
                <a:moveTo>
                  <a:pt x="1761418" y="0"/>
                </a:moveTo>
                <a:lnTo>
                  <a:pt x="2307129" y="543145"/>
                </a:lnTo>
                <a:lnTo>
                  <a:pt x="1763653" y="1086621"/>
                </a:lnTo>
                <a:lnTo>
                  <a:pt x="1220390" y="54335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2" name="그림 개체 틀 21">
            <a:extLst>
              <a:ext uri="{FF2B5EF4-FFF2-40B4-BE49-F238E27FC236}">
                <a16:creationId xmlns:a16="http://schemas.microsoft.com/office/drawing/2014/main" id="{818F7804-9A99-482C-9BFA-8B2E895ADDDC}"/>
              </a:ext>
            </a:extLst>
          </p:cNvPr>
          <p:cNvSpPr>
            <a:spLocks noGrp="1"/>
          </p:cNvSpPr>
          <p:nvPr>
            <p:ph type="pic" idx="20" hasCustomPrompt="1"/>
          </p:nvPr>
        </p:nvSpPr>
        <p:spPr>
          <a:xfrm>
            <a:off x="3491431" y="1495130"/>
            <a:ext cx="3681862" cy="3649326"/>
          </a:xfrm>
          <a:custGeom>
            <a:avLst/>
            <a:gdLst>
              <a:gd name="connsiteX0" fmla="*/ 3143876 w 3681862"/>
              <a:gd name="connsiteY0" fmla="*/ 1291431 h 3649326"/>
              <a:gd name="connsiteX1" fmla="*/ 3681862 w 3681862"/>
              <a:gd name="connsiteY1" fmla="*/ 1824663 h 3649326"/>
              <a:gd name="connsiteX2" fmla="*/ 3136398 w 3681862"/>
              <a:gd name="connsiteY2" fmla="*/ 2365307 h 3649326"/>
              <a:gd name="connsiteX3" fmla="*/ 2603199 w 3681862"/>
              <a:gd name="connsiteY3" fmla="*/ 1832108 h 3649326"/>
              <a:gd name="connsiteX4" fmla="*/ 1840931 w 3681862"/>
              <a:gd name="connsiteY4" fmla="*/ 0 h 3649326"/>
              <a:gd name="connsiteX5" fmla="*/ 3082267 w 3681862"/>
              <a:gd name="connsiteY5" fmla="*/ 1230367 h 3649326"/>
              <a:gd name="connsiteX6" fmla="*/ 2480526 w 3681862"/>
              <a:gd name="connsiteY6" fmla="*/ 1832108 h 3649326"/>
              <a:gd name="connsiteX7" fmla="*/ 3074789 w 3681862"/>
              <a:gd name="connsiteY7" fmla="*/ 2426371 h 3649326"/>
              <a:gd name="connsiteX8" fmla="*/ 1840931 w 3681862"/>
              <a:gd name="connsiteY8" fmla="*/ 3649326 h 3649326"/>
              <a:gd name="connsiteX9" fmla="*/ 0 w 3681862"/>
              <a:gd name="connsiteY9" fmla="*/ 1824663 h 3649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81862" h="3649326">
                <a:moveTo>
                  <a:pt x="3143876" y="1291431"/>
                </a:moveTo>
                <a:lnTo>
                  <a:pt x="3681862" y="1824663"/>
                </a:lnTo>
                <a:lnTo>
                  <a:pt x="3136398" y="2365307"/>
                </a:lnTo>
                <a:lnTo>
                  <a:pt x="2603199" y="1832108"/>
                </a:lnTo>
                <a:close/>
                <a:moveTo>
                  <a:pt x="1840931" y="0"/>
                </a:moveTo>
                <a:lnTo>
                  <a:pt x="3082267" y="1230367"/>
                </a:lnTo>
                <a:lnTo>
                  <a:pt x="2480526" y="1832108"/>
                </a:lnTo>
                <a:lnTo>
                  <a:pt x="3074789" y="2426371"/>
                </a:lnTo>
                <a:lnTo>
                  <a:pt x="1840931" y="3649326"/>
                </a:lnTo>
                <a:lnTo>
                  <a:pt x="0" y="182466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1" name="그림 개체 틀 20">
            <a:extLst>
              <a:ext uri="{FF2B5EF4-FFF2-40B4-BE49-F238E27FC236}">
                <a16:creationId xmlns:a16="http://schemas.microsoft.com/office/drawing/2014/main" id="{59353D25-D7C0-4FC1-88CF-A55DAFC5690D}"/>
              </a:ext>
            </a:extLst>
          </p:cNvPr>
          <p:cNvSpPr>
            <a:spLocks noGrp="1"/>
          </p:cNvSpPr>
          <p:nvPr>
            <p:ph type="pic" idx="21" hasCustomPrompt="1"/>
          </p:nvPr>
        </p:nvSpPr>
        <p:spPr>
          <a:xfrm>
            <a:off x="5396868" y="-11318"/>
            <a:ext cx="3681862" cy="3267664"/>
          </a:xfrm>
          <a:custGeom>
            <a:avLst/>
            <a:gdLst>
              <a:gd name="connsiteX0" fmla="*/ 1843166 w 3681862"/>
              <a:gd name="connsiteY0" fmla="*/ 2193152 h 3267664"/>
              <a:gd name="connsiteX1" fmla="*/ 2381694 w 3681862"/>
              <a:gd name="connsiteY1" fmla="*/ 2731680 h 3267664"/>
              <a:gd name="connsiteX2" fmla="*/ 1840931 w 3681862"/>
              <a:gd name="connsiteY2" fmla="*/ 3267664 h 3267664"/>
              <a:gd name="connsiteX3" fmla="*/ 1302413 w 3681862"/>
              <a:gd name="connsiteY3" fmla="*/ 2733905 h 3267664"/>
              <a:gd name="connsiteX4" fmla="*/ 1467221 w 3681862"/>
              <a:gd name="connsiteY4" fmla="*/ 0 h 3267664"/>
              <a:gd name="connsiteX5" fmla="*/ 2284092 w 3681862"/>
              <a:gd name="connsiteY5" fmla="*/ 19269 h 3267664"/>
              <a:gd name="connsiteX6" fmla="*/ 3681862 w 3681862"/>
              <a:gd name="connsiteY6" fmla="*/ 1443001 h 3267664"/>
              <a:gd name="connsiteX7" fmla="*/ 2443303 w 3681862"/>
              <a:gd name="connsiteY7" fmla="*/ 2670616 h 3267664"/>
              <a:gd name="connsiteX8" fmla="*/ 1843166 w 3681862"/>
              <a:gd name="connsiteY8" fmla="*/ 2070479 h 3267664"/>
              <a:gd name="connsiteX9" fmla="*/ 1240805 w 3681862"/>
              <a:gd name="connsiteY9" fmla="*/ 2672841 h 3267664"/>
              <a:gd name="connsiteX10" fmla="*/ 0 w 3681862"/>
              <a:gd name="connsiteY10" fmla="*/ 1443001 h 3267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681862" h="3267664">
                <a:moveTo>
                  <a:pt x="1843166" y="2193152"/>
                </a:moveTo>
                <a:lnTo>
                  <a:pt x="2381694" y="2731680"/>
                </a:lnTo>
                <a:lnTo>
                  <a:pt x="1840931" y="3267664"/>
                </a:lnTo>
                <a:lnTo>
                  <a:pt x="1302413" y="2733905"/>
                </a:lnTo>
                <a:close/>
                <a:moveTo>
                  <a:pt x="1467221" y="0"/>
                </a:moveTo>
                <a:cubicBezTo>
                  <a:pt x="1832276" y="3773"/>
                  <a:pt x="1919036" y="-406"/>
                  <a:pt x="2284092" y="19269"/>
                </a:cubicBezTo>
                <a:lnTo>
                  <a:pt x="3681862" y="1443001"/>
                </a:lnTo>
                <a:lnTo>
                  <a:pt x="2443303" y="2670616"/>
                </a:lnTo>
                <a:lnTo>
                  <a:pt x="1843166" y="2070479"/>
                </a:lnTo>
                <a:lnTo>
                  <a:pt x="1240805" y="2672841"/>
                </a:lnTo>
                <a:lnTo>
                  <a:pt x="0" y="144300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37111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5536" y="12672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95536" y="30758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1911680" y="12672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1911680" y="30758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5736054" y="12672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9" hasCustomPrompt="1"/>
          </p:nvPr>
        </p:nvSpPr>
        <p:spPr>
          <a:xfrm>
            <a:off x="5736055" y="30758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20" hasCustomPrompt="1"/>
          </p:nvPr>
        </p:nvSpPr>
        <p:spPr>
          <a:xfrm>
            <a:off x="7252198" y="12672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21" hasCustomPrompt="1"/>
          </p:nvPr>
        </p:nvSpPr>
        <p:spPr>
          <a:xfrm>
            <a:off x="7252198" y="30758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3427823" y="1275605"/>
            <a:ext cx="2232248" cy="352839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36861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12646762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46628553-F51C-4CE7-A3A6-AB374655DC97}"/>
              </a:ext>
            </a:extLst>
          </p:cNvPr>
          <p:cNvGrpSpPr/>
          <p:nvPr userDrawn="1"/>
        </p:nvGrpSpPr>
        <p:grpSpPr>
          <a:xfrm>
            <a:off x="786525" y="1114965"/>
            <a:ext cx="2320819" cy="2728174"/>
            <a:chOff x="5364088" y="1450891"/>
            <a:chExt cx="2320819" cy="2728174"/>
          </a:xfrm>
        </p:grpSpPr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B5880087-04C4-411C-AEAA-74B23548761F}"/>
                </a:ext>
              </a:extLst>
            </p:cNvPr>
            <p:cNvSpPr/>
            <p:nvPr userDrawn="1"/>
          </p:nvSpPr>
          <p:spPr>
            <a:xfrm>
              <a:off x="5399290" y="2150906"/>
              <a:ext cx="2261257" cy="2028159"/>
            </a:xfrm>
            <a:custGeom>
              <a:avLst/>
              <a:gdLst>
                <a:gd name="connsiteX0" fmla="*/ 1012851 w 2261257"/>
                <a:gd name="connsiteY0" fmla="*/ 0 h 2028159"/>
                <a:gd name="connsiteX1" fmla="*/ 1226850 w 2261257"/>
                <a:gd name="connsiteY1" fmla="*/ 0 h 2028159"/>
                <a:gd name="connsiteX2" fmla="*/ 1283043 w 2261257"/>
                <a:gd name="connsiteY2" fmla="*/ 449131 h 2028159"/>
                <a:gd name="connsiteX3" fmla="*/ 1318239 w 2261257"/>
                <a:gd name="connsiteY3" fmla="*/ 455866 h 2028159"/>
                <a:gd name="connsiteX4" fmla="*/ 1530113 w 2261257"/>
                <a:gd name="connsiteY4" fmla="*/ 605602 h 2028159"/>
                <a:gd name="connsiteX5" fmla="*/ 1548314 w 2261257"/>
                <a:gd name="connsiteY5" fmla="*/ 639136 h 2028159"/>
                <a:gd name="connsiteX6" fmla="*/ 1577154 w 2261257"/>
                <a:gd name="connsiteY6" fmla="*/ 636229 h 2028159"/>
                <a:gd name="connsiteX7" fmla="*/ 1914152 w 2261257"/>
                <a:gd name="connsiteY7" fmla="*/ 859606 h 2028159"/>
                <a:gd name="connsiteX8" fmla="*/ 1919810 w 2261257"/>
                <a:gd name="connsiteY8" fmla="*/ 877832 h 2028159"/>
                <a:gd name="connsiteX9" fmla="*/ 1932155 w 2261257"/>
                <a:gd name="connsiteY9" fmla="*/ 874000 h 2028159"/>
                <a:gd name="connsiteX10" fmla="*/ 1981836 w 2261257"/>
                <a:gd name="connsiteY10" fmla="*/ 868991 h 2028159"/>
                <a:gd name="connsiteX11" fmla="*/ 2223343 w 2261257"/>
                <a:gd name="connsiteY11" fmla="*/ 1065825 h 2028159"/>
                <a:gd name="connsiteX12" fmla="*/ 2225319 w 2261257"/>
                <a:gd name="connsiteY12" fmla="*/ 1085429 h 2028159"/>
                <a:gd name="connsiteX13" fmla="*/ 2261257 w 2261257"/>
                <a:gd name="connsiteY13" fmla="*/ 1089052 h 2028159"/>
                <a:gd name="connsiteX14" fmla="*/ 2259340 w 2261257"/>
                <a:gd name="connsiteY14" fmla="*/ 1101612 h 2028159"/>
                <a:gd name="connsiteX15" fmla="*/ 1122505 w 2261257"/>
                <a:gd name="connsiteY15" fmla="*/ 2028159 h 2028159"/>
                <a:gd name="connsiteX16" fmla="*/ 14265 w 2261257"/>
                <a:gd name="connsiteY16" fmla="*/ 1212820 h 2028159"/>
                <a:gd name="connsiteX17" fmla="*/ 0 w 2261257"/>
                <a:gd name="connsiteY17" fmla="*/ 1157341 h 2028159"/>
                <a:gd name="connsiteX18" fmla="*/ 3235 w 2261257"/>
                <a:gd name="connsiteY18" fmla="*/ 1157015 h 2028159"/>
                <a:gd name="connsiteX19" fmla="*/ 87605 w 2261257"/>
                <a:gd name="connsiteY19" fmla="*/ 1165520 h 2028159"/>
                <a:gd name="connsiteX20" fmla="*/ 113456 w 2261257"/>
                <a:gd name="connsiteY20" fmla="*/ 1173545 h 2028159"/>
                <a:gd name="connsiteX21" fmla="*/ 128106 w 2261257"/>
                <a:gd name="connsiteY21" fmla="*/ 1155791 h 2028159"/>
                <a:gd name="connsiteX22" fmla="*/ 424127 w 2261257"/>
                <a:gd name="connsiteY22" fmla="*/ 1033175 h 2028159"/>
                <a:gd name="connsiteX23" fmla="*/ 435940 w 2261257"/>
                <a:gd name="connsiteY23" fmla="*/ 1034366 h 2028159"/>
                <a:gd name="connsiteX24" fmla="*/ 427636 w 2261257"/>
                <a:gd name="connsiteY24" fmla="*/ 1007613 h 2028159"/>
                <a:gd name="connsiteX25" fmla="*/ 424127 w 2261257"/>
                <a:gd name="connsiteY25" fmla="*/ 972807 h 2028159"/>
                <a:gd name="connsiteX26" fmla="*/ 562024 w 2261257"/>
                <a:gd name="connsiteY26" fmla="*/ 803613 h 2028159"/>
                <a:gd name="connsiteX27" fmla="*/ 569156 w 2261257"/>
                <a:gd name="connsiteY27" fmla="*/ 802894 h 2028159"/>
                <a:gd name="connsiteX28" fmla="*/ 573923 w 2261257"/>
                <a:gd name="connsiteY28" fmla="*/ 755602 h 2028159"/>
                <a:gd name="connsiteX29" fmla="*/ 903523 w 2261257"/>
                <a:gd name="connsiteY29" fmla="*/ 486970 h 2028159"/>
                <a:gd name="connsiteX30" fmla="*/ 951321 w 2261257"/>
                <a:gd name="connsiteY30" fmla="*/ 491789 h 2028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61257" h="2028159">
                  <a:moveTo>
                    <a:pt x="1012851" y="0"/>
                  </a:moveTo>
                  <a:lnTo>
                    <a:pt x="1226850" y="0"/>
                  </a:lnTo>
                  <a:lnTo>
                    <a:pt x="1283043" y="449131"/>
                  </a:lnTo>
                  <a:lnTo>
                    <a:pt x="1318239" y="455866"/>
                  </a:lnTo>
                  <a:cubicBezTo>
                    <a:pt x="1405884" y="478416"/>
                    <a:pt x="1480818" y="532637"/>
                    <a:pt x="1530113" y="605602"/>
                  </a:cubicBezTo>
                  <a:lnTo>
                    <a:pt x="1548314" y="639136"/>
                  </a:lnTo>
                  <a:lnTo>
                    <a:pt x="1577154" y="636229"/>
                  </a:lnTo>
                  <a:cubicBezTo>
                    <a:pt x="1728648" y="636229"/>
                    <a:pt x="1858629" y="728337"/>
                    <a:pt x="1914152" y="859606"/>
                  </a:cubicBezTo>
                  <a:lnTo>
                    <a:pt x="1919810" y="877832"/>
                  </a:lnTo>
                  <a:lnTo>
                    <a:pt x="1932155" y="874000"/>
                  </a:lnTo>
                  <a:cubicBezTo>
                    <a:pt x="1948202" y="870716"/>
                    <a:pt x="1964818" y="868991"/>
                    <a:pt x="1981836" y="868991"/>
                  </a:cubicBezTo>
                  <a:cubicBezTo>
                    <a:pt x="2100964" y="868991"/>
                    <a:pt x="2200356" y="953493"/>
                    <a:pt x="2223343" y="1065825"/>
                  </a:cubicBezTo>
                  <a:lnTo>
                    <a:pt x="2225319" y="1085429"/>
                  </a:lnTo>
                  <a:lnTo>
                    <a:pt x="2261257" y="1089052"/>
                  </a:lnTo>
                  <a:lnTo>
                    <a:pt x="2259340" y="1101612"/>
                  </a:lnTo>
                  <a:cubicBezTo>
                    <a:pt x="2151136" y="1630392"/>
                    <a:pt x="1683273" y="2028159"/>
                    <a:pt x="1122505" y="2028159"/>
                  </a:cubicBezTo>
                  <a:cubicBezTo>
                    <a:pt x="601793" y="2028159"/>
                    <a:pt x="161186" y="1685186"/>
                    <a:pt x="14265" y="1212820"/>
                  </a:cubicBezTo>
                  <a:lnTo>
                    <a:pt x="0" y="1157341"/>
                  </a:lnTo>
                  <a:lnTo>
                    <a:pt x="3235" y="1157015"/>
                  </a:lnTo>
                  <a:cubicBezTo>
                    <a:pt x="32136" y="1157015"/>
                    <a:pt x="60353" y="1159944"/>
                    <a:pt x="87605" y="1165520"/>
                  </a:cubicBezTo>
                  <a:lnTo>
                    <a:pt x="113456" y="1173545"/>
                  </a:lnTo>
                  <a:lnTo>
                    <a:pt x="128106" y="1155791"/>
                  </a:lnTo>
                  <a:cubicBezTo>
                    <a:pt x="203864" y="1080032"/>
                    <a:pt x="308523" y="1033175"/>
                    <a:pt x="424127" y="1033175"/>
                  </a:cubicBezTo>
                  <a:lnTo>
                    <a:pt x="435940" y="1034366"/>
                  </a:lnTo>
                  <a:lnTo>
                    <a:pt x="427636" y="1007613"/>
                  </a:lnTo>
                  <a:cubicBezTo>
                    <a:pt x="425335" y="996370"/>
                    <a:pt x="424127" y="984730"/>
                    <a:pt x="424127" y="972807"/>
                  </a:cubicBezTo>
                  <a:cubicBezTo>
                    <a:pt x="424127" y="889349"/>
                    <a:pt x="483326" y="819717"/>
                    <a:pt x="562024" y="803613"/>
                  </a:cubicBezTo>
                  <a:lnTo>
                    <a:pt x="569156" y="802894"/>
                  </a:lnTo>
                  <a:lnTo>
                    <a:pt x="573923" y="755602"/>
                  </a:lnTo>
                  <a:cubicBezTo>
                    <a:pt x="605295" y="602294"/>
                    <a:pt x="740941" y="486970"/>
                    <a:pt x="903523" y="486970"/>
                  </a:cubicBezTo>
                  <a:lnTo>
                    <a:pt x="951321" y="49178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7EF498E6-9850-42A0-8643-E6250BB46DE0}"/>
                </a:ext>
              </a:extLst>
            </p:cNvPr>
            <p:cNvSpPr/>
            <p:nvPr userDrawn="1"/>
          </p:nvSpPr>
          <p:spPr>
            <a:xfrm>
              <a:off x="5364088" y="1858246"/>
              <a:ext cx="2320819" cy="2320819"/>
            </a:xfrm>
            <a:prstGeom prst="ellipse">
              <a:avLst/>
            </a:prstGeom>
            <a:noFill/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AF789A84-B899-484F-ADA6-1B784064DB8A}"/>
                </a:ext>
              </a:extLst>
            </p:cNvPr>
            <p:cNvGrpSpPr/>
            <p:nvPr userDrawn="1"/>
          </p:nvGrpSpPr>
          <p:grpSpPr>
            <a:xfrm>
              <a:off x="6280305" y="1450891"/>
              <a:ext cx="477626" cy="918140"/>
              <a:chOff x="5304862" y="-789923"/>
              <a:chExt cx="645890" cy="1241591"/>
            </a:xfrm>
          </p:grpSpPr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6DDA03B1-B885-4EB8-9AC5-617A33E28AA0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16" name="이등변 삼각형 49">
                  <a:extLst>
                    <a:ext uri="{FF2B5EF4-FFF2-40B4-BE49-F238E27FC236}">
                      <a16:creationId xmlns:a16="http://schemas.microsoft.com/office/drawing/2014/main" id="{50824863-8B90-4264-9AEB-19AE04C9A70D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7" name="자유형: 도형 16">
                  <a:extLst>
                    <a:ext uri="{FF2B5EF4-FFF2-40B4-BE49-F238E27FC236}">
                      <a16:creationId xmlns:a16="http://schemas.microsoft.com/office/drawing/2014/main" id="{3B003EFC-13D2-4BB4-8625-D6DD1D26689C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자유형: 도형 17">
                  <a:extLst>
                    <a:ext uri="{FF2B5EF4-FFF2-40B4-BE49-F238E27FC236}">
                      <a16:creationId xmlns:a16="http://schemas.microsoft.com/office/drawing/2014/main" id="{639551A5-A416-4935-A4CA-A8FCF74BAE6A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A0F64586-2454-49D0-905D-B01E2B155554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90010C14-1AD7-40EC-9EFB-091EB548BC40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자유형: 도형 13">
                <a:extLst>
                  <a:ext uri="{FF2B5EF4-FFF2-40B4-BE49-F238E27FC236}">
                    <a16:creationId xmlns:a16="http://schemas.microsoft.com/office/drawing/2014/main" id="{54B0A336-7C2F-4F98-ABF5-299D91E12C13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2528A48D-D724-4DF8-B31C-D26E111E5960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" name="Rectangle 1"/>
          <p:cNvSpPr/>
          <p:nvPr userDrawn="1"/>
        </p:nvSpPr>
        <p:spPr>
          <a:xfrm>
            <a:off x="3851920" y="1895103"/>
            <a:ext cx="5292080" cy="13681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125084" y="2154560"/>
            <a:ext cx="50189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125084" y="2730624"/>
            <a:ext cx="501891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7" name="그룹 3076">
            <a:extLst>
              <a:ext uri="{FF2B5EF4-FFF2-40B4-BE49-F238E27FC236}">
                <a16:creationId xmlns:a16="http://schemas.microsoft.com/office/drawing/2014/main" id="{98E1F27A-257B-4D1A-B672-BC3E23A06118}"/>
              </a:ext>
            </a:extLst>
          </p:cNvPr>
          <p:cNvGrpSpPr/>
          <p:nvPr userDrawn="1"/>
        </p:nvGrpSpPr>
        <p:grpSpPr>
          <a:xfrm>
            <a:off x="1902711" y="1537517"/>
            <a:ext cx="5620059" cy="3598510"/>
            <a:chOff x="2401342" y="248706"/>
            <a:chExt cx="5620059" cy="3598510"/>
          </a:xfrm>
          <a:solidFill>
            <a:schemeClr val="bg1"/>
          </a:solidFill>
        </p:grpSpPr>
        <p:sp>
          <p:nvSpPr>
            <p:cNvPr id="26" name="Oval 11">
              <a:extLst>
                <a:ext uri="{FF2B5EF4-FFF2-40B4-BE49-F238E27FC236}">
                  <a16:creationId xmlns:a16="http://schemas.microsoft.com/office/drawing/2014/main" id="{AFA52AFD-A09C-4B39-B8D1-31F5FF21F177}"/>
                </a:ext>
              </a:extLst>
            </p:cNvPr>
            <p:cNvSpPr/>
            <p:nvPr userDrawn="1"/>
          </p:nvSpPr>
          <p:spPr>
            <a:xfrm>
              <a:off x="4283968" y="941198"/>
              <a:ext cx="956850" cy="9568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Oval 11">
              <a:extLst>
                <a:ext uri="{FF2B5EF4-FFF2-40B4-BE49-F238E27FC236}">
                  <a16:creationId xmlns:a16="http://schemas.microsoft.com/office/drawing/2014/main" id="{28048BEE-7C53-42D0-A506-848E3F17217E}"/>
                </a:ext>
              </a:extLst>
            </p:cNvPr>
            <p:cNvSpPr/>
            <p:nvPr userDrawn="1"/>
          </p:nvSpPr>
          <p:spPr>
            <a:xfrm>
              <a:off x="4080672" y="1386488"/>
              <a:ext cx="491180" cy="4911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Oval 11">
              <a:extLst>
                <a:ext uri="{FF2B5EF4-FFF2-40B4-BE49-F238E27FC236}">
                  <a16:creationId xmlns:a16="http://schemas.microsoft.com/office/drawing/2014/main" id="{55B93957-A57C-44E0-A336-699EE6B4F6CC}"/>
                </a:ext>
              </a:extLst>
            </p:cNvPr>
            <p:cNvSpPr/>
            <p:nvPr userDrawn="1"/>
          </p:nvSpPr>
          <p:spPr>
            <a:xfrm>
              <a:off x="3485352" y="1717923"/>
              <a:ext cx="1190640" cy="11906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Oval 11">
              <a:extLst>
                <a:ext uri="{FF2B5EF4-FFF2-40B4-BE49-F238E27FC236}">
                  <a16:creationId xmlns:a16="http://schemas.microsoft.com/office/drawing/2014/main" id="{0C21273E-B44A-44F4-BED0-FE6BE1C84CED}"/>
                </a:ext>
              </a:extLst>
            </p:cNvPr>
            <p:cNvSpPr/>
            <p:nvPr userDrawn="1"/>
          </p:nvSpPr>
          <p:spPr>
            <a:xfrm>
              <a:off x="2886827" y="1894030"/>
              <a:ext cx="1190640" cy="11906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Oval 11">
              <a:extLst>
                <a:ext uri="{FF2B5EF4-FFF2-40B4-BE49-F238E27FC236}">
                  <a16:creationId xmlns:a16="http://schemas.microsoft.com/office/drawing/2014/main" id="{C9498B36-2DEE-4230-ADEC-8236BBAE4F80}"/>
                </a:ext>
              </a:extLst>
            </p:cNvPr>
            <p:cNvSpPr/>
            <p:nvPr userDrawn="1"/>
          </p:nvSpPr>
          <p:spPr>
            <a:xfrm>
              <a:off x="2401342" y="2516235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Oval 11">
              <a:extLst>
                <a:ext uri="{FF2B5EF4-FFF2-40B4-BE49-F238E27FC236}">
                  <a16:creationId xmlns:a16="http://schemas.microsoft.com/office/drawing/2014/main" id="{EEE0F05A-0627-4B21-8C58-1FF2AFA50934}"/>
                </a:ext>
              </a:extLst>
            </p:cNvPr>
            <p:cNvSpPr/>
            <p:nvPr userDrawn="1"/>
          </p:nvSpPr>
          <p:spPr>
            <a:xfrm>
              <a:off x="3017096" y="2797485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Oval 11">
              <a:extLst>
                <a:ext uri="{FF2B5EF4-FFF2-40B4-BE49-F238E27FC236}">
                  <a16:creationId xmlns:a16="http://schemas.microsoft.com/office/drawing/2014/main" id="{5AC876EE-8F1E-42E3-85E8-F082493EA4B2}"/>
                </a:ext>
              </a:extLst>
            </p:cNvPr>
            <p:cNvSpPr/>
            <p:nvPr userDrawn="1"/>
          </p:nvSpPr>
          <p:spPr>
            <a:xfrm>
              <a:off x="3562974" y="2003019"/>
              <a:ext cx="1844197" cy="184419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Oval 11">
              <a:extLst>
                <a:ext uri="{FF2B5EF4-FFF2-40B4-BE49-F238E27FC236}">
                  <a16:creationId xmlns:a16="http://schemas.microsoft.com/office/drawing/2014/main" id="{AE727798-AF92-4B1B-B34B-6A0B5F01364D}"/>
                </a:ext>
              </a:extLst>
            </p:cNvPr>
            <p:cNvSpPr/>
            <p:nvPr userDrawn="1"/>
          </p:nvSpPr>
          <p:spPr>
            <a:xfrm>
              <a:off x="4999309" y="3011131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Oval 11">
              <a:extLst>
                <a:ext uri="{FF2B5EF4-FFF2-40B4-BE49-F238E27FC236}">
                  <a16:creationId xmlns:a16="http://schemas.microsoft.com/office/drawing/2014/main" id="{0A1A70B0-8EC9-4232-A569-700F9CB90D86}"/>
                </a:ext>
              </a:extLst>
            </p:cNvPr>
            <p:cNvSpPr/>
            <p:nvPr userDrawn="1"/>
          </p:nvSpPr>
          <p:spPr>
            <a:xfrm>
              <a:off x="5653222" y="2981733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Oval 11">
              <a:extLst>
                <a:ext uri="{FF2B5EF4-FFF2-40B4-BE49-F238E27FC236}">
                  <a16:creationId xmlns:a16="http://schemas.microsoft.com/office/drawing/2014/main" id="{8468AA9A-5D52-41E9-AE95-D453CCCDE517}"/>
                </a:ext>
              </a:extLst>
            </p:cNvPr>
            <p:cNvSpPr/>
            <p:nvPr userDrawn="1"/>
          </p:nvSpPr>
          <p:spPr>
            <a:xfrm>
              <a:off x="6035666" y="2445747"/>
              <a:ext cx="1363186" cy="13631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Oval 11">
              <a:extLst>
                <a:ext uri="{FF2B5EF4-FFF2-40B4-BE49-F238E27FC236}">
                  <a16:creationId xmlns:a16="http://schemas.microsoft.com/office/drawing/2014/main" id="{F238635E-ADE2-4689-B906-BFA3780205D3}"/>
                </a:ext>
              </a:extLst>
            </p:cNvPr>
            <p:cNvSpPr/>
            <p:nvPr userDrawn="1"/>
          </p:nvSpPr>
          <p:spPr>
            <a:xfrm>
              <a:off x="7037784" y="2729409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Oval 11">
              <a:extLst>
                <a:ext uri="{FF2B5EF4-FFF2-40B4-BE49-F238E27FC236}">
                  <a16:creationId xmlns:a16="http://schemas.microsoft.com/office/drawing/2014/main" id="{4A66CCF7-4F34-4CEF-A93F-D4C3FBBC31C8}"/>
                </a:ext>
              </a:extLst>
            </p:cNvPr>
            <p:cNvSpPr/>
            <p:nvPr userDrawn="1"/>
          </p:nvSpPr>
          <p:spPr>
            <a:xfrm>
              <a:off x="6658215" y="1725625"/>
              <a:ext cx="1363186" cy="13631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Oval 11">
              <a:extLst>
                <a:ext uri="{FF2B5EF4-FFF2-40B4-BE49-F238E27FC236}">
                  <a16:creationId xmlns:a16="http://schemas.microsoft.com/office/drawing/2014/main" id="{ED5842E9-7C7B-4145-8777-A72EAA033919}"/>
                </a:ext>
              </a:extLst>
            </p:cNvPr>
            <p:cNvSpPr/>
            <p:nvPr userDrawn="1"/>
          </p:nvSpPr>
          <p:spPr>
            <a:xfrm>
              <a:off x="4702059" y="880592"/>
              <a:ext cx="1040194" cy="104019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Oval 11">
              <a:extLst>
                <a:ext uri="{FF2B5EF4-FFF2-40B4-BE49-F238E27FC236}">
                  <a16:creationId xmlns:a16="http://schemas.microsoft.com/office/drawing/2014/main" id="{FE795315-79B9-4ACC-A173-0FF1208985F1}"/>
                </a:ext>
              </a:extLst>
            </p:cNvPr>
            <p:cNvSpPr/>
            <p:nvPr userDrawn="1"/>
          </p:nvSpPr>
          <p:spPr>
            <a:xfrm>
              <a:off x="5200227" y="1153449"/>
              <a:ext cx="1040194" cy="104019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Oval 11">
              <a:extLst>
                <a:ext uri="{FF2B5EF4-FFF2-40B4-BE49-F238E27FC236}">
                  <a16:creationId xmlns:a16="http://schemas.microsoft.com/office/drawing/2014/main" id="{3C261F52-1234-4DC3-A2FF-D2EDCDFBD59B}"/>
                </a:ext>
              </a:extLst>
            </p:cNvPr>
            <p:cNvSpPr/>
            <p:nvPr userDrawn="1"/>
          </p:nvSpPr>
          <p:spPr>
            <a:xfrm>
              <a:off x="5945245" y="1484448"/>
              <a:ext cx="701108" cy="70110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Oval 11">
              <a:extLst>
                <a:ext uri="{FF2B5EF4-FFF2-40B4-BE49-F238E27FC236}">
                  <a16:creationId xmlns:a16="http://schemas.microsoft.com/office/drawing/2014/main" id="{8898D16D-0930-4BB5-A3BE-871D589D05A2}"/>
                </a:ext>
              </a:extLst>
            </p:cNvPr>
            <p:cNvSpPr/>
            <p:nvPr userDrawn="1"/>
          </p:nvSpPr>
          <p:spPr>
            <a:xfrm>
              <a:off x="6121822" y="1792219"/>
              <a:ext cx="1040194" cy="104019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Oval 11">
              <a:extLst>
                <a:ext uri="{FF2B5EF4-FFF2-40B4-BE49-F238E27FC236}">
                  <a16:creationId xmlns:a16="http://schemas.microsoft.com/office/drawing/2014/main" id="{7BD6D6B7-F491-44FF-BEFA-1D7F73C5CB3B}"/>
                </a:ext>
              </a:extLst>
            </p:cNvPr>
            <p:cNvSpPr/>
            <p:nvPr userDrawn="1"/>
          </p:nvSpPr>
          <p:spPr>
            <a:xfrm>
              <a:off x="4251327" y="1369850"/>
              <a:ext cx="2136016" cy="2136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사다리꼴 6">
              <a:extLst>
                <a:ext uri="{FF2B5EF4-FFF2-40B4-BE49-F238E27FC236}">
                  <a16:creationId xmlns:a16="http://schemas.microsoft.com/office/drawing/2014/main" id="{A3711D92-0D82-4A0C-98E5-DF2B26ADA064}"/>
                </a:ext>
              </a:extLst>
            </p:cNvPr>
            <p:cNvSpPr/>
            <p:nvPr userDrawn="1"/>
          </p:nvSpPr>
          <p:spPr>
            <a:xfrm>
              <a:off x="4765704" y="248706"/>
              <a:ext cx="608632" cy="1216152"/>
            </a:xfrm>
            <a:prstGeom prst="trapezoi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Rectangle 3"/>
          <p:cNvSpPr/>
          <p:nvPr userDrawn="1"/>
        </p:nvSpPr>
        <p:spPr>
          <a:xfrm>
            <a:off x="0" y="0"/>
            <a:ext cx="9144000" cy="13476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3798740"/>
            <a:ext cx="9144000" cy="1344760"/>
            <a:chOff x="0" y="3798740"/>
            <a:chExt cx="9144000" cy="1344760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4731990"/>
              <a:ext cx="9144000" cy="4115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/>
            </a:p>
          </p:txBody>
        </p:sp>
        <p:sp>
          <p:nvSpPr>
            <p:cNvPr id="2" name="Oval 1"/>
            <p:cNvSpPr/>
            <p:nvPr userDrawn="1"/>
          </p:nvSpPr>
          <p:spPr>
            <a:xfrm>
              <a:off x="2195736" y="4299942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Oval 7"/>
            <p:cNvSpPr/>
            <p:nvPr userDrawn="1"/>
          </p:nvSpPr>
          <p:spPr>
            <a:xfrm>
              <a:off x="1772072" y="4361681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1330152" y="4539308"/>
              <a:ext cx="596602" cy="5966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7092280" y="3798740"/>
              <a:ext cx="596602" cy="5966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Oval 12"/>
            <p:cNvSpPr/>
            <p:nvPr userDrawn="1"/>
          </p:nvSpPr>
          <p:spPr>
            <a:xfrm>
              <a:off x="6495678" y="4341143"/>
              <a:ext cx="596602" cy="5966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Oval 13"/>
            <p:cNvSpPr/>
            <p:nvPr userDrawn="1"/>
          </p:nvSpPr>
          <p:spPr>
            <a:xfrm>
              <a:off x="6991200" y="4240063"/>
              <a:ext cx="697682" cy="6976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Oval 14"/>
            <p:cNvSpPr/>
            <p:nvPr userDrawn="1"/>
          </p:nvSpPr>
          <p:spPr>
            <a:xfrm>
              <a:off x="7392378" y="4244602"/>
              <a:ext cx="593007" cy="5930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Oval 15"/>
            <p:cNvSpPr/>
            <p:nvPr userDrawn="1"/>
          </p:nvSpPr>
          <p:spPr>
            <a:xfrm>
              <a:off x="7812360" y="4435486"/>
              <a:ext cx="593007" cy="5930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075806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3723878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6535596" y="1104508"/>
            <a:ext cx="672848" cy="486211"/>
            <a:chOff x="6495678" y="1779663"/>
            <a:chExt cx="672848" cy="486211"/>
          </a:xfrm>
        </p:grpSpPr>
        <p:sp>
          <p:nvSpPr>
            <p:cNvPr id="17" name="Oval 16"/>
            <p:cNvSpPr/>
            <p:nvPr userDrawn="1"/>
          </p:nvSpPr>
          <p:spPr>
            <a:xfrm>
              <a:off x="6588225" y="1779663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Oval 17"/>
            <p:cNvSpPr/>
            <p:nvPr userDrawn="1"/>
          </p:nvSpPr>
          <p:spPr>
            <a:xfrm>
              <a:off x="6872020" y="1913390"/>
              <a:ext cx="296506" cy="2965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Oval 18"/>
            <p:cNvSpPr/>
            <p:nvPr userDrawn="1"/>
          </p:nvSpPr>
          <p:spPr>
            <a:xfrm>
              <a:off x="6495678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Oval 19"/>
            <p:cNvSpPr/>
            <p:nvPr userDrawn="1"/>
          </p:nvSpPr>
          <p:spPr>
            <a:xfrm>
              <a:off x="6698826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2098952" y="2183144"/>
            <a:ext cx="524595" cy="379081"/>
            <a:chOff x="6495678" y="1779663"/>
            <a:chExt cx="672848" cy="486211"/>
          </a:xfrm>
        </p:grpSpPr>
        <p:sp>
          <p:nvSpPr>
            <p:cNvPr id="22" name="Oval 21"/>
            <p:cNvSpPr/>
            <p:nvPr userDrawn="1"/>
          </p:nvSpPr>
          <p:spPr>
            <a:xfrm>
              <a:off x="6588225" y="1779663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Oval 22"/>
            <p:cNvSpPr/>
            <p:nvPr userDrawn="1"/>
          </p:nvSpPr>
          <p:spPr>
            <a:xfrm>
              <a:off x="6872020" y="1913390"/>
              <a:ext cx="296506" cy="2965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Oval 23"/>
            <p:cNvSpPr/>
            <p:nvPr userDrawn="1"/>
          </p:nvSpPr>
          <p:spPr>
            <a:xfrm>
              <a:off x="6495678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Oval 24"/>
            <p:cNvSpPr/>
            <p:nvPr userDrawn="1"/>
          </p:nvSpPr>
          <p:spPr>
            <a:xfrm>
              <a:off x="6698826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76" name="그룹 3075">
            <a:extLst>
              <a:ext uri="{FF2B5EF4-FFF2-40B4-BE49-F238E27FC236}">
                <a16:creationId xmlns:a16="http://schemas.microsoft.com/office/drawing/2014/main" id="{D94CBEB5-5417-46B1-88F6-CC8EAFA04538}"/>
              </a:ext>
            </a:extLst>
          </p:cNvPr>
          <p:cNvGrpSpPr/>
          <p:nvPr userDrawn="1"/>
        </p:nvGrpSpPr>
        <p:grpSpPr>
          <a:xfrm>
            <a:off x="4249055" y="497586"/>
            <a:ext cx="645890" cy="1241591"/>
            <a:chOff x="5304862" y="-789923"/>
            <a:chExt cx="645890" cy="1241591"/>
          </a:xfrm>
        </p:grpSpPr>
        <p:grpSp>
          <p:nvGrpSpPr>
            <p:cNvPr id="3072" name="그룹 3071">
              <a:extLst>
                <a:ext uri="{FF2B5EF4-FFF2-40B4-BE49-F238E27FC236}">
                  <a16:creationId xmlns:a16="http://schemas.microsoft.com/office/drawing/2014/main" id="{1EDC8D9B-3ACF-4259-97AD-31C89A94208E}"/>
                </a:ext>
              </a:extLst>
            </p:cNvPr>
            <p:cNvGrpSpPr/>
            <p:nvPr userDrawn="1"/>
          </p:nvGrpSpPr>
          <p:grpSpPr>
            <a:xfrm>
              <a:off x="5377232" y="-789923"/>
              <a:ext cx="495969" cy="1052585"/>
              <a:chOff x="5868144" y="-857099"/>
              <a:chExt cx="495969" cy="1052585"/>
            </a:xfrm>
          </p:grpSpPr>
          <p:sp>
            <p:nvSpPr>
              <p:cNvPr id="50" name="이등변 삼각형 49">
                <a:extLst>
                  <a:ext uri="{FF2B5EF4-FFF2-40B4-BE49-F238E27FC236}">
                    <a16:creationId xmlns:a16="http://schemas.microsoft.com/office/drawing/2014/main" id="{91D8E74F-74D1-42AF-878A-87DB5086DFB8}"/>
                  </a:ext>
                </a:extLst>
              </p:cNvPr>
              <p:cNvSpPr/>
              <p:nvPr userDrawn="1"/>
            </p:nvSpPr>
            <p:spPr>
              <a:xfrm>
                <a:off x="5868144" y="-853769"/>
                <a:ext cx="495969" cy="1049255"/>
              </a:xfrm>
              <a:custGeom>
                <a:avLst/>
                <a:gdLst>
                  <a:gd name="connsiteX0" fmla="*/ 0 w 311344"/>
                  <a:gd name="connsiteY0" fmla="*/ 1049255 h 1049255"/>
                  <a:gd name="connsiteX1" fmla="*/ 155672 w 311344"/>
                  <a:gd name="connsiteY1" fmla="*/ 0 h 1049255"/>
                  <a:gd name="connsiteX2" fmla="*/ 311344 w 311344"/>
                  <a:gd name="connsiteY2" fmla="*/ 1049255 h 1049255"/>
                  <a:gd name="connsiteX3" fmla="*/ 0 w 311344"/>
                  <a:gd name="connsiteY3" fmla="*/ 1049255 h 1049255"/>
                  <a:gd name="connsiteX0" fmla="*/ 45684 w 357028"/>
                  <a:gd name="connsiteY0" fmla="*/ 1049255 h 1049255"/>
                  <a:gd name="connsiteX1" fmla="*/ 201356 w 357028"/>
                  <a:gd name="connsiteY1" fmla="*/ 0 h 1049255"/>
                  <a:gd name="connsiteX2" fmla="*/ 357028 w 357028"/>
                  <a:gd name="connsiteY2" fmla="*/ 1049255 h 1049255"/>
                  <a:gd name="connsiteX3" fmla="*/ 45684 w 357028"/>
                  <a:gd name="connsiteY3" fmla="*/ 1049255 h 1049255"/>
                  <a:gd name="connsiteX0" fmla="*/ 45684 w 416158"/>
                  <a:gd name="connsiteY0" fmla="*/ 1049255 h 1049255"/>
                  <a:gd name="connsiteX1" fmla="*/ 201356 w 416158"/>
                  <a:gd name="connsiteY1" fmla="*/ 0 h 1049255"/>
                  <a:gd name="connsiteX2" fmla="*/ 357028 w 416158"/>
                  <a:gd name="connsiteY2" fmla="*/ 1049255 h 1049255"/>
                  <a:gd name="connsiteX3" fmla="*/ 45684 w 416158"/>
                  <a:gd name="connsiteY3" fmla="*/ 1049255 h 1049255"/>
                  <a:gd name="connsiteX0" fmla="*/ 87161 w 457635"/>
                  <a:gd name="connsiteY0" fmla="*/ 1049255 h 1049255"/>
                  <a:gd name="connsiteX1" fmla="*/ 242833 w 457635"/>
                  <a:gd name="connsiteY1" fmla="*/ 0 h 1049255"/>
                  <a:gd name="connsiteX2" fmla="*/ 398505 w 457635"/>
                  <a:gd name="connsiteY2" fmla="*/ 1049255 h 1049255"/>
                  <a:gd name="connsiteX3" fmla="*/ 87161 w 457635"/>
                  <a:gd name="connsiteY3" fmla="*/ 1049255 h 1049255"/>
                  <a:gd name="connsiteX0" fmla="*/ 87161 w 500627"/>
                  <a:gd name="connsiteY0" fmla="*/ 1049255 h 1049255"/>
                  <a:gd name="connsiteX1" fmla="*/ 242833 w 500627"/>
                  <a:gd name="connsiteY1" fmla="*/ 0 h 1049255"/>
                  <a:gd name="connsiteX2" fmla="*/ 398505 w 500627"/>
                  <a:gd name="connsiteY2" fmla="*/ 1049255 h 1049255"/>
                  <a:gd name="connsiteX3" fmla="*/ 87161 w 500627"/>
                  <a:gd name="connsiteY3" fmla="*/ 1049255 h 1049255"/>
                  <a:gd name="connsiteX0" fmla="*/ 91187 w 504653"/>
                  <a:gd name="connsiteY0" fmla="*/ 1049255 h 1049255"/>
                  <a:gd name="connsiteX1" fmla="*/ 246859 w 504653"/>
                  <a:gd name="connsiteY1" fmla="*/ 0 h 1049255"/>
                  <a:gd name="connsiteX2" fmla="*/ 402531 w 504653"/>
                  <a:gd name="connsiteY2" fmla="*/ 1049255 h 1049255"/>
                  <a:gd name="connsiteX3" fmla="*/ 91187 w 504653"/>
                  <a:gd name="connsiteY3" fmla="*/ 1049255 h 1049255"/>
                  <a:gd name="connsiteX0" fmla="*/ 91187 w 500775"/>
                  <a:gd name="connsiteY0" fmla="*/ 1049255 h 1049255"/>
                  <a:gd name="connsiteX1" fmla="*/ 246859 w 500775"/>
                  <a:gd name="connsiteY1" fmla="*/ 0 h 1049255"/>
                  <a:gd name="connsiteX2" fmla="*/ 402531 w 500775"/>
                  <a:gd name="connsiteY2" fmla="*/ 1049255 h 1049255"/>
                  <a:gd name="connsiteX3" fmla="*/ 91187 w 500775"/>
                  <a:gd name="connsiteY3" fmla="*/ 1049255 h 1049255"/>
                  <a:gd name="connsiteX0" fmla="*/ 91187 w 484758"/>
                  <a:gd name="connsiteY0" fmla="*/ 1049255 h 1049255"/>
                  <a:gd name="connsiteX1" fmla="*/ 246859 w 484758"/>
                  <a:gd name="connsiteY1" fmla="*/ 0 h 1049255"/>
                  <a:gd name="connsiteX2" fmla="*/ 402531 w 484758"/>
                  <a:gd name="connsiteY2" fmla="*/ 1049255 h 1049255"/>
                  <a:gd name="connsiteX3" fmla="*/ 91187 w 484758"/>
                  <a:gd name="connsiteY3" fmla="*/ 1049255 h 1049255"/>
                  <a:gd name="connsiteX0" fmla="*/ 91187 w 488692"/>
                  <a:gd name="connsiteY0" fmla="*/ 1049255 h 1049255"/>
                  <a:gd name="connsiteX1" fmla="*/ 246859 w 488692"/>
                  <a:gd name="connsiteY1" fmla="*/ 0 h 1049255"/>
                  <a:gd name="connsiteX2" fmla="*/ 402531 w 488692"/>
                  <a:gd name="connsiteY2" fmla="*/ 1049255 h 1049255"/>
                  <a:gd name="connsiteX3" fmla="*/ 91187 w 488692"/>
                  <a:gd name="connsiteY3" fmla="*/ 1049255 h 1049255"/>
                  <a:gd name="connsiteX0" fmla="*/ 91187 w 492707"/>
                  <a:gd name="connsiteY0" fmla="*/ 1049255 h 1049255"/>
                  <a:gd name="connsiteX1" fmla="*/ 246859 w 492707"/>
                  <a:gd name="connsiteY1" fmla="*/ 0 h 1049255"/>
                  <a:gd name="connsiteX2" fmla="*/ 402531 w 492707"/>
                  <a:gd name="connsiteY2" fmla="*/ 1049255 h 1049255"/>
                  <a:gd name="connsiteX3" fmla="*/ 91187 w 492707"/>
                  <a:gd name="connsiteY3" fmla="*/ 1049255 h 1049255"/>
                  <a:gd name="connsiteX0" fmla="*/ 95257 w 496777"/>
                  <a:gd name="connsiteY0" fmla="*/ 1049255 h 1049255"/>
                  <a:gd name="connsiteX1" fmla="*/ 250929 w 496777"/>
                  <a:gd name="connsiteY1" fmla="*/ 0 h 1049255"/>
                  <a:gd name="connsiteX2" fmla="*/ 406601 w 496777"/>
                  <a:gd name="connsiteY2" fmla="*/ 1049255 h 1049255"/>
                  <a:gd name="connsiteX3" fmla="*/ 95257 w 496777"/>
                  <a:gd name="connsiteY3" fmla="*/ 1049255 h 1049255"/>
                  <a:gd name="connsiteX0" fmla="*/ 95257 w 485293"/>
                  <a:gd name="connsiteY0" fmla="*/ 1049255 h 1049255"/>
                  <a:gd name="connsiteX1" fmla="*/ 250929 w 485293"/>
                  <a:gd name="connsiteY1" fmla="*/ 0 h 1049255"/>
                  <a:gd name="connsiteX2" fmla="*/ 406601 w 485293"/>
                  <a:gd name="connsiteY2" fmla="*/ 1049255 h 1049255"/>
                  <a:gd name="connsiteX3" fmla="*/ 95257 w 485293"/>
                  <a:gd name="connsiteY3" fmla="*/ 1049255 h 1049255"/>
                  <a:gd name="connsiteX0" fmla="*/ 95257 w 494828"/>
                  <a:gd name="connsiteY0" fmla="*/ 1049255 h 1049255"/>
                  <a:gd name="connsiteX1" fmla="*/ 250929 w 494828"/>
                  <a:gd name="connsiteY1" fmla="*/ 0 h 1049255"/>
                  <a:gd name="connsiteX2" fmla="*/ 406601 w 494828"/>
                  <a:gd name="connsiteY2" fmla="*/ 1049255 h 1049255"/>
                  <a:gd name="connsiteX3" fmla="*/ 95257 w 494828"/>
                  <a:gd name="connsiteY3" fmla="*/ 1049255 h 1049255"/>
                  <a:gd name="connsiteX0" fmla="*/ 95257 w 493814"/>
                  <a:gd name="connsiteY0" fmla="*/ 1049255 h 1049255"/>
                  <a:gd name="connsiteX1" fmla="*/ 250929 w 493814"/>
                  <a:gd name="connsiteY1" fmla="*/ 0 h 1049255"/>
                  <a:gd name="connsiteX2" fmla="*/ 406601 w 493814"/>
                  <a:gd name="connsiteY2" fmla="*/ 1049255 h 1049255"/>
                  <a:gd name="connsiteX3" fmla="*/ 95257 w 493814"/>
                  <a:gd name="connsiteY3" fmla="*/ 1049255 h 1049255"/>
                  <a:gd name="connsiteX0" fmla="*/ 95257 w 496864"/>
                  <a:gd name="connsiteY0" fmla="*/ 1049255 h 1049255"/>
                  <a:gd name="connsiteX1" fmla="*/ 250929 w 496864"/>
                  <a:gd name="connsiteY1" fmla="*/ 0 h 1049255"/>
                  <a:gd name="connsiteX2" fmla="*/ 406601 w 496864"/>
                  <a:gd name="connsiteY2" fmla="*/ 1049255 h 1049255"/>
                  <a:gd name="connsiteX3" fmla="*/ 95257 w 496864"/>
                  <a:gd name="connsiteY3" fmla="*/ 1049255 h 1049255"/>
                  <a:gd name="connsiteX0" fmla="*/ 95257 w 497887"/>
                  <a:gd name="connsiteY0" fmla="*/ 1049255 h 1049255"/>
                  <a:gd name="connsiteX1" fmla="*/ 250929 w 497887"/>
                  <a:gd name="connsiteY1" fmla="*/ 0 h 1049255"/>
                  <a:gd name="connsiteX2" fmla="*/ 406601 w 497887"/>
                  <a:gd name="connsiteY2" fmla="*/ 1049255 h 1049255"/>
                  <a:gd name="connsiteX3" fmla="*/ 95257 w 497887"/>
                  <a:gd name="connsiteY3" fmla="*/ 1049255 h 1049255"/>
                  <a:gd name="connsiteX0" fmla="*/ 95257 w 495969"/>
                  <a:gd name="connsiteY0" fmla="*/ 1049255 h 1049255"/>
                  <a:gd name="connsiteX1" fmla="*/ 250929 w 495969"/>
                  <a:gd name="connsiteY1" fmla="*/ 0 h 1049255"/>
                  <a:gd name="connsiteX2" fmla="*/ 406601 w 495969"/>
                  <a:gd name="connsiteY2" fmla="*/ 1049255 h 1049255"/>
                  <a:gd name="connsiteX3" fmla="*/ 95257 w 495969"/>
                  <a:gd name="connsiteY3" fmla="*/ 1049255 h 1049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5969" h="1049255">
                    <a:moveTo>
                      <a:pt x="95257" y="1049255"/>
                    </a:moveTo>
                    <a:cubicBezTo>
                      <a:pt x="6676" y="723357"/>
                      <a:pt x="-121664" y="317947"/>
                      <a:pt x="250929" y="0"/>
                    </a:cubicBezTo>
                    <a:cubicBezTo>
                      <a:pt x="612920" y="328549"/>
                      <a:pt x="489882" y="781667"/>
                      <a:pt x="406601" y="1049255"/>
                    </a:cubicBezTo>
                    <a:lnTo>
                      <a:pt x="95257" y="1049255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자유형: 도형 62">
                <a:extLst>
                  <a:ext uri="{FF2B5EF4-FFF2-40B4-BE49-F238E27FC236}">
                    <a16:creationId xmlns:a16="http://schemas.microsoft.com/office/drawing/2014/main" id="{AE1386C1-5A88-4DFD-B9C6-1BD9FD99E884}"/>
                  </a:ext>
                </a:extLst>
              </p:cNvPr>
              <p:cNvSpPr/>
              <p:nvPr userDrawn="1"/>
            </p:nvSpPr>
            <p:spPr>
              <a:xfrm>
                <a:off x="5939427" y="102551"/>
                <a:ext cx="364003" cy="92935"/>
              </a:xfrm>
              <a:custGeom>
                <a:avLst/>
                <a:gdLst>
                  <a:gd name="connsiteX0" fmla="*/ 0 w 364003"/>
                  <a:gd name="connsiteY0" fmla="*/ 0 h 92935"/>
                  <a:gd name="connsiteX1" fmla="*/ 364003 w 364003"/>
                  <a:gd name="connsiteY1" fmla="*/ 0 h 92935"/>
                  <a:gd name="connsiteX2" fmla="*/ 336518 w 364003"/>
                  <a:gd name="connsiteY2" fmla="*/ 92935 h 92935"/>
                  <a:gd name="connsiteX3" fmla="*/ 25174 w 364003"/>
                  <a:gd name="connsiteY3" fmla="*/ 92935 h 92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003" h="92935">
                    <a:moveTo>
                      <a:pt x="0" y="0"/>
                    </a:moveTo>
                    <a:lnTo>
                      <a:pt x="364003" y="0"/>
                    </a:lnTo>
                    <a:lnTo>
                      <a:pt x="336518" y="92935"/>
                    </a:lnTo>
                    <a:lnTo>
                      <a:pt x="25174" y="92935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자유형: 도형 61">
                <a:extLst>
                  <a:ext uri="{FF2B5EF4-FFF2-40B4-BE49-F238E27FC236}">
                    <a16:creationId xmlns:a16="http://schemas.microsoft.com/office/drawing/2014/main" id="{54B26653-6B23-4EFE-8B06-375137532FD8}"/>
                  </a:ext>
                </a:extLst>
              </p:cNvPr>
              <p:cNvSpPr/>
              <p:nvPr userDrawn="1"/>
            </p:nvSpPr>
            <p:spPr>
              <a:xfrm>
                <a:off x="5893989" y="-857099"/>
                <a:ext cx="444279" cy="350537"/>
              </a:xfrm>
              <a:custGeom>
                <a:avLst/>
                <a:gdLst>
                  <a:gd name="connsiteX0" fmla="*/ 227272 w 444279"/>
                  <a:gd name="connsiteY0" fmla="*/ 0 h 350537"/>
                  <a:gd name="connsiteX1" fmla="*/ 440556 w 444279"/>
                  <a:gd name="connsiteY1" fmla="*/ 335046 h 350537"/>
                  <a:gd name="connsiteX2" fmla="*/ 444279 w 444279"/>
                  <a:gd name="connsiteY2" fmla="*/ 350537 h 350537"/>
                  <a:gd name="connsiteX3" fmla="*/ 0 w 444279"/>
                  <a:gd name="connsiteY3" fmla="*/ 350537 h 350537"/>
                  <a:gd name="connsiteX4" fmla="*/ 8223 w 444279"/>
                  <a:gd name="connsiteY4" fmla="*/ 318604 h 350537"/>
                  <a:gd name="connsiteX5" fmla="*/ 227272 w 444279"/>
                  <a:gd name="connsiteY5" fmla="*/ 0 h 3505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44279" h="350537">
                    <a:moveTo>
                      <a:pt x="227272" y="0"/>
                    </a:moveTo>
                    <a:cubicBezTo>
                      <a:pt x="340394" y="102672"/>
                      <a:pt x="406151" y="217508"/>
                      <a:pt x="440556" y="335046"/>
                    </a:cubicBezTo>
                    <a:lnTo>
                      <a:pt x="444279" y="350537"/>
                    </a:lnTo>
                    <a:lnTo>
                      <a:pt x="0" y="350537"/>
                    </a:lnTo>
                    <a:lnTo>
                      <a:pt x="8223" y="318604"/>
                    </a:lnTo>
                    <a:cubicBezTo>
                      <a:pt x="43321" y="207258"/>
                      <a:pt x="110837" y="99358"/>
                      <a:pt x="22727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12D3E034-244B-447C-9103-515EC73ED955}"/>
                </a:ext>
              </a:extLst>
            </p:cNvPr>
            <p:cNvSpPr/>
            <p:nvPr userDrawn="1"/>
          </p:nvSpPr>
          <p:spPr>
            <a:xfrm>
              <a:off x="5535216" y="-351600"/>
              <a:ext cx="180000" cy="18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73" name="직사각형 3072">
              <a:extLst>
                <a:ext uri="{FF2B5EF4-FFF2-40B4-BE49-F238E27FC236}">
                  <a16:creationId xmlns:a16="http://schemas.microsoft.com/office/drawing/2014/main" id="{B8AC1995-F1DB-45F4-BAD9-8612F17EC7CF}"/>
                </a:ext>
              </a:extLst>
            </p:cNvPr>
            <p:cNvSpPr/>
            <p:nvPr userDrawn="1"/>
          </p:nvSpPr>
          <p:spPr>
            <a:xfrm flipH="1">
              <a:off x="5614416" y="6445"/>
              <a:ext cx="21600" cy="432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75" name="자유형: 도형 3074">
              <a:extLst>
                <a:ext uri="{FF2B5EF4-FFF2-40B4-BE49-F238E27FC236}">
                  <a16:creationId xmlns:a16="http://schemas.microsoft.com/office/drawing/2014/main" id="{1B2C1A3C-1B19-4A94-822F-AE9B5A703575}"/>
                </a:ext>
              </a:extLst>
            </p:cNvPr>
            <p:cNvSpPr/>
            <p:nvPr userDrawn="1"/>
          </p:nvSpPr>
          <p:spPr>
            <a:xfrm>
              <a:off x="5304862" y="-1556"/>
              <a:ext cx="143653" cy="453224"/>
            </a:xfrm>
            <a:custGeom>
              <a:avLst/>
              <a:gdLst>
                <a:gd name="connsiteX0" fmla="*/ 71561 w 116619"/>
                <a:gd name="connsiteY0" fmla="*/ 0 h 453224"/>
                <a:gd name="connsiteX1" fmla="*/ 116619 w 116619"/>
                <a:gd name="connsiteY1" fmla="*/ 145774 h 453224"/>
                <a:gd name="connsiteX2" fmla="*/ 0 w 116619"/>
                <a:gd name="connsiteY2" fmla="*/ 453224 h 453224"/>
                <a:gd name="connsiteX3" fmla="*/ 71561 w 116619"/>
                <a:gd name="connsiteY3" fmla="*/ 0 h 453224"/>
                <a:gd name="connsiteX0" fmla="*/ 78782 w 123840"/>
                <a:gd name="connsiteY0" fmla="*/ 0 h 453224"/>
                <a:gd name="connsiteX1" fmla="*/ 123840 w 123840"/>
                <a:gd name="connsiteY1" fmla="*/ 145774 h 453224"/>
                <a:gd name="connsiteX2" fmla="*/ 7221 w 123840"/>
                <a:gd name="connsiteY2" fmla="*/ 453224 h 453224"/>
                <a:gd name="connsiteX3" fmla="*/ 78782 w 123840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5845 w 140903"/>
                <a:gd name="connsiteY0" fmla="*/ 0 h 453224"/>
                <a:gd name="connsiteX1" fmla="*/ 140903 w 140903"/>
                <a:gd name="connsiteY1" fmla="*/ 145774 h 453224"/>
                <a:gd name="connsiteX2" fmla="*/ 24284 w 140903"/>
                <a:gd name="connsiteY2" fmla="*/ 453224 h 453224"/>
                <a:gd name="connsiteX3" fmla="*/ 95845 w 140903"/>
                <a:gd name="connsiteY3" fmla="*/ 0 h 453224"/>
                <a:gd name="connsiteX0" fmla="*/ 98595 w 143653"/>
                <a:gd name="connsiteY0" fmla="*/ 0 h 453224"/>
                <a:gd name="connsiteX1" fmla="*/ 143653 w 143653"/>
                <a:gd name="connsiteY1" fmla="*/ 145774 h 453224"/>
                <a:gd name="connsiteX2" fmla="*/ 27034 w 143653"/>
                <a:gd name="connsiteY2" fmla="*/ 453224 h 453224"/>
                <a:gd name="connsiteX3" fmla="*/ 98595 w 143653"/>
                <a:gd name="connsiteY3" fmla="*/ 0 h 453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3653" h="453224">
                  <a:moveTo>
                    <a:pt x="98595" y="0"/>
                  </a:moveTo>
                  <a:lnTo>
                    <a:pt x="143653" y="145774"/>
                  </a:lnTo>
                  <a:cubicBezTo>
                    <a:pt x="38518" y="232356"/>
                    <a:pt x="50005" y="387847"/>
                    <a:pt x="27034" y="453224"/>
                  </a:cubicBezTo>
                  <a:cubicBezTo>
                    <a:pt x="5831" y="365759"/>
                    <a:pt x="-47179" y="100716"/>
                    <a:pt x="98595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DA97839E-8AFB-4B9F-9CA8-740B072EF2C1}"/>
                </a:ext>
              </a:extLst>
            </p:cNvPr>
            <p:cNvSpPr/>
            <p:nvPr userDrawn="1"/>
          </p:nvSpPr>
          <p:spPr>
            <a:xfrm flipH="1">
              <a:off x="5807099" y="-1556"/>
              <a:ext cx="143653" cy="453224"/>
            </a:xfrm>
            <a:custGeom>
              <a:avLst/>
              <a:gdLst>
                <a:gd name="connsiteX0" fmla="*/ 71561 w 116619"/>
                <a:gd name="connsiteY0" fmla="*/ 0 h 453224"/>
                <a:gd name="connsiteX1" fmla="*/ 116619 w 116619"/>
                <a:gd name="connsiteY1" fmla="*/ 145774 h 453224"/>
                <a:gd name="connsiteX2" fmla="*/ 0 w 116619"/>
                <a:gd name="connsiteY2" fmla="*/ 453224 h 453224"/>
                <a:gd name="connsiteX3" fmla="*/ 71561 w 116619"/>
                <a:gd name="connsiteY3" fmla="*/ 0 h 453224"/>
                <a:gd name="connsiteX0" fmla="*/ 78782 w 123840"/>
                <a:gd name="connsiteY0" fmla="*/ 0 h 453224"/>
                <a:gd name="connsiteX1" fmla="*/ 123840 w 123840"/>
                <a:gd name="connsiteY1" fmla="*/ 145774 h 453224"/>
                <a:gd name="connsiteX2" fmla="*/ 7221 w 123840"/>
                <a:gd name="connsiteY2" fmla="*/ 453224 h 453224"/>
                <a:gd name="connsiteX3" fmla="*/ 78782 w 123840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5845 w 140903"/>
                <a:gd name="connsiteY0" fmla="*/ 0 h 453224"/>
                <a:gd name="connsiteX1" fmla="*/ 140903 w 140903"/>
                <a:gd name="connsiteY1" fmla="*/ 145774 h 453224"/>
                <a:gd name="connsiteX2" fmla="*/ 24284 w 140903"/>
                <a:gd name="connsiteY2" fmla="*/ 453224 h 453224"/>
                <a:gd name="connsiteX3" fmla="*/ 95845 w 140903"/>
                <a:gd name="connsiteY3" fmla="*/ 0 h 453224"/>
                <a:gd name="connsiteX0" fmla="*/ 98595 w 143653"/>
                <a:gd name="connsiteY0" fmla="*/ 0 h 453224"/>
                <a:gd name="connsiteX1" fmla="*/ 143653 w 143653"/>
                <a:gd name="connsiteY1" fmla="*/ 145774 h 453224"/>
                <a:gd name="connsiteX2" fmla="*/ 27034 w 143653"/>
                <a:gd name="connsiteY2" fmla="*/ 453224 h 453224"/>
                <a:gd name="connsiteX3" fmla="*/ 98595 w 143653"/>
                <a:gd name="connsiteY3" fmla="*/ 0 h 453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3653" h="453224">
                  <a:moveTo>
                    <a:pt x="98595" y="0"/>
                  </a:moveTo>
                  <a:lnTo>
                    <a:pt x="143653" y="145774"/>
                  </a:lnTo>
                  <a:cubicBezTo>
                    <a:pt x="38518" y="232356"/>
                    <a:pt x="50005" y="387847"/>
                    <a:pt x="27034" y="453224"/>
                  </a:cubicBezTo>
                  <a:cubicBezTo>
                    <a:pt x="5831" y="365759"/>
                    <a:pt x="-47179" y="100716"/>
                    <a:pt x="98595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48014"/>
            <a:ext cx="9144000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3F6939C0-0F9C-4BB0-BE6D-CDFDBD48B8E1}"/>
              </a:ext>
            </a:extLst>
          </p:cNvPr>
          <p:cNvGrpSpPr/>
          <p:nvPr userDrawn="1"/>
        </p:nvGrpSpPr>
        <p:grpSpPr>
          <a:xfrm>
            <a:off x="8001641" y="3940074"/>
            <a:ext cx="1142359" cy="1189066"/>
            <a:chOff x="4572000" y="387072"/>
            <a:chExt cx="4569687" cy="4756528"/>
          </a:xfrm>
        </p:grpSpPr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D9278269-D816-4377-921A-50AEC083B847}"/>
                </a:ext>
              </a:extLst>
            </p:cNvPr>
            <p:cNvSpPr/>
            <p:nvPr userDrawn="1"/>
          </p:nvSpPr>
          <p:spPr>
            <a:xfrm>
              <a:off x="4572000" y="1408870"/>
              <a:ext cx="4569687" cy="3734730"/>
            </a:xfrm>
            <a:custGeom>
              <a:avLst/>
              <a:gdLst>
                <a:gd name="connsiteX0" fmla="*/ 2611712 w 4569687"/>
                <a:gd name="connsiteY0" fmla="*/ 0 h 3734631"/>
                <a:gd name="connsiteX1" fmla="*/ 2927539 w 4569687"/>
                <a:gd name="connsiteY1" fmla="*/ 0 h 3734631"/>
                <a:gd name="connsiteX2" fmla="*/ 3010471 w 4569687"/>
                <a:gd name="connsiteY2" fmla="*/ 662843 h 3734631"/>
                <a:gd name="connsiteX3" fmla="*/ 3062414 w 4569687"/>
                <a:gd name="connsiteY3" fmla="*/ 672782 h 3734631"/>
                <a:gd name="connsiteX4" fmla="*/ 3375104 w 4569687"/>
                <a:gd name="connsiteY4" fmla="*/ 893768 h 3734631"/>
                <a:gd name="connsiteX5" fmla="*/ 3401966 w 4569687"/>
                <a:gd name="connsiteY5" fmla="*/ 943258 h 3734631"/>
                <a:gd name="connsiteX6" fmla="*/ 3444529 w 4569687"/>
                <a:gd name="connsiteY6" fmla="*/ 938967 h 3734631"/>
                <a:gd name="connsiteX7" fmla="*/ 3941882 w 4569687"/>
                <a:gd name="connsiteY7" fmla="*/ 1268635 h 3734631"/>
                <a:gd name="connsiteX8" fmla="*/ 3950232 w 4569687"/>
                <a:gd name="connsiteY8" fmla="*/ 1295533 h 3734631"/>
                <a:gd name="connsiteX9" fmla="*/ 3968452 w 4569687"/>
                <a:gd name="connsiteY9" fmla="*/ 1289878 h 3734631"/>
                <a:gd name="connsiteX10" fmla="*/ 4041773 w 4569687"/>
                <a:gd name="connsiteY10" fmla="*/ 1282486 h 3734631"/>
                <a:gd name="connsiteX11" fmla="*/ 4398197 w 4569687"/>
                <a:gd name="connsiteY11" fmla="*/ 1572980 h 3734631"/>
                <a:gd name="connsiteX12" fmla="*/ 4401113 w 4569687"/>
                <a:gd name="connsiteY12" fmla="*/ 1601912 h 3734631"/>
                <a:gd name="connsiteX13" fmla="*/ 4509768 w 4569687"/>
                <a:gd name="connsiteY13" fmla="*/ 1612865 h 3734631"/>
                <a:gd name="connsiteX14" fmla="*/ 4569687 w 4569687"/>
                <a:gd name="connsiteY14" fmla="*/ 1630661 h 3734631"/>
                <a:gd name="connsiteX15" fmla="*/ 4569687 w 4569687"/>
                <a:gd name="connsiteY15" fmla="*/ 3685776 h 3734631"/>
                <a:gd name="connsiteX16" fmla="*/ 4479175 w 4569687"/>
                <a:gd name="connsiteY16" fmla="*/ 3694900 h 3734631"/>
                <a:gd name="connsiteX17" fmla="*/ 4083674 w 4569687"/>
                <a:gd name="connsiteY17" fmla="*/ 3574092 h 3734631"/>
                <a:gd name="connsiteX18" fmla="*/ 4051094 w 4569687"/>
                <a:gd name="connsiteY18" fmla="*/ 3547210 h 3734631"/>
                <a:gd name="connsiteX19" fmla="*/ 4009782 w 4569687"/>
                <a:gd name="connsiteY19" fmla="*/ 3581295 h 3734631"/>
                <a:gd name="connsiteX20" fmla="*/ 3782104 w 4569687"/>
                <a:gd name="connsiteY20" fmla="*/ 3650841 h 3734631"/>
                <a:gd name="connsiteX21" fmla="*/ 3494159 w 4569687"/>
                <a:gd name="connsiteY21" fmla="*/ 3531570 h 3734631"/>
                <a:gd name="connsiteX22" fmla="*/ 3452428 w 4569687"/>
                <a:gd name="connsiteY22" fmla="*/ 3480992 h 3734631"/>
                <a:gd name="connsiteX23" fmla="*/ 3441126 w 4569687"/>
                <a:gd name="connsiteY23" fmla="*/ 3501813 h 3734631"/>
                <a:gd name="connsiteX24" fmla="*/ 3103456 w 4569687"/>
                <a:gd name="connsiteY24" fmla="*/ 3681351 h 3734631"/>
                <a:gd name="connsiteX25" fmla="*/ 2815511 w 4569687"/>
                <a:gd name="connsiteY25" fmla="*/ 3562080 h 3734631"/>
                <a:gd name="connsiteX26" fmla="*/ 2772231 w 4569687"/>
                <a:gd name="connsiteY26" fmla="*/ 3509625 h 3734631"/>
                <a:gd name="connsiteX27" fmla="*/ 2697608 w 4569687"/>
                <a:gd name="connsiteY27" fmla="*/ 3571194 h 3734631"/>
                <a:gd name="connsiteX28" fmla="*/ 2162552 w 4569687"/>
                <a:gd name="connsiteY28" fmla="*/ 3734631 h 3734631"/>
                <a:gd name="connsiteX29" fmla="*/ 1369010 w 4569687"/>
                <a:gd name="connsiteY29" fmla="*/ 3312708 h 3734631"/>
                <a:gd name="connsiteX30" fmla="*/ 1363923 w 4569687"/>
                <a:gd name="connsiteY30" fmla="*/ 3304336 h 3734631"/>
                <a:gd name="connsiteX31" fmla="*/ 1334207 w 4569687"/>
                <a:gd name="connsiteY31" fmla="*/ 3340352 h 3734631"/>
                <a:gd name="connsiteX32" fmla="*/ 1046262 w 4569687"/>
                <a:gd name="connsiteY32" fmla="*/ 3459623 h 3734631"/>
                <a:gd name="connsiteX33" fmla="*/ 647319 w 4569687"/>
                <a:gd name="connsiteY33" fmla="*/ 3134475 h 3734631"/>
                <a:gd name="connsiteX34" fmla="*/ 642925 w 4569687"/>
                <a:gd name="connsiteY34" fmla="*/ 3090891 h 3734631"/>
                <a:gd name="connsiteX35" fmla="*/ 634894 w 4569687"/>
                <a:gd name="connsiteY35" fmla="*/ 3098188 h 3734631"/>
                <a:gd name="connsiteX36" fmla="*/ 407216 w 4569687"/>
                <a:gd name="connsiteY36" fmla="*/ 3167734 h 3734631"/>
                <a:gd name="connsiteX37" fmla="*/ 0 w 4569687"/>
                <a:gd name="connsiteY37" fmla="*/ 2760518 h 3734631"/>
                <a:gd name="connsiteX38" fmla="*/ 407216 w 4569687"/>
                <a:gd name="connsiteY38" fmla="*/ 2353302 h 3734631"/>
                <a:gd name="connsiteX39" fmla="*/ 489284 w 4569687"/>
                <a:gd name="connsiteY39" fmla="*/ 2361575 h 3734631"/>
                <a:gd name="connsiteX40" fmla="*/ 508084 w 4569687"/>
                <a:gd name="connsiteY40" fmla="*/ 2367411 h 3734631"/>
                <a:gd name="connsiteX41" fmla="*/ 503849 w 4569687"/>
                <a:gd name="connsiteY41" fmla="*/ 2325400 h 3734631"/>
                <a:gd name="connsiteX42" fmla="*/ 1121688 w 4569687"/>
                <a:gd name="connsiteY42" fmla="*/ 1707561 h 3734631"/>
                <a:gd name="connsiteX43" fmla="*/ 1246204 w 4569687"/>
                <a:gd name="connsiteY43" fmla="*/ 1720113 h 3734631"/>
                <a:gd name="connsiteX44" fmla="*/ 1284356 w 4569687"/>
                <a:gd name="connsiteY44" fmla="*/ 1731957 h 3734631"/>
                <a:gd name="connsiteX45" fmla="*/ 1305976 w 4569687"/>
                <a:gd name="connsiteY45" fmla="*/ 1705754 h 3734631"/>
                <a:gd name="connsiteX46" fmla="*/ 1742854 w 4569687"/>
                <a:gd name="connsiteY46" fmla="*/ 1524793 h 3734631"/>
                <a:gd name="connsiteX47" fmla="*/ 1760288 w 4569687"/>
                <a:gd name="connsiteY47" fmla="*/ 1526551 h 3734631"/>
                <a:gd name="connsiteX48" fmla="*/ 1748032 w 4569687"/>
                <a:gd name="connsiteY48" fmla="*/ 1487068 h 3734631"/>
                <a:gd name="connsiteX49" fmla="*/ 1742854 w 4569687"/>
                <a:gd name="connsiteY49" fmla="*/ 1435701 h 3734631"/>
                <a:gd name="connsiteX50" fmla="*/ 1946367 w 4569687"/>
                <a:gd name="connsiteY50" fmla="*/ 1185999 h 3734631"/>
                <a:gd name="connsiteX51" fmla="*/ 1956892 w 4569687"/>
                <a:gd name="connsiteY51" fmla="*/ 1184938 h 3734631"/>
                <a:gd name="connsiteX52" fmla="*/ 1963928 w 4569687"/>
                <a:gd name="connsiteY52" fmla="*/ 1115143 h 3734631"/>
                <a:gd name="connsiteX53" fmla="*/ 2450363 w 4569687"/>
                <a:gd name="connsiteY53" fmla="*/ 718687 h 3734631"/>
                <a:gd name="connsiteX54" fmla="*/ 2520904 w 4569687"/>
                <a:gd name="connsiteY54" fmla="*/ 725798 h 3734631"/>
                <a:gd name="connsiteX0" fmla="*/ 2611712 w 4569687"/>
                <a:gd name="connsiteY0" fmla="*/ 0 h 3734631"/>
                <a:gd name="connsiteX1" fmla="*/ 2927539 w 4569687"/>
                <a:gd name="connsiteY1" fmla="*/ 0 h 3734631"/>
                <a:gd name="connsiteX2" fmla="*/ 3010471 w 4569687"/>
                <a:gd name="connsiteY2" fmla="*/ 662843 h 3734631"/>
                <a:gd name="connsiteX3" fmla="*/ 3062414 w 4569687"/>
                <a:gd name="connsiteY3" fmla="*/ 672782 h 3734631"/>
                <a:gd name="connsiteX4" fmla="*/ 3375104 w 4569687"/>
                <a:gd name="connsiteY4" fmla="*/ 893768 h 3734631"/>
                <a:gd name="connsiteX5" fmla="*/ 3401966 w 4569687"/>
                <a:gd name="connsiteY5" fmla="*/ 943258 h 3734631"/>
                <a:gd name="connsiteX6" fmla="*/ 3444529 w 4569687"/>
                <a:gd name="connsiteY6" fmla="*/ 938967 h 3734631"/>
                <a:gd name="connsiteX7" fmla="*/ 3941882 w 4569687"/>
                <a:gd name="connsiteY7" fmla="*/ 1268635 h 3734631"/>
                <a:gd name="connsiteX8" fmla="*/ 3950232 w 4569687"/>
                <a:gd name="connsiteY8" fmla="*/ 1295533 h 3734631"/>
                <a:gd name="connsiteX9" fmla="*/ 3968452 w 4569687"/>
                <a:gd name="connsiteY9" fmla="*/ 1289878 h 3734631"/>
                <a:gd name="connsiteX10" fmla="*/ 4041773 w 4569687"/>
                <a:gd name="connsiteY10" fmla="*/ 1282486 h 3734631"/>
                <a:gd name="connsiteX11" fmla="*/ 4398197 w 4569687"/>
                <a:gd name="connsiteY11" fmla="*/ 1572980 h 3734631"/>
                <a:gd name="connsiteX12" fmla="*/ 4401113 w 4569687"/>
                <a:gd name="connsiteY12" fmla="*/ 1601912 h 3734631"/>
                <a:gd name="connsiteX13" fmla="*/ 4509768 w 4569687"/>
                <a:gd name="connsiteY13" fmla="*/ 1612865 h 3734631"/>
                <a:gd name="connsiteX14" fmla="*/ 4569687 w 4569687"/>
                <a:gd name="connsiteY14" fmla="*/ 1630661 h 3734631"/>
                <a:gd name="connsiteX15" fmla="*/ 4569687 w 4569687"/>
                <a:gd name="connsiteY15" fmla="*/ 3685776 h 3734631"/>
                <a:gd name="connsiteX16" fmla="*/ 4479175 w 4569687"/>
                <a:gd name="connsiteY16" fmla="*/ 3694900 h 3734631"/>
                <a:gd name="connsiteX17" fmla="*/ 4083674 w 4569687"/>
                <a:gd name="connsiteY17" fmla="*/ 3574092 h 3734631"/>
                <a:gd name="connsiteX18" fmla="*/ 4051094 w 4569687"/>
                <a:gd name="connsiteY18" fmla="*/ 3547210 h 3734631"/>
                <a:gd name="connsiteX19" fmla="*/ 4009782 w 4569687"/>
                <a:gd name="connsiteY19" fmla="*/ 3581295 h 3734631"/>
                <a:gd name="connsiteX20" fmla="*/ 3782104 w 4569687"/>
                <a:gd name="connsiteY20" fmla="*/ 3650841 h 3734631"/>
                <a:gd name="connsiteX21" fmla="*/ 3494159 w 4569687"/>
                <a:gd name="connsiteY21" fmla="*/ 3531570 h 3734631"/>
                <a:gd name="connsiteX22" fmla="*/ 3452428 w 4569687"/>
                <a:gd name="connsiteY22" fmla="*/ 3480992 h 3734631"/>
                <a:gd name="connsiteX23" fmla="*/ 3441126 w 4569687"/>
                <a:gd name="connsiteY23" fmla="*/ 3501813 h 3734631"/>
                <a:gd name="connsiteX24" fmla="*/ 3103456 w 4569687"/>
                <a:gd name="connsiteY24" fmla="*/ 3681351 h 3734631"/>
                <a:gd name="connsiteX25" fmla="*/ 2815511 w 4569687"/>
                <a:gd name="connsiteY25" fmla="*/ 3562080 h 3734631"/>
                <a:gd name="connsiteX26" fmla="*/ 2772231 w 4569687"/>
                <a:gd name="connsiteY26" fmla="*/ 3509625 h 3734631"/>
                <a:gd name="connsiteX27" fmla="*/ 2697608 w 4569687"/>
                <a:gd name="connsiteY27" fmla="*/ 3571194 h 3734631"/>
                <a:gd name="connsiteX28" fmla="*/ 2162552 w 4569687"/>
                <a:gd name="connsiteY28" fmla="*/ 3734631 h 3734631"/>
                <a:gd name="connsiteX29" fmla="*/ 1369010 w 4569687"/>
                <a:gd name="connsiteY29" fmla="*/ 3312708 h 3734631"/>
                <a:gd name="connsiteX30" fmla="*/ 1334207 w 4569687"/>
                <a:gd name="connsiteY30" fmla="*/ 3340352 h 3734631"/>
                <a:gd name="connsiteX31" fmla="*/ 1046262 w 4569687"/>
                <a:gd name="connsiteY31" fmla="*/ 3459623 h 3734631"/>
                <a:gd name="connsiteX32" fmla="*/ 647319 w 4569687"/>
                <a:gd name="connsiteY32" fmla="*/ 3134475 h 3734631"/>
                <a:gd name="connsiteX33" fmla="*/ 642925 w 4569687"/>
                <a:gd name="connsiteY33" fmla="*/ 3090891 h 3734631"/>
                <a:gd name="connsiteX34" fmla="*/ 634894 w 4569687"/>
                <a:gd name="connsiteY34" fmla="*/ 3098188 h 3734631"/>
                <a:gd name="connsiteX35" fmla="*/ 407216 w 4569687"/>
                <a:gd name="connsiteY35" fmla="*/ 3167734 h 3734631"/>
                <a:gd name="connsiteX36" fmla="*/ 0 w 4569687"/>
                <a:gd name="connsiteY36" fmla="*/ 2760518 h 3734631"/>
                <a:gd name="connsiteX37" fmla="*/ 407216 w 4569687"/>
                <a:gd name="connsiteY37" fmla="*/ 2353302 h 3734631"/>
                <a:gd name="connsiteX38" fmla="*/ 489284 w 4569687"/>
                <a:gd name="connsiteY38" fmla="*/ 2361575 h 3734631"/>
                <a:gd name="connsiteX39" fmla="*/ 508084 w 4569687"/>
                <a:gd name="connsiteY39" fmla="*/ 2367411 h 3734631"/>
                <a:gd name="connsiteX40" fmla="*/ 503849 w 4569687"/>
                <a:gd name="connsiteY40" fmla="*/ 2325400 h 3734631"/>
                <a:gd name="connsiteX41" fmla="*/ 1121688 w 4569687"/>
                <a:gd name="connsiteY41" fmla="*/ 1707561 h 3734631"/>
                <a:gd name="connsiteX42" fmla="*/ 1246204 w 4569687"/>
                <a:gd name="connsiteY42" fmla="*/ 1720113 h 3734631"/>
                <a:gd name="connsiteX43" fmla="*/ 1284356 w 4569687"/>
                <a:gd name="connsiteY43" fmla="*/ 1731957 h 3734631"/>
                <a:gd name="connsiteX44" fmla="*/ 1305976 w 4569687"/>
                <a:gd name="connsiteY44" fmla="*/ 1705754 h 3734631"/>
                <a:gd name="connsiteX45" fmla="*/ 1742854 w 4569687"/>
                <a:gd name="connsiteY45" fmla="*/ 1524793 h 3734631"/>
                <a:gd name="connsiteX46" fmla="*/ 1760288 w 4569687"/>
                <a:gd name="connsiteY46" fmla="*/ 1526551 h 3734631"/>
                <a:gd name="connsiteX47" fmla="*/ 1748032 w 4569687"/>
                <a:gd name="connsiteY47" fmla="*/ 1487068 h 3734631"/>
                <a:gd name="connsiteX48" fmla="*/ 1742854 w 4569687"/>
                <a:gd name="connsiteY48" fmla="*/ 1435701 h 3734631"/>
                <a:gd name="connsiteX49" fmla="*/ 1946367 w 4569687"/>
                <a:gd name="connsiteY49" fmla="*/ 1185999 h 3734631"/>
                <a:gd name="connsiteX50" fmla="*/ 1956892 w 4569687"/>
                <a:gd name="connsiteY50" fmla="*/ 1184938 h 3734631"/>
                <a:gd name="connsiteX51" fmla="*/ 1963928 w 4569687"/>
                <a:gd name="connsiteY51" fmla="*/ 1115143 h 3734631"/>
                <a:gd name="connsiteX52" fmla="*/ 2450363 w 4569687"/>
                <a:gd name="connsiteY52" fmla="*/ 718687 h 3734631"/>
                <a:gd name="connsiteX53" fmla="*/ 2520904 w 4569687"/>
                <a:gd name="connsiteY53" fmla="*/ 725798 h 3734631"/>
                <a:gd name="connsiteX54" fmla="*/ 2611712 w 4569687"/>
                <a:gd name="connsiteY54" fmla="*/ 0 h 3734631"/>
                <a:gd name="connsiteX0" fmla="*/ 2611712 w 4569687"/>
                <a:gd name="connsiteY0" fmla="*/ 0 h 3743131"/>
                <a:gd name="connsiteX1" fmla="*/ 2927539 w 4569687"/>
                <a:gd name="connsiteY1" fmla="*/ 0 h 3743131"/>
                <a:gd name="connsiteX2" fmla="*/ 3010471 w 4569687"/>
                <a:gd name="connsiteY2" fmla="*/ 662843 h 3743131"/>
                <a:gd name="connsiteX3" fmla="*/ 3062414 w 4569687"/>
                <a:gd name="connsiteY3" fmla="*/ 672782 h 3743131"/>
                <a:gd name="connsiteX4" fmla="*/ 3375104 w 4569687"/>
                <a:gd name="connsiteY4" fmla="*/ 893768 h 3743131"/>
                <a:gd name="connsiteX5" fmla="*/ 3401966 w 4569687"/>
                <a:gd name="connsiteY5" fmla="*/ 943258 h 3743131"/>
                <a:gd name="connsiteX6" fmla="*/ 3444529 w 4569687"/>
                <a:gd name="connsiteY6" fmla="*/ 938967 h 3743131"/>
                <a:gd name="connsiteX7" fmla="*/ 3941882 w 4569687"/>
                <a:gd name="connsiteY7" fmla="*/ 1268635 h 3743131"/>
                <a:gd name="connsiteX8" fmla="*/ 3950232 w 4569687"/>
                <a:gd name="connsiteY8" fmla="*/ 1295533 h 3743131"/>
                <a:gd name="connsiteX9" fmla="*/ 3968452 w 4569687"/>
                <a:gd name="connsiteY9" fmla="*/ 1289878 h 3743131"/>
                <a:gd name="connsiteX10" fmla="*/ 4041773 w 4569687"/>
                <a:gd name="connsiteY10" fmla="*/ 1282486 h 3743131"/>
                <a:gd name="connsiteX11" fmla="*/ 4398197 w 4569687"/>
                <a:gd name="connsiteY11" fmla="*/ 1572980 h 3743131"/>
                <a:gd name="connsiteX12" fmla="*/ 4401113 w 4569687"/>
                <a:gd name="connsiteY12" fmla="*/ 1601912 h 3743131"/>
                <a:gd name="connsiteX13" fmla="*/ 4509768 w 4569687"/>
                <a:gd name="connsiteY13" fmla="*/ 1612865 h 3743131"/>
                <a:gd name="connsiteX14" fmla="*/ 4569687 w 4569687"/>
                <a:gd name="connsiteY14" fmla="*/ 1630661 h 3743131"/>
                <a:gd name="connsiteX15" fmla="*/ 4569687 w 4569687"/>
                <a:gd name="connsiteY15" fmla="*/ 3685776 h 3743131"/>
                <a:gd name="connsiteX16" fmla="*/ 4479175 w 4569687"/>
                <a:gd name="connsiteY16" fmla="*/ 3694900 h 3743131"/>
                <a:gd name="connsiteX17" fmla="*/ 4083674 w 4569687"/>
                <a:gd name="connsiteY17" fmla="*/ 3574092 h 3743131"/>
                <a:gd name="connsiteX18" fmla="*/ 4051094 w 4569687"/>
                <a:gd name="connsiteY18" fmla="*/ 3547210 h 3743131"/>
                <a:gd name="connsiteX19" fmla="*/ 4009782 w 4569687"/>
                <a:gd name="connsiteY19" fmla="*/ 3581295 h 3743131"/>
                <a:gd name="connsiteX20" fmla="*/ 3782104 w 4569687"/>
                <a:gd name="connsiteY20" fmla="*/ 3650841 h 3743131"/>
                <a:gd name="connsiteX21" fmla="*/ 3494159 w 4569687"/>
                <a:gd name="connsiteY21" fmla="*/ 3531570 h 3743131"/>
                <a:gd name="connsiteX22" fmla="*/ 3452428 w 4569687"/>
                <a:gd name="connsiteY22" fmla="*/ 3480992 h 3743131"/>
                <a:gd name="connsiteX23" fmla="*/ 3441126 w 4569687"/>
                <a:gd name="connsiteY23" fmla="*/ 3501813 h 3743131"/>
                <a:gd name="connsiteX24" fmla="*/ 3103456 w 4569687"/>
                <a:gd name="connsiteY24" fmla="*/ 3681351 h 3743131"/>
                <a:gd name="connsiteX25" fmla="*/ 2815511 w 4569687"/>
                <a:gd name="connsiteY25" fmla="*/ 3562080 h 3743131"/>
                <a:gd name="connsiteX26" fmla="*/ 2772231 w 4569687"/>
                <a:gd name="connsiteY26" fmla="*/ 3509625 h 3743131"/>
                <a:gd name="connsiteX27" fmla="*/ 2697608 w 4569687"/>
                <a:gd name="connsiteY27" fmla="*/ 3571194 h 3743131"/>
                <a:gd name="connsiteX28" fmla="*/ 2162552 w 4569687"/>
                <a:gd name="connsiteY28" fmla="*/ 3734631 h 3743131"/>
                <a:gd name="connsiteX29" fmla="*/ 1334207 w 4569687"/>
                <a:gd name="connsiteY29" fmla="*/ 3340352 h 3743131"/>
                <a:gd name="connsiteX30" fmla="*/ 1046262 w 4569687"/>
                <a:gd name="connsiteY30" fmla="*/ 3459623 h 3743131"/>
                <a:gd name="connsiteX31" fmla="*/ 647319 w 4569687"/>
                <a:gd name="connsiteY31" fmla="*/ 3134475 h 3743131"/>
                <a:gd name="connsiteX32" fmla="*/ 642925 w 4569687"/>
                <a:gd name="connsiteY32" fmla="*/ 3090891 h 3743131"/>
                <a:gd name="connsiteX33" fmla="*/ 634894 w 4569687"/>
                <a:gd name="connsiteY33" fmla="*/ 3098188 h 3743131"/>
                <a:gd name="connsiteX34" fmla="*/ 407216 w 4569687"/>
                <a:gd name="connsiteY34" fmla="*/ 3167734 h 3743131"/>
                <a:gd name="connsiteX35" fmla="*/ 0 w 4569687"/>
                <a:gd name="connsiteY35" fmla="*/ 2760518 h 3743131"/>
                <a:gd name="connsiteX36" fmla="*/ 407216 w 4569687"/>
                <a:gd name="connsiteY36" fmla="*/ 2353302 h 3743131"/>
                <a:gd name="connsiteX37" fmla="*/ 489284 w 4569687"/>
                <a:gd name="connsiteY37" fmla="*/ 2361575 h 3743131"/>
                <a:gd name="connsiteX38" fmla="*/ 508084 w 4569687"/>
                <a:gd name="connsiteY38" fmla="*/ 2367411 h 3743131"/>
                <a:gd name="connsiteX39" fmla="*/ 503849 w 4569687"/>
                <a:gd name="connsiteY39" fmla="*/ 2325400 h 3743131"/>
                <a:gd name="connsiteX40" fmla="*/ 1121688 w 4569687"/>
                <a:gd name="connsiteY40" fmla="*/ 1707561 h 3743131"/>
                <a:gd name="connsiteX41" fmla="*/ 1246204 w 4569687"/>
                <a:gd name="connsiteY41" fmla="*/ 1720113 h 3743131"/>
                <a:gd name="connsiteX42" fmla="*/ 1284356 w 4569687"/>
                <a:gd name="connsiteY42" fmla="*/ 1731957 h 3743131"/>
                <a:gd name="connsiteX43" fmla="*/ 1305976 w 4569687"/>
                <a:gd name="connsiteY43" fmla="*/ 1705754 h 3743131"/>
                <a:gd name="connsiteX44" fmla="*/ 1742854 w 4569687"/>
                <a:gd name="connsiteY44" fmla="*/ 1524793 h 3743131"/>
                <a:gd name="connsiteX45" fmla="*/ 1760288 w 4569687"/>
                <a:gd name="connsiteY45" fmla="*/ 1526551 h 3743131"/>
                <a:gd name="connsiteX46" fmla="*/ 1748032 w 4569687"/>
                <a:gd name="connsiteY46" fmla="*/ 1487068 h 3743131"/>
                <a:gd name="connsiteX47" fmla="*/ 1742854 w 4569687"/>
                <a:gd name="connsiteY47" fmla="*/ 1435701 h 3743131"/>
                <a:gd name="connsiteX48" fmla="*/ 1946367 w 4569687"/>
                <a:gd name="connsiteY48" fmla="*/ 1185999 h 3743131"/>
                <a:gd name="connsiteX49" fmla="*/ 1956892 w 4569687"/>
                <a:gd name="connsiteY49" fmla="*/ 1184938 h 3743131"/>
                <a:gd name="connsiteX50" fmla="*/ 1963928 w 4569687"/>
                <a:gd name="connsiteY50" fmla="*/ 1115143 h 3743131"/>
                <a:gd name="connsiteX51" fmla="*/ 2450363 w 4569687"/>
                <a:gd name="connsiteY51" fmla="*/ 718687 h 3743131"/>
                <a:gd name="connsiteX52" fmla="*/ 2520904 w 4569687"/>
                <a:gd name="connsiteY52" fmla="*/ 725798 h 3743131"/>
                <a:gd name="connsiteX53" fmla="*/ 2611712 w 4569687"/>
                <a:gd name="connsiteY53" fmla="*/ 0 h 3743131"/>
                <a:gd name="connsiteX0" fmla="*/ 2611712 w 4569687"/>
                <a:gd name="connsiteY0" fmla="*/ 0 h 3741630"/>
                <a:gd name="connsiteX1" fmla="*/ 2927539 w 4569687"/>
                <a:gd name="connsiteY1" fmla="*/ 0 h 3741630"/>
                <a:gd name="connsiteX2" fmla="*/ 3010471 w 4569687"/>
                <a:gd name="connsiteY2" fmla="*/ 662843 h 3741630"/>
                <a:gd name="connsiteX3" fmla="*/ 3062414 w 4569687"/>
                <a:gd name="connsiteY3" fmla="*/ 672782 h 3741630"/>
                <a:gd name="connsiteX4" fmla="*/ 3375104 w 4569687"/>
                <a:gd name="connsiteY4" fmla="*/ 893768 h 3741630"/>
                <a:gd name="connsiteX5" fmla="*/ 3401966 w 4569687"/>
                <a:gd name="connsiteY5" fmla="*/ 943258 h 3741630"/>
                <a:gd name="connsiteX6" fmla="*/ 3444529 w 4569687"/>
                <a:gd name="connsiteY6" fmla="*/ 938967 h 3741630"/>
                <a:gd name="connsiteX7" fmla="*/ 3941882 w 4569687"/>
                <a:gd name="connsiteY7" fmla="*/ 1268635 h 3741630"/>
                <a:gd name="connsiteX8" fmla="*/ 3950232 w 4569687"/>
                <a:gd name="connsiteY8" fmla="*/ 1295533 h 3741630"/>
                <a:gd name="connsiteX9" fmla="*/ 3968452 w 4569687"/>
                <a:gd name="connsiteY9" fmla="*/ 1289878 h 3741630"/>
                <a:gd name="connsiteX10" fmla="*/ 4041773 w 4569687"/>
                <a:gd name="connsiteY10" fmla="*/ 1282486 h 3741630"/>
                <a:gd name="connsiteX11" fmla="*/ 4398197 w 4569687"/>
                <a:gd name="connsiteY11" fmla="*/ 1572980 h 3741630"/>
                <a:gd name="connsiteX12" fmla="*/ 4401113 w 4569687"/>
                <a:gd name="connsiteY12" fmla="*/ 1601912 h 3741630"/>
                <a:gd name="connsiteX13" fmla="*/ 4509768 w 4569687"/>
                <a:gd name="connsiteY13" fmla="*/ 1612865 h 3741630"/>
                <a:gd name="connsiteX14" fmla="*/ 4569687 w 4569687"/>
                <a:gd name="connsiteY14" fmla="*/ 1630661 h 3741630"/>
                <a:gd name="connsiteX15" fmla="*/ 4569687 w 4569687"/>
                <a:gd name="connsiteY15" fmla="*/ 3685776 h 3741630"/>
                <a:gd name="connsiteX16" fmla="*/ 4479175 w 4569687"/>
                <a:gd name="connsiteY16" fmla="*/ 3694900 h 3741630"/>
                <a:gd name="connsiteX17" fmla="*/ 4083674 w 4569687"/>
                <a:gd name="connsiteY17" fmla="*/ 3574092 h 3741630"/>
                <a:gd name="connsiteX18" fmla="*/ 4051094 w 4569687"/>
                <a:gd name="connsiteY18" fmla="*/ 3547210 h 3741630"/>
                <a:gd name="connsiteX19" fmla="*/ 4009782 w 4569687"/>
                <a:gd name="connsiteY19" fmla="*/ 3581295 h 3741630"/>
                <a:gd name="connsiteX20" fmla="*/ 3782104 w 4569687"/>
                <a:gd name="connsiteY20" fmla="*/ 3650841 h 3741630"/>
                <a:gd name="connsiteX21" fmla="*/ 3494159 w 4569687"/>
                <a:gd name="connsiteY21" fmla="*/ 3531570 h 3741630"/>
                <a:gd name="connsiteX22" fmla="*/ 3452428 w 4569687"/>
                <a:gd name="connsiteY22" fmla="*/ 3480992 h 3741630"/>
                <a:gd name="connsiteX23" fmla="*/ 3441126 w 4569687"/>
                <a:gd name="connsiteY23" fmla="*/ 3501813 h 3741630"/>
                <a:gd name="connsiteX24" fmla="*/ 3103456 w 4569687"/>
                <a:gd name="connsiteY24" fmla="*/ 3681351 h 3741630"/>
                <a:gd name="connsiteX25" fmla="*/ 2815511 w 4569687"/>
                <a:gd name="connsiteY25" fmla="*/ 3562080 h 3741630"/>
                <a:gd name="connsiteX26" fmla="*/ 2772231 w 4569687"/>
                <a:gd name="connsiteY26" fmla="*/ 3509625 h 3741630"/>
                <a:gd name="connsiteX27" fmla="*/ 2697608 w 4569687"/>
                <a:gd name="connsiteY27" fmla="*/ 3571194 h 3741630"/>
                <a:gd name="connsiteX28" fmla="*/ 2162552 w 4569687"/>
                <a:gd name="connsiteY28" fmla="*/ 3734631 h 3741630"/>
                <a:gd name="connsiteX29" fmla="*/ 1390478 w 4569687"/>
                <a:gd name="connsiteY29" fmla="*/ 3368488 h 3741630"/>
                <a:gd name="connsiteX30" fmla="*/ 1046262 w 4569687"/>
                <a:gd name="connsiteY30" fmla="*/ 3459623 h 3741630"/>
                <a:gd name="connsiteX31" fmla="*/ 647319 w 4569687"/>
                <a:gd name="connsiteY31" fmla="*/ 3134475 h 3741630"/>
                <a:gd name="connsiteX32" fmla="*/ 642925 w 4569687"/>
                <a:gd name="connsiteY32" fmla="*/ 3090891 h 3741630"/>
                <a:gd name="connsiteX33" fmla="*/ 634894 w 4569687"/>
                <a:gd name="connsiteY33" fmla="*/ 3098188 h 3741630"/>
                <a:gd name="connsiteX34" fmla="*/ 407216 w 4569687"/>
                <a:gd name="connsiteY34" fmla="*/ 3167734 h 3741630"/>
                <a:gd name="connsiteX35" fmla="*/ 0 w 4569687"/>
                <a:gd name="connsiteY35" fmla="*/ 2760518 h 3741630"/>
                <a:gd name="connsiteX36" fmla="*/ 407216 w 4569687"/>
                <a:gd name="connsiteY36" fmla="*/ 2353302 h 3741630"/>
                <a:gd name="connsiteX37" fmla="*/ 489284 w 4569687"/>
                <a:gd name="connsiteY37" fmla="*/ 2361575 h 3741630"/>
                <a:gd name="connsiteX38" fmla="*/ 508084 w 4569687"/>
                <a:gd name="connsiteY38" fmla="*/ 2367411 h 3741630"/>
                <a:gd name="connsiteX39" fmla="*/ 503849 w 4569687"/>
                <a:gd name="connsiteY39" fmla="*/ 2325400 h 3741630"/>
                <a:gd name="connsiteX40" fmla="*/ 1121688 w 4569687"/>
                <a:gd name="connsiteY40" fmla="*/ 1707561 h 3741630"/>
                <a:gd name="connsiteX41" fmla="*/ 1246204 w 4569687"/>
                <a:gd name="connsiteY41" fmla="*/ 1720113 h 3741630"/>
                <a:gd name="connsiteX42" fmla="*/ 1284356 w 4569687"/>
                <a:gd name="connsiteY42" fmla="*/ 1731957 h 3741630"/>
                <a:gd name="connsiteX43" fmla="*/ 1305976 w 4569687"/>
                <a:gd name="connsiteY43" fmla="*/ 1705754 h 3741630"/>
                <a:gd name="connsiteX44" fmla="*/ 1742854 w 4569687"/>
                <a:gd name="connsiteY44" fmla="*/ 1524793 h 3741630"/>
                <a:gd name="connsiteX45" fmla="*/ 1760288 w 4569687"/>
                <a:gd name="connsiteY45" fmla="*/ 1526551 h 3741630"/>
                <a:gd name="connsiteX46" fmla="*/ 1748032 w 4569687"/>
                <a:gd name="connsiteY46" fmla="*/ 1487068 h 3741630"/>
                <a:gd name="connsiteX47" fmla="*/ 1742854 w 4569687"/>
                <a:gd name="connsiteY47" fmla="*/ 1435701 h 3741630"/>
                <a:gd name="connsiteX48" fmla="*/ 1946367 w 4569687"/>
                <a:gd name="connsiteY48" fmla="*/ 1185999 h 3741630"/>
                <a:gd name="connsiteX49" fmla="*/ 1956892 w 4569687"/>
                <a:gd name="connsiteY49" fmla="*/ 1184938 h 3741630"/>
                <a:gd name="connsiteX50" fmla="*/ 1963928 w 4569687"/>
                <a:gd name="connsiteY50" fmla="*/ 1115143 h 3741630"/>
                <a:gd name="connsiteX51" fmla="*/ 2450363 w 4569687"/>
                <a:gd name="connsiteY51" fmla="*/ 718687 h 3741630"/>
                <a:gd name="connsiteX52" fmla="*/ 2520904 w 4569687"/>
                <a:gd name="connsiteY52" fmla="*/ 725798 h 3741630"/>
                <a:gd name="connsiteX53" fmla="*/ 2611712 w 4569687"/>
                <a:gd name="connsiteY53" fmla="*/ 0 h 3741630"/>
                <a:gd name="connsiteX0" fmla="*/ 2611712 w 4569687"/>
                <a:gd name="connsiteY0" fmla="*/ 0 h 3734730"/>
                <a:gd name="connsiteX1" fmla="*/ 2927539 w 4569687"/>
                <a:gd name="connsiteY1" fmla="*/ 0 h 3734730"/>
                <a:gd name="connsiteX2" fmla="*/ 3010471 w 4569687"/>
                <a:gd name="connsiteY2" fmla="*/ 662843 h 3734730"/>
                <a:gd name="connsiteX3" fmla="*/ 3062414 w 4569687"/>
                <a:gd name="connsiteY3" fmla="*/ 672782 h 3734730"/>
                <a:gd name="connsiteX4" fmla="*/ 3375104 w 4569687"/>
                <a:gd name="connsiteY4" fmla="*/ 893768 h 3734730"/>
                <a:gd name="connsiteX5" fmla="*/ 3401966 w 4569687"/>
                <a:gd name="connsiteY5" fmla="*/ 943258 h 3734730"/>
                <a:gd name="connsiteX6" fmla="*/ 3444529 w 4569687"/>
                <a:gd name="connsiteY6" fmla="*/ 938967 h 3734730"/>
                <a:gd name="connsiteX7" fmla="*/ 3941882 w 4569687"/>
                <a:gd name="connsiteY7" fmla="*/ 1268635 h 3734730"/>
                <a:gd name="connsiteX8" fmla="*/ 3950232 w 4569687"/>
                <a:gd name="connsiteY8" fmla="*/ 1295533 h 3734730"/>
                <a:gd name="connsiteX9" fmla="*/ 3968452 w 4569687"/>
                <a:gd name="connsiteY9" fmla="*/ 1289878 h 3734730"/>
                <a:gd name="connsiteX10" fmla="*/ 4041773 w 4569687"/>
                <a:gd name="connsiteY10" fmla="*/ 1282486 h 3734730"/>
                <a:gd name="connsiteX11" fmla="*/ 4398197 w 4569687"/>
                <a:gd name="connsiteY11" fmla="*/ 1572980 h 3734730"/>
                <a:gd name="connsiteX12" fmla="*/ 4401113 w 4569687"/>
                <a:gd name="connsiteY12" fmla="*/ 1601912 h 3734730"/>
                <a:gd name="connsiteX13" fmla="*/ 4509768 w 4569687"/>
                <a:gd name="connsiteY13" fmla="*/ 1612865 h 3734730"/>
                <a:gd name="connsiteX14" fmla="*/ 4569687 w 4569687"/>
                <a:gd name="connsiteY14" fmla="*/ 1630661 h 3734730"/>
                <a:gd name="connsiteX15" fmla="*/ 4569687 w 4569687"/>
                <a:gd name="connsiteY15" fmla="*/ 3685776 h 3734730"/>
                <a:gd name="connsiteX16" fmla="*/ 4479175 w 4569687"/>
                <a:gd name="connsiteY16" fmla="*/ 3694900 h 3734730"/>
                <a:gd name="connsiteX17" fmla="*/ 4083674 w 4569687"/>
                <a:gd name="connsiteY17" fmla="*/ 3574092 h 3734730"/>
                <a:gd name="connsiteX18" fmla="*/ 4051094 w 4569687"/>
                <a:gd name="connsiteY18" fmla="*/ 3547210 h 3734730"/>
                <a:gd name="connsiteX19" fmla="*/ 4009782 w 4569687"/>
                <a:gd name="connsiteY19" fmla="*/ 3581295 h 3734730"/>
                <a:gd name="connsiteX20" fmla="*/ 3782104 w 4569687"/>
                <a:gd name="connsiteY20" fmla="*/ 3650841 h 3734730"/>
                <a:gd name="connsiteX21" fmla="*/ 3494159 w 4569687"/>
                <a:gd name="connsiteY21" fmla="*/ 3531570 h 3734730"/>
                <a:gd name="connsiteX22" fmla="*/ 3452428 w 4569687"/>
                <a:gd name="connsiteY22" fmla="*/ 3480992 h 3734730"/>
                <a:gd name="connsiteX23" fmla="*/ 3441126 w 4569687"/>
                <a:gd name="connsiteY23" fmla="*/ 3501813 h 3734730"/>
                <a:gd name="connsiteX24" fmla="*/ 3103456 w 4569687"/>
                <a:gd name="connsiteY24" fmla="*/ 3681351 h 3734730"/>
                <a:gd name="connsiteX25" fmla="*/ 2815511 w 4569687"/>
                <a:gd name="connsiteY25" fmla="*/ 3562080 h 3734730"/>
                <a:gd name="connsiteX26" fmla="*/ 2772231 w 4569687"/>
                <a:gd name="connsiteY26" fmla="*/ 3509625 h 3734730"/>
                <a:gd name="connsiteX27" fmla="*/ 2697608 w 4569687"/>
                <a:gd name="connsiteY27" fmla="*/ 3571194 h 3734730"/>
                <a:gd name="connsiteX28" fmla="*/ 2162552 w 4569687"/>
                <a:gd name="connsiteY28" fmla="*/ 3734631 h 3734730"/>
                <a:gd name="connsiteX29" fmla="*/ 1390478 w 4569687"/>
                <a:gd name="connsiteY29" fmla="*/ 3368488 h 3734730"/>
                <a:gd name="connsiteX30" fmla="*/ 1046262 w 4569687"/>
                <a:gd name="connsiteY30" fmla="*/ 3459623 h 3734730"/>
                <a:gd name="connsiteX31" fmla="*/ 647319 w 4569687"/>
                <a:gd name="connsiteY31" fmla="*/ 3134475 h 3734730"/>
                <a:gd name="connsiteX32" fmla="*/ 642925 w 4569687"/>
                <a:gd name="connsiteY32" fmla="*/ 3090891 h 3734730"/>
                <a:gd name="connsiteX33" fmla="*/ 634894 w 4569687"/>
                <a:gd name="connsiteY33" fmla="*/ 3098188 h 3734730"/>
                <a:gd name="connsiteX34" fmla="*/ 407216 w 4569687"/>
                <a:gd name="connsiteY34" fmla="*/ 3167734 h 3734730"/>
                <a:gd name="connsiteX35" fmla="*/ 0 w 4569687"/>
                <a:gd name="connsiteY35" fmla="*/ 2760518 h 3734730"/>
                <a:gd name="connsiteX36" fmla="*/ 407216 w 4569687"/>
                <a:gd name="connsiteY36" fmla="*/ 2353302 h 3734730"/>
                <a:gd name="connsiteX37" fmla="*/ 489284 w 4569687"/>
                <a:gd name="connsiteY37" fmla="*/ 2361575 h 3734730"/>
                <a:gd name="connsiteX38" fmla="*/ 508084 w 4569687"/>
                <a:gd name="connsiteY38" fmla="*/ 2367411 h 3734730"/>
                <a:gd name="connsiteX39" fmla="*/ 503849 w 4569687"/>
                <a:gd name="connsiteY39" fmla="*/ 2325400 h 3734730"/>
                <a:gd name="connsiteX40" fmla="*/ 1121688 w 4569687"/>
                <a:gd name="connsiteY40" fmla="*/ 1707561 h 3734730"/>
                <a:gd name="connsiteX41" fmla="*/ 1246204 w 4569687"/>
                <a:gd name="connsiteY41" fmla="*/ 1720113 h 3734730"/>
                <a:gd name="connsiteX42" fmla="*/ 1284356 w 4569687"/>
                <a:gd name="connsiteY42" fmla="*/ 1731957 h 3734730"/>
                <a:gd name="connsiteX43" fmla="*/ 1305976 w 4569687"/>
                <a:gd name="connsiteY43" fmla="*/ 1705754 h 3734730"/>
                <a:gd name="connsiteX44" fmla="*/ 1742854 w 4569687"/>
                <a:gd name="connsiteY44" fmla="*/ 1524793 h 3734730"/>
                <a:gd name="connsiteX45" fmla="*/ 1760288 w 4569687"/>
                <a:gd name="connsiteY45" fmla="*/ 1526551 h 3734730"/>
                <a:gd name="connsiteX46" fmla="*/ 1748032 w 4569687"/>
                <a:gd name="connsiteY46" fmla="*/ 1487068 h 3734730"/>
                <a:gd name="connsiteX47" fmla="*/ 1742854 w 4569687"/>
                <a:gd name="connsiteY47" fmla="*/ 1435701 h 3734730"/>
                <a:gd name="connsiteX48" fmla="*/ 1946367 w 4569687"/>
                <a:gd name="connsiteY48" fmla="*/ 1185999 h 3734730"/>
                <a:gd name="connsiteX49" fmla="*/ 1956892 w 4569687"/>
                <a:gd name="connsiteY49" fmla="*/ 1184938 h 3734730"/>
                <a:gd name="connsiteX50" fmla="*/ 1963928 w 4569687"/>
                <a:gd name="connsiteY50" fmla="*/ 1115143 h 3734730"/>
                <a:gd name="connsiteX51" fmla="*/ 2450363 w 4569687"/>
                <a:gd name="connsiteY51" fmla="*/ 718687 h 3734730"/>
                <a:gd name="connsiteX52" fmla="*/ 2520904 w 4569687"/>
                <a:gd name="connsiteY52" fmla="*/ 725798 h 3734730"/>
                <a:gd name="connsiteX53" fmla="*/ 2611712 w 4569687"/>
                <a:gd name="connsiteY53" fmla="*/ 0 h 3734730"/>
                <a:gd name="connsiteX0" fmla="*/ 2611712 w 4569687"/>
                <a:gd name="connsiteY0" fmla="*/ 0 h 3734730"/>
                <a:gd name="connsiteX1" fmla="*/ 2927539 w 4569687"/>
                <a:gd name="connsiteY1" fmla="*/ 0 h 3734730"/>
                <a:gd name="connsiteX2" fmla="*/ 3010471 w 4569687"/>
                <a:gd name="connsiteY2" fmla="*/ 662843 h 3734730"/>
                <a:gd name="connsiteX3" fmla="*/ 3062414 w 4569687"/>
                <a:gd name="connsiteY3" fmla="*/ 672782 h 3734730"/>
                <a:gd name="connsiteX4" fmla="*/ 3375104 w 4569687"/>
                <a:gd name="connsiteY4" fmla="*/ 893768 h 3734730"/>
                <a:gd name="connsiteX5" fmla="*/ 3401966 w 4569687"/>
                <a:gd name="connsiteY5" fmla="*/ 943258 h 3734730"/>
                <a:gd name="connsiteX6" fmla="*/ 3444529 w 4569687"/>
                <a:gd name="connsiteY6" fmla="*/ 938967 h 3734730"/>
                <a:gd name="connsiteX7" fmla="*/ 3941882 w 4569687"/>
                <a:gd name="connsiteY7" fmla="*/ 1268635 h 3734730"/>
                <a:gd name="connsiteX8" fmla="*/ 3950232 w 4569687"/>
                <a:gd name="connsiteY8" fmla="*/ 1295533 h 3734730"/>
                <a:gd name="connsiteX9" fmla="*/ 3968452 w 4569687"/>
                <a:gd name="connsiteY9" fmla="*/ 1289878 h 3734730"/>
                <a:gd name="connsiteX10" fmla="*/ 4041773 w 4569687"/>
                <a:gd name="connsiteY10" fmla="*/ 1282486 h 3734730"/>
                <a:gd name="connsiteX11" fmla="*/ 4398197 w 4569687"/>
                <a:gd name="connsiteY11" fmla="*/ 1572980 h 3734730"/>
                <a:gd name="connsiteX12" fmla="*/ 4401113 w 4569687"/>
                <a:gd name="connsiteY12" fmla="*/ 1601912 h 3734730"/>
                <a:gd name="connsiteX13" fmla="*/ 4509768 w 4569687"/>
                <a:gd name="connsiteY13" fmla="*/ 1612865 h 3734730"/>
                <a:gd name="connsiteX14" fmla="*/ 4569687 w 4569687"/>
                <a:gd name="connsiteY14" fmla="*/ 1630661 h 3734730"/>
                <a:gd name="connsiteX15" fmla="*/ 4569687 w 4569687"/>
                <a:gd name="connsiteY15" fmla="*/ 3685776 h 3734730"/>
                <a:gd name="connsiteX16" fmla="*/ 4479175 w 4569687"/>
                <a:gd name="connsiteY16" fmla="*/ 3694900 h 3734730"/>
                <a:gd name="connsiteX17" fmla="*/ 4083674 w 4569687"/>
                <a:gd name="connsiteY17" fmla="*/ 3574092 h 3734730"/>
                <a:gd name="connsiteX18" fmla="*/ 4051094 w 4569687"/>
                <a:gd name="connsiteY18" fmla="*/ 3547210 h 3734730"/>
                <a:gd name="connsiteX19" fmla="*/ 4009782 w 4569687"/>
                <a:gd name="connsiteY19" fmla="*/ 3581295 h 3734730"/>
                <a:gd name="connsiteX20" fmla="*/ 3782104 w 4569687"/>
                <a:gd name="connsiteY20" fmla="*/ 3650841 h 3734730"/>
                <a:gd name="connsiteX21" fmla="*/ 3494159 w 4569687"/>
                <a:gd name="connsiteY21" fmla="*/ 3531570 h 3734730"/>
                <a:gd name="connsiteX22" fmla="*/ 3452428 w 4569687"/>
                <a:gd name="connsiteY22" fmla="*/ 3480992 h 3734730"/>
                <a:gd name="connsiteX23" fmla="*/ 3441126 w 4569687"/>
                <a:gd name="connsiteY23" fmla="*/ 3501813 h 3734730"/>
                <a:gd name="connsiteX24" fmla="*/ 3103456 w 4569687"/>
                <a:gd name="connsiteY24" fmla="*/ 3681351 h 3734730"/>
                <a:gd name="connsiteX25" fmla="*/ 2815511 w 4569687"/>
                <a:gd name="connsiteY25" fmla="*/ 3562080 h 3734730"/>
                <a:gd name="connsiteX26" fmla="*/ 2772231 w 4569687"/>
                <a:gd name="connsiteY26" fmla="*/ 3509625 h 3734730"/>
                <a:gd name="connsiteX27" fmla="*/ 2697608 w 4569687"/>
                <a:gd name="connsiteY27" fmla="*/ 3571194 h 3734730"/>
                <a:gd name="connsiteX28" fmla="*/ 2162552 w 4569687"/>
                <a:gd name="connsiteY28" fmla="*/ 3734631 h 3734730"/>
                <a:gd name="connsiteX29" fmla="*/ 1390478 w 4569687"/>
                <a:gd name="connsiteY29" fmla="*/ 3368488 h 3734730"/>
                <a:gd name="connsiteX30" fmla="*/ 1046262 w 4569687"/>
                <a:gd name="connsiteY30" fmla="*/ 3459623 h 3734730"/>
                <a:gd name="connsiteX31" fmla="*/ 647319 w 4569687"/>
                <a:gd name="connsiteY31" fmla="*/ 3134475 h 3734730"/>
                <a:gd name="connsiteX32" fmla="*/ 642925 w 4569687"/>
                <a:gd name="connsiteY32" fmla="*/ 3090891 h 3734730"/>
                <a:gd name="connsiteX33" fmla="*/ 634894 w 4569687"/>
                <a:gd name="connsiteY33" fmla="*/ 3098188 h 3734730"/>
                <a:gd name="connsiteX34" fmla="*/ 407216 w 4569687"/>
                <a:gd name="connsiteY34" fmla="*/ 3167734 h 3734730"/>
                <a:gd name="connsiteX35" fmla="*/ 0 w 4569687"/>
                <a:gd name="connsiteY35" fmla="*/ 2760518 h 3734730"/>
                <a:gd name="connsiteX36" fmla="*/ 407216 w 4569687"/>
                <a:gd name="connsiteY36" fmla="*/ 2353302 h 3734730"/>
                <a:gd name="connsiteX37" fmla="*/ 489284 w 4569687"/>
                <a:gd name="connsiteY37" fmla="*/ 2361575 h 3734730"/>
                <a:gd name="connsiteX38" fmla="*/ 508084 w 4569687"/>
                <a:gd name="connsiteY38" fmla="*/ 2367411 h 3734730"/>
                <a:gd name="connsiteX39" fmla="*/ 503849 w 4569687"/>
                <a:gd name="connsiteY39" fmla="*/ 2325400 h 3734730"/>
                <a:gd name="connsiteX40" fmla="*/ 1121688 w 4569687"/>
                <a:gd name="connsiteY40" fmla="*/ 1707561 h 3734730"/>
                <a:gd name="connsiteX41" fmla="*/ 1246204 w 4569687"/>
                <a:gd name="connsiteY41" fmla="*/ 1720113 h 3734730"/>
                <a:gd name="connsiteX42" fmla="*/ 1284356 w 4569687"/>
                <a:gd name="connsiteY42" fmla="*/ 1731957 h 3734730"/>
                <a:gd name="connsiteX43" fmla="*/ 1305976 w 4569687"/>
                <a:gd name="connsiteY43" fmla="*/ 1705754 h 3734730"/>
                <a:gd name="connsiteX44" fmla="*/ 1742854 w 4569687"/>
                <a:gd name="connsiteY44" fmla="*/ 1524793 h 3734730"/>
                <a:gd name="connsiteX45" fmla="*/ 1760288 w 4569687"/>
                <a:gd name="connsiteY45" fmla="*/ 1526551 h 3734730"/>
                <a:gd name="connsiteX46" fmla="*/ 1748032 w 4569687"/>
                <a:gd name="connsiteY46" fmla="*/ 1487068 h 3734730"/>
                <a:gd name="connsiteX47" fmla="*/ 1742854 w 4569687"/>
                <a:gd name="connsiteY47" fmla="*/ 1435701 h 3734730"/>
                <a:gd name="connsiteX48" fmla="*/ 1946367 w 4569687"/>
                <a:gd name="connsiteY48" fmla="*/ 1185999 h 3734730"/>
                <a:gd name="connsiteX49" fmla="*/ 1956892 w 4569687"/>
                <a:gd name="connsiteY49" fmla="*/ 1184938 h 3734730"/>
                <a:gd name="connsiteX50" fmla="*/ 1963928 w 4569687"/>
                <a:gd name="connsiteY50" fmla="*/ 1115143 h 3734730"/>
                <a:gd name="connsiteX51" fmla="*/ 2450363 w 4569687"/>
                <a:gd name="connsiteY51" fmla="*/ 718687 h 3734730"/>
                <a:gd name="connsiteX52" fmla="*/ 2520904 w 4569687"/>
                <a:gd name="connsiteY52" fmla="*/ 725798 h 3734730"/>
                <a:gd name="connsiteX53" fmla="*/ 2611712 w 4569687"/>
                <a:gd name="connsiteY53" fmla="*/ 0 h 3734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4569687" h="3734730">
                  <a:moveTo>
                    <a:pt x="2611712" y="0"/>
                  </a:moveTo>
                  <a:lnTo>
                    <a:pt x="2927539" y="0"/>
                  </a:lnTo>
                  <a:lnTo>
                    <a:pt x="3010471" y="662843"/>
                  </a:lnTo>
                  <a:lnTo>
                    <a:pt x="3062414" y="672782"/>
                  </a:lnTo>
                  <a:cubicBezTo>
                    <a:pt x="3191764" y="706062"/>
                    <a:pt x="3302353" y="786083"/>
                    <a:pt x="3375104" y="893768"/>
                  </a:cubicBezTo>
                  <a:lnTo>
                    <a:pt x="3401966" y="943258"/>
                  </a:lnTo>
                  <a:lnTo>
                    <a:pt x="3444529" y="938967"/>
                  </a:lnTo>
                  <a:cubicBezTo>
                    <a:pt x="3668109" y="938967"/>
                    <a:pt x="3859940" y="1074903"/>
                    <a:pt x="3941882" y="1268635"/>
                  </a:cubicBezTo>
                  <a:lnTo>
                    <a:pt x="3950232" y="1295533"/>
                  </a:lnTo>
                  <a:lnTo>
                    <a:pt x="3968452" y="1289878"/>
                  </a:lnTo>
                  <a:cubicBezTo>
                    <a:pt x="3992135" y="1285031"/>
                    <a:pt x="4016657" y="1282486"/>
                    <a:pt x="4041773" y="1282486"/>
                  </a:cubicBezTo>
                  <a:cubicBezTo>
                    <a:pt x="4217586" y="1282486"/>
                    <a:pt x="4364272" y="1407196"/>
                    <a:pt x="4398197" y="1572980"/>
                  </a:cubicBezTo>
                  <a:lnTo>
                    <a:pt x="4401113" y="1601912"/>
                  </a:lnTo>
                  <a:lnTo>
                    <a:pt x="4509768" y="1612865"/>
                  </a:lnTo>
                  <a:lnTo>
                    <a:pt x="4569687" y="1630661"/>
                  </a:lnTo>
                  <a:lnTo>
                    <a:pt x="4569687" y="3685776"/>
                  </a:lnTo>
                  <a:lnTo>
                    <a:pt x="4479175" y="3694900"/>
                  </a:lnTo>
                  <a:cubicBezTo>
                    <a:pt x="4332673" y="3694900"/>
                    <a:pt x="4196572" y="3650364"/>
                    <a:pt x="4083674" y="3574092"/>
                  </a:cubicBezTo>
                  <a:lnTo>
                    <a:pt x="4051094" y="3547210"/>
                  </a:lnTo>
                  <a:lnTo>
                    <a:pt x="4009782" y="3581295"/>
                  </a:lnTo>
                  <a:cubicBezTo>
                    <a:pt x="3944790" y="3625203"/>
                    <a:pt x="3866441" y="3650841"/>
                    <a:pt x="3782104" y="3650841"/>
                  </a:cubicBezTo>
                  <a:cubicBezTo>
                    <a:pt x="3669655" y="3650841"/>
                    <a:pt x="3567851" y="3605262"/>
                    <a:pt x="3494159" y="3531570"/>
                  </a:cubicBezTo>
                  <a:lnTo>
                    <a:pt x="3452428" y="3480992"/>
                  </a:lnTo>
                  <a:lnTo>
                    <a:pt x="3441126" y="3501813"/>
                  </a:lnTo>
                  <a:cubicBezTo>
                    <a:pt x="3367946" y="3610134"/>
                    <a:pt x="3244018" y="3681351"/>
                    <a:pt x="3103456" y="3681351"/>
                  </a:cubicBezTo>
                  <a:cubicBezTo>
                    <a:pt x="2991007" y="3681351"/>
                    <a:pt x="2889203" y="3635772"/>
                    <a:pt x="2815511" y="3562080"/>
                  </a:cubicBezTo>
                  <a:lnTo>
                    <a:pt x="2772231" y="3509625"/>
                  </a:lnTo>
                  <a:lnTo>
                    <a:pt x="2697608" y="3571194"/>
                  </a:lnTo>
                  <a:cubicBezTo>
                    <a:pt x="2544873" y="3674380"/>
                    <a:pt x="2382991" y="3737583"/>
                    <a:pt x="2162552" y="3734631"/>
                  </a:cubicBezTo>
                  <a:cubicBezTo>
                    <a:pt x="1740716" y="3728982"/>
                    <a:pt x="1534323" y="3547967"/>
                    <a:pt x="1390478" y="3368488"/>
                  </a:cubicBezTo>
                  <a:cubicBezTo>
                    <a:pt x="1316786" y="3442180"/>
                    <a:pt x="1170122" y="3498625"/>
                    <a:pt x="1046262" y="3459623"/>
                  </a:cubicBezTo>
                  <a:cubicBezTo>
                    <a:pt x="922402" y="3420621"/>
                    <a:pt x="685290" y="3320037"/>
                    <a:pt x="647319" y="3134475"/>
                  </a:cubicBezTo>
                  <a:lnTo>
                    <a:pt x="642925" y="3090891"/>
                  </a:lnTo>
                  <a:lnTo>
                    <a:pt x="634894" y="3098188"/>
                  </a:lnTo>
                  <a:cubicBezTo>
                    <a:pt x="569902" y="3142096"/>
                    <a:pt x="491553" y="3167734"/>
                    <a:pt x="407216" y="3167734"/>
                  </a:cubicBezTo>
                  <a:cubicBezTo>
                    <a:pt x="182317" y="3167734"/>
                    <a:pt x="0" y="2985417"/>
                    <a:pt x="0" y="2760518"/>
                  </a:cubicBezTo>
                  <a:cubicBezTo>
                    <a:pt x="0" y="2535619"/>
                    <a:pt x="182317" y="2353302"/>
                    <a:pt x="407216" y="2353302"/>
                  </a:cubicBezTo>
                  <a:cubicBezTo>
                    <a:pt x="435328" y="2353302"/>
                    <a:pt x="462775" y="2356151"/>
                    <a:pt x="489284" y="2361575"/>
                  </a:cubicBezTo>
                  <a:lnTo>
                    <a:pt x="508084" y="2367411"/>
                  </a:lnTo>
                  <a:lnTo>
                    <a:pt x="503849" y="2325400"/>
                  </a:lnTo>
                  <a:cubicBezTo>
                    <a:pt x="503849" y="1984177"/>
                    <a:pt x="780465" y="1707561"/>
                    <a:pt x="1121688" y="1707561"/>
                  </a:cubicBezTo>
                  <a:cubicBezTo>
                    <a:pt x="1164341" y="1707561"/>
                    <a:pt x="1205984" y="1711883"/>
                    <a:pt x="1246204" y="1720113"/>
                  </a:cubicBezTo>
                  <a:lnTo>
                    <a:pt x="1284356" y="1731957"/>
                  </a:lnTo>
                  <a:lnTo>
                    <a:pt x="1305976" y="1705754"/>
                  </a:lnTo>
                  <a:cubicBezTo>
                    <a:pt x="1417783" y="1593947"/>
                    <a:pt x="1572242" y="1524793"/>
                    <a:pt x="1742854" y="1524793"/>
                  </a:cubicBezTo>
                  <a:lnTo>
                    <a:pt x="1760288" y="1526551"/>
                  </a:lnTo>
                  <a:lnTo>
                    <a:pt x="1748032" y="1487068"/>
                  </a:lnTo>
                  <a:cubicBezTo>
                    <a:pt x="1744637" y="1470476"/>
                    <a:pt x="1742854" y="1453297"/>
                    <a:pt x="1742854" y="1435701"/>
                  </a:cubicBezTo>
                  <a:cubicBezTo>
                    <a:pt x="1742854" y="1312531"/>
                    <a:pt x="1830222" y="1209766"/>
                    <a:pt x="1946367" y="1185999"/>
                  </a:cubicBezTo>
                  <a:lnTo>
                    <a:pt x="1956892" y="1184938"/>
                  </a:lnTo>
                  <a:lnTo>
                    <a:pt x="1963928" y="1115143"/>
                  </a:lnTo>
                  <a:cubicBezTo>
                    <a:pt x="2010227" y="888886"/>
                    <a:pt x="2210419" y="718687"/>
                    <a:pt x="2450363" y="718687"/>
                  </a:cubicBezTo>
                  <a:lnTo>
                    <a:pt x="2520904" y="725798"/>
                  </a:lnTo>
                  <a:lnTo>
                    <a:pt x="261171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0429EA9-A20D-4800-80F6-48970138B795}"/>
                </a:ext>
              </a:extLst>
            </p:cNvPr>
            <p:cNvGrpSpPr/>
            <p:nvPr userDrawn="1"/>
          </p:nvGrpSpPr>
          <p:grpSpPr>
            <a:xfrm>
              <a:off x="6992136" y="387072"/>
              <a:ext cx="704897" cy="1355021"/>
              <a:chOff x="5304862" y="-789923"/>
              <a:chExt cx="645890" cy="1241591"/>
            </a:xfrm>
          </p:grpSpPr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4817FF4C-CE41-4E26-9FB9-CB745F3234F3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16" name="이등변 삼각형 49">
                  <a:extLst>
                    <a:ext uri="{FF2B5EF4-FFF2-40B4-BE49-F238E27FC236}">
                      <a16:creationId xmlns:a16="http://schemas.microsoft.com/office/drawing/2014/main" id="{688B8353-32F5-4D6E-81D9-D597B60FA9D3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7" name="자유형: 도형 16">
                  <a:extLst>
                    <a:ext uri="{FF2B5EF4-FFF2-40B4-BE49-F238E27FC236}">
                      <a16:creationId xmlns:a16="http://schemas.microsoft.com/office/drawing/2014/main" id="{155478D4-44EA-48AE-860F-E368AD673D03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자유형: 도형 17">
                  <a:extLst>
                    <a:ext uri="{FF2B5EF4-FFF2-40B4-BE49-F238E27FC236}">
                      <a16:creationId xmlns:a16="http://schemas.microsoft.com/office/drawing/2014/main" id="{1861CCC0-CB32-42D2-947D-1907817DDDAE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E3ED5D5D-DC92-4BF6-B431-CE8E43382FD0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57F372C6-9816-462E-83F5-DFD56E8AF164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자유형: 도형 13">
                <a:extLst>
                  <a:ext uri="{FF2B5EF4-FFF2-40B4-BE49-F238E27FC236}">
                    <a16:creationId xmlns:a16="http://schemas.microsoft.com/office/drawing/2014/main" id="{F07321F0-763D-431A-87E5-1BD5F333CAE1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D39A1E25-A8B6-4EE4-8AC8-D262A0C0D580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95944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48014"/>
            <a:ext cx="9144000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3F6939C0-0F9C-4BB0-BE6D-CDFDBD48B8E1}"/>
              </a:ext>
            </a:extLst>
          </p:cNvPr>
          <p:cNvGrpSpPr/>
          <p:nvPr userDrawn="1"/>
        </p:nvGrpSpPr>
        <p:grpSpPr>
          <a:xfrm>
            <a:off x="8001641" y="3940074"/>
            <a:ext cx="1142359" cy="1189066"/>
            <a:chOff x="4572000" y="387072"/>
            <a:chExt cx="4569687" cy="4756528"/>
          </a:xfrm>
        </p:grpSpPr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D9278269-D816-4377-921A-50AEC083B847}"/>
                </a:ext>
              </a:extLst>
            </p:cNvPr>
            <p:cNvSpPr/>
            <p:nvPr userDrawn="1"/>
          </p:nvSpPr>
          <p:spPr>
            <a:xfrm>
              <a:off x="4572000" y="1408870"/>
              <a:ext cx="4569687" cy="3734730"/>
            </a:xfrm>
            <a:custGeom>
              <a:avLst/>
              <a:gdLst>
                <a:gd name="connsiteX0" fmla="*/ 2611712 w 4569687"/>
                <a:gd name="connsiteY0" fmla="*/ 0 h 3734631"/>
                <a:gd name="connsiteX1" fmla="*/ 2927539 w 4569687"/>
                <a:gd name="connsiteY1" fmla="*/ 0 h 3734631"/>
                <a:gd name="connsiteX2" fmla="*/ 3010471 w 4569687"/>
                <a:gd name="connsiteY2" fmla="*/ 662843 h 3734631"/>
                <a:gd name="connsiteX3" fmla="*/ 3062414 w 4569687"/>
                <a:gd name="connsiteY3" fmla="*/ 672782 h 3734631"/>
                <a:gd name="connsiteX4" fmla="*/ 3375104 w 4569687"/>
                <a:gd name="connsiteY4" fmla="*/ 893768 h 3734631"/>
                <a:gd name="connsiteX5" fmla="*/ 3401966 w 4569687"/>
                <a:gd name="connsiteY5" fmla="*/ 943258 h 3734631"/>
                <a:gd name="connsiteX6" fmla="*/ 3444529 w 4569687"/>
                <a:gd name="connsiteY6" fmla="*/ 938967 h 3734631"/>
                <a:gd name="connsiteX7" fmla="*/ 3941882 w 4569687"/>
                <a:gd name="connsiteY7" fmla="*/ 1268635 h 3734631"/>
                <a:gd name="connsiteX8" fmla="*/ 3950232 w 4569687"/>
                <a:gd name="connsiteY8" fmla="*/ 1295533 h 3734631"/>
                <a:gd name="connsiteX9" fmla="*/ 3968452 w 4569687"/>
                <a:gd name="connsiteY9" fmla="*/ 1289878 h 3734631"/>
                <a:gd name="connsiteX10" fmla="*/ 4041773 w 4569687"/>
                <a:gd name="connsiteY10" fmla="*/ 1282486 h 3734631"/>
                <a:gd name="connsiteX11" fmla="*/ 4398197 w 4569687"/>
                <a:gd name="connsiteY11" fmla="*/ 1572980 h 3734631"/>
                <a:gd name="connsiteX12" fmla="*/ 4401113 w 4569687"/>
                <a:gd name="connsiteY12" fmla="*/ 1601912 h 3734631"/>
                <a:gd name="connsiteX13" fmla="*/ 4509768 w 4569687"/>
                <a:gd name="connsiteY13" fmla="*/ 1612865 h 3734631"/>
                <a:gd name="connsiteX14" fmla="*/ 4569687 w 4569687"/>
                <a:gd name="connsiteY14" fmla="*/ 1630661 h 3734631"/>
                <a:gd name="connsiteX15" fmla="*/ 4569687 w 4569687"/>
                <a:gd name="connsiteY15" fmla="*/ 3685776 h 3734631"/>
                <a:gd name="connsiteX16" fmla="*/ 4479175 w 4569687"/>
                <a:gd name="connsiteY16" fmla="*/ 3694900 h 3734631"/>
                <a:gd name="connsiteX17" fmla="*/ 4083674 w 4569687"/>
                <a:gd name="connsiteY17" fmla="*/ 3574092 h 3734631"/>
                <a:gd name="connsiteX18" fmla="*/ 4051094 w 4569687"/>
                <a:gd name="connsiteY18" fmla="*/ 3547210 h 3734631"/>
                <a:gd name="connsiteX19" fmla="*/ 4009782 w 4569687"/>
                <a:gd name="connsiteY19" fmla="*/ 3581295 h 3734631"/>
                <a:gd name="connsiteX20" fmla="*/ 3782104 w 4569687"/>
                <a:gd name="connsiteY20" fmla="*/ 3650841 h 3734631"/>
                <a:gd name="connsiteX21" fmla="*/ 3494159 w 4569687"/>
                <a:gd name="connsiteY21" fmla="*/ 3531570 h 3734631"/>
                <a:gd name="connsiteX22" fmla="*/ 3452428 w 4569687"/>
                <a:gd name="connsiteY22" fmla="*/ 3480992 h 3734631"/>
                <a:gd name="connsiteX23" fmla="*/ 3441126 w 4569687"/>
                <a:gd name="connsiteY23" fmla="*/ 3501813 h 3734631"/>
                <a:gd name="connsiteX24" fmla="*/ 3103456 w 4569687"/>
                <a:gd name="connsiteY24" fmla="*/ 3681351 h 3734631"/>
                <a:gd name="connsiteX25" fmla="*/ 2815511 w 4569687"/>
                <a:gd name="connsiteY25" fmla="*/ 3562080 h 3734631"/>
                <a:gd name="connsiteX26" fmla="*/ 2772231 w 4569687"/>
                <a:gd name="connsiteY26" fmla="*/ 3509625 h 3734631"/>
                <a:gd name="connsiteX27" fmla="*/ 2697608 w 4569687"/>
                <a:gd name="connsiteY27" fmla="*/ 3571194 h 3734631"/>
                <a:gd name="connsiteX28" fmla="*/ 2162552 w 4569687"/>
                <a:gd name="connsiteY28" fmla="*/ 3734631 h 3734631"/>
                <a:gd name="connsiteX29" fmla="*/ 1369010 w 4569687"/>
                <a:gd name="connsiteY29" fmla="*/ 3312708 h 3734631"/>
                <a:gd name="connsiteX30" fmla="*/ 1363923 w 4569687"/>
                <a:gd name="connsiteY30" fmla="*/ 3304336 h 3734631"/>
                <a:gd name="connsiteX31" fmla="*/ 1334207 w 4569687"/>
                <a:gd name="connsiteY31" fmla="*/ 3340352 h 3734631"/>
                <a:gd name="connsiteX32" fmla="*/ 1046262 w 4569687"/>
                <a:gd name="connsiteY32" fmla="*/ 3459623 h 3734631"/>
                <a:gd name="connsiteX33" fmla="*/ 647319 w 4569687"/>
                <a:gd name="connsiteY33" fmla="*/ 3134475 h 3734631"/>
                <a:gd name="connsiteX34" fmla="*/ 642925 w 4569687"/>
                <a:gd name="connsiteY34" fmla="*/ 3090891 h 3734631"/>
                <a:gd name="connsiteX35" fmla="*/ 634894 w 4569687"/>
                <a:gd name="connsiteY35" fmla="*/ 3098188 h 3734631"/>
                <a:gd name="connsiteX36" fmla="*/ 407216 w 4569687"/>
                <a:gd name="connsiteY36" fmla="*/ 3167734 h 3734631"/>
                <a:gd name="connsiteX37" fmla="*/ 0 w 4569687"/>
                <a:gd name="connsiteY37" fmla="*/ 2760518 h 3734631"/>
                <a:gd name="connsiteX38" fmla="*/ 407216 w 4569687"/>
                <a:gd name="connsiteY38" fmla="*/ 2353302 h 3734631"/>
                <a:gd name="connsiteX39" fmla="*/ 489284 w 4569687"/>
                <a:gd name="connsiteY39" fmla="*/ 2361575 h 3734631"/>
                <a:gd name="connsiteX40" fmla="*/ 508084 w 4569687"/>
                <a:gd name="connsiteY40" fmla="*/ 2367411 h 3734631"/>
                <a:gd name="connsiteX41" fmla="*/ 503849 w 4569687"/>
                <a:gd name="connsiteY41" fmla="*/ 2325400 h 3734631"/>
                <a:gd name="connsiteX42" fmla="*/ 1121688 w 4569687"/>
                <a:gd name="connsiteY42" fmla="*/ 1707561 h 3734631"/>
                <a:gd name="connsiteX43" fmla="*/ 1246204 w 4569687"/>
                <a:gd name="connsiteY43" fmla="*/ 1720113 h 3734631"/>
                <a:gd name="connsiteX44" fmla="*/ 1284356 w 4569687"/>
                <a:gd name="connsiteY44" fmla="*/ 1731957 h 3734631"/>
                <a:gd name="connsiteX45" fmla="*/ 1305976 w 4569687"/>
                <a:gd name="connsiteY45" fmla="*/ 1705754 h 3734631"/>
                <a:gd name="connsiteX46" fmla="*/ 1742854 w 4569687"/>
                <a:gd name="connsiteY46" fmla="*/ 1524793 h 3734631"/>
                <a:gd name="connsiteX47" fmla="*/ 1760288 w 4569687"/>
                <a:gd name="connsiteY47" fmla="*/ 1526551 h 3734631"/>
                <a:gd name="connsiteX48" fmla="*/ 1748032 w 4569687"/>
                <a:gd name="connsiteY48" fmla="*/ 1487068 h 3734631"/>
                <a:gd name="connsiteX49" fmla="*/ 1742854 w 4569687"/>
                <a:gd name="connsiteY49" fmla="*/ 1435701 h 3734631"/>
                <a:gd name="connsiteX50" fmla="*/ 1946367 w 4569687"/>
                <a:gd name="connsiteY50" fmla="*/ 1185999 h 3734631"/>
                <a:gd name="connsiteX51" fmla="*/ 1956892 w 4569687"/>
                <a:gd name="connsiteY51" fmla="*/ 1184938 h 3734631"/>
                <a:gd name="connsiteX52" fmla="*/ 1963928 w 4569687"/>
                <a:gd name="connsiteY52" fmla="*/ 1115143 h 3734631"/>
                <a:gd name="connsiteX53" fmla="*/ 2450363 w 4569687"/>
                <a:gd name="connsiteY53" fmla="*/ 718687 h 3734631"/>
                <a:gd name="connsiteX54" fmla="*/ 2520904 w 4569687"/>
                <a:gd name="connsiteY54" fmla="*/ 725798 h 3734631"/>
                <a:gd name="connsiteX0" fmla="*/ 2611712 w 4569687"/>
                <a:gd name="connsiteY0" fmla="*/ 0 h 3734631"/>
                <a:gd name="connsiteX1" fmla="*/ 2927539 w 4569687"/>
                <a:gd name="connsiteY1" fmla="*/ 0 h 3734631"/>
                <a:gd name="connsiteX2" fmla="*/ 3010471 w 4569687"/>
                <a:gd name="connsiteY2" fmla="*/ 662843 h 3734631"/>
                <a:gd name="connsiteX3" fmla="*/ 3062414 w 4569687"/>
                <a:gd name="connsiteY3" fmla="*/ 672782 h 3734631"/>
                <a:gd name="connsiteX4" fmla="*/ 3375104 w 4569687"/>
                <a:gd name="connsiteY4" fmla="*/ 893768 h 3734631"/>
                <a:gd name="connsiteX5" fmla="*/ 3401966 w 4569687"/>
                <a:gd name="connsiteY5" fmla="*/ 943258 h 3734631"/>
                <a:gd name="connsiteX6" fmla="*/ 3444529 w 4569687"/>
                <a:gd name="connsiteY6" fmla="*/ 938967 h 3734631"/>
                <a:gd name="connsiteX7" fmla="*/ 3941882 w 4569687"/>
                <a:gd name="connsiteY7" fmla="*/ 1268635 h 3734631"/>
                <a:gd name="connsiteX8" fmla="*/ 3950232 w 4569687"/>
                <a:gd name="connsiteY8" fmla="*/ 1295533 h 3734631"/>
                <a:gd name="connsiteX9" fmla="*/ 3968452 w 4569687"/>
                <a:gd name="connsiteY9" fmla="*/ 1289878 h 3734631"/>
                <a:gd name="connsiteX10" fmla="*/ 4041773 w 4569687"/>
                <a:gd name="connsiteY10" fmla="*/ 1282486 h 3734631"/>
                <a:gd name="connsiteX11" fmla="*/ 4398197 w 4569687"/>
                <a:gd name="connsiteY11" fmla="*/ 1572980 h 3734631"/>
                <a:gd name="connsiteX12" fmla="*/ 4401113 w 4569687"/>
                <a:gd name="connsiteY12" fmla="*/ 1601912 h 3734631"/>
                <a:gd name="connsiteX13" fmla="*/ 4509768 w 4569687"/>
                <a:gd name="connsiteY13" fmla="*/ 1612865 h 3734631"/>
                <a:gd name="connsiteX14" fmla="*/ 4569687 w 4569687"/>
                <a:gd name="connsiteY14" fmla="*/ 1630661 h 3734631"/>
                <a:gd name="connsiteX15" fmla="*/ 4569687 w 4569687"/>
                <a:gd name="connsiteY15" fmla="*/ 3685776 h 3734631"/>
                <a:gd name="connsiteX16" fmla="*/ 4479175 w 4569687"/>
                <a:gd name="connsiteY16" fmla="*/ 3694900 h 3734631"/>
                <a:gd name="connsiteX17" fmla="*/ 4083674 w 4569687"/>
                <a:gd name="connsiteY17" fmla="*/ 3574092 h 3734631"/>
                <a:gd name="connsiteX18" fmla="*/ 4051094 w 4569687"/>
                <a:gd name="connsiteY18" fmla="*/ 3547210 h 3734631"/>
                <a:gd name="connsiteX19" fmla="*/ 4009782 w 4569687"/>
                <a:gd name="connsiteY19" fmla="*/ 3581295 h 3734631"/>
                <a:gd name="connsiteX20" fmla="*/ 3782104 w 4569687"/>
                <a:gd name="connsiteY20" fmla="*/ 3650841 h 3734631"/>
                <a:gd name="connsiteX21" fmla="*/ 3494159 w 4569687"/>
                <a:gd name="connsiteY21" fmla="*/ 3531570 h 3734631"/>
                <a:gd name="connsiteX22" fmla="*/ 3452428 w 4569687"/>
                <a:gd name="connsiteY22" fmla="*/ 3480992 h 3734631"/>
                <a:gd name="connsiteX23" fmla="*/ 3441126 w 4569687"/>
                <a:gd name="connsiteY23" fmla="*/ 3501813 h 3734631"/>
                <a:gd name="connsiteX24" fmla="*/ 3103456 w 4569687"/>
                <a:gd name="connsiteY24" fmla="*/ 3681351 h 3734631"/>
                <a:gd name="connsiteX25" fmla="*/ 2815511 w 4569687"/>
                <a:gd name="connsiteY25" fmla="*/ 3562080 h 3734631"/>
                <a:gd name="connsiteX26" fmla="*/ 2772231 w 4569687"/>
                <a:gd name="connsiteY26" fmla="*/ 3509625 h 3734631"/>
                <a:gd name="connsiteX27" fmla="*/ 2697608 w 4569687"/>
                <a:gd name="connsiteY27" fmla="*/ 3571194 h 3734631"/>
                <a:gd name="connsiteX28" fmla="*/ 2162552 w 4569687"/>
                <a:gd name="connsiteY28" fmla="*/ 3734631 h 3734631"/>
                <a:gd name="connsiteX29" fmla="*/ 1369010 w 4569687"/>
                <a:gd name="connsiteY29" fmla="*/ 3312708 h 3734631"/>
                <a:gd name="connsiteX30" fmla="*/ 1334207 w 4569687"/>
                <a:gd name="connsiteY30" fmla="*/ 3340352 h 3734631"/>
                <a:gd name="connsiteX31" fmla="*/ 1046262 w 4569687"/>
                <a:gd name="connsiteY31" fmla="*/ 3459623 h 3734631"/>
                <a:gd name="connsiteX32" fmla="*/ 647319 w 4569687"/>
                <a:gd name="connsiteY32" fmla="*/ 3134475 h 3734631"/>
                <a:gd name="connsiteX33" fmla="*/ 642925 w 4569687"/>
                <a:gd name="connsiteY33" fmla="*/ 3090891 h 3734631"/>
                <a:gd name="connsiteX34" fmla="*/ 634894 w 4569687"/>
                <a:gd name="connsiteY34" fmla="*/ 3098188 h 3734631"/>
                <a:gd name="connsiteX35" fmla="*/ 407216 w 4569687"/>
                <a:gd name="connsiteY35" fmla="*/ 3167734 h 3734631"/>
                <a:gd name="connsiteX36" fmla="*/ 0 w 4569687"/>
                <a:gd name="connsiteY36" fmla="*/ 2760518 h 3734631"/>
                <a:gd name="connsiteX37" fmla="*/ 407216 w 4569687"/>
                <a:gd name="connsiteY37" fmla="*/ 2353302 h 3734631"/>
                <a:gd name="connsiteX38" fmla="*/ 489284 w 4569687"/>
                <a:gd name="connsiteY38" fmla="*/ 2361575 h 3734631"/>
                <a:gd name="connsiteX39" fmla="*/ 508084 w 4569687"/>
                <a:gd name="connsiteY39" fmla="*/ 2367411 h 3734631"/>
                <a:gd name="connsiteX40" fmla="*/ 503849 w 4569687"/>
                <a:gd name="connsiteY40" fmla="*/ 2325400 h 3734631"/>
                <a:gd name="connsiteX41" fmla="*/ 1121688 w 4569687"/>
                <a:gd name="connsiteY41" fmla="*/ 1707561 h 3734631"/>
                <a:gd name="connsiteX42" fmla="*/ 1246204 w 4569687"/>
                <a:gd name="connsiteY42" fmla="*/ 1720113 h 3734631"/>
                <a:gd name="connsiteX43" fmla="*/ 1284356 w 4569687"/>
                <a:gd name="connsiteY43" fmla="*/ 1731957 h 3734631"/>
                <a:gd name="connsiteX44" fmla="*/ 1305976 w 4569687"/>
                <a:gd name="connsiteY44" fmla="*/ 1705754 h 3734631"/>
                <a:gd name="connsiteX45" fmla="*/ 1742854 w 4569687"/>
                <a:gd name="connsiteY45" fmla="*/ 1524793 h 3734631"/>
                <a:gd name="connsiteX46" fmla="*/ 1760288 w 4569687"/>
                <a:gd name="connsiteY46" fmla="*/ 1526551 h 3734631"/>
                <a:gd name="connsiteX47" fmla="*/ 1748032 w 4569687"/>
                <a:gd name="connsiteY47" fmla="*/ 1487068 h 3734631"/>
                <a:gd name="connsiteX48" fmla="*/ 1742854 w 4569687"/>
                <a:gd name="connsiteY48" fmla="*/ 1435701 h 3734631"/>
                <a:gd name="connsiteX49" fmla="*/ 1946367 w 4569687"/>
                <a:gd name="connsiteY49" fmla="*/ 1185999 h 3734631"/>
                <a:gd name="connsiteX50" fmla="*/ 1956892 w 4569687"/>
                <a:gd name="connsiteY50" fmla="*/ 1184938 h 3734631"/>
                <a:gd name="connsiteX51" fmla="*/ 1963928 w 4569687"/>
                <a:gd name="connsiteY51" fmla="*/ 1115143 h 3734631"/>
                <a:gd name="connsiteX52" fmla="*/ 2450363 w 4569687"/>
                <a:gd name="connsiteY52" fmla="*/ 718687 h 3734631"/>
                <a:gd name="connsiteX53" fmla="*/ 2520904 w 4569687"/>
                <a:gd name="connsiteY53" fmla="*/ 725798 h 3734631"/>
                <a:gd name="connsiteX54" fmla="*/ 2611712 w 4569687"/>
                <a:gd name="connsiteY54" fmla="*/ 0 h 3734631"/>
                <a:gd name="connsiteX0" fmla="*/ 2611712 w 4569687"/>
                <a:gd name="connsiteY0" fmla="*/ 0 h 3743131"/>
                <a:gd name="connsiteX1" fmla="*/ 2927539 w 4569687"/>
                <a:gd name="connsiteY1" fmla="*/ 0 h 3743131"/>
                <a:gd name="connsiteX2" fmla="*/ 3010471 w 4569687"/>
                <a:gd name="connsiteY2" fmla="*/ 662843 h 3743131"/>
                <a:gd name="connsiteX3" fmla="*/ 3062414 w 4569687"/>
                <a:gd name="connsiteY3" fmla="*/ 672782 h 3743131"/>
                <a:gd name="connsiteX4" fmla="*/ 3375104 w 4569687"/>
                <a:gd name="connsiteY4" fmla="*/ 893768 h 3743131"/>
                <a:gd name="connsiteX5" fmla="*/ 3401966 w 4569687"/>
                <a:gd name="connsiteY5" fmla="*/ 943258 h 3743131"/>
                <a:gd name="connsiteX6" fmla="*/ 3444529 w 4569687"/>
                <a:gd name="connsiteY6" fmla="*/ 938967 h 3743131"/>
                <a:gd name="connsiteX7" fmla="*/ 3941882 w 4569687"/>
                <a:gd name="connsiteY7" fmla="*/ 1268635 h 3743131"/>
                <a:gd name="connsiteX8" fmla="*/ 3950232 w 4569687"/>
                <a:gd name="connsiteY8" fmla="*/ 1295533 h 3743131"/>
                <a:gd name="connsiteX9" fmla="*/ 3968452 w 4569687"/>
                <a:gd name="connsiteY9" fmla="*/ 1289878 h 3743131"/>
                <a:gd name="connsiteX10" fmla="*/ 4041773 w 4569687"/>
                <a:gd name="connsiteY10" fmla="*/ 1282486 h 3743131"/>
                <a:gd name="connsiteX11" fmla="*/ 4398197 w 4569687"/>
                <a:gd name="connsiteY11" fmla="*/ 1572980 h 3743131"/>
                <a:gd name="connsiteX12" fmla="*/ 4401113 w 4569687"/>
                <a:gd name="connsiteY12" fmla="*/ 1601912 h 3743131"/>
                <a:gd name="connsiteX13" fmla="*/ 4509768 w 4569687"/>
                <a:gd name="connsiteY13" fmla="*/ 1612865 h 3743131"/>
                <a:gd name="connsiteX14" fmla="*/ 4569687 w 4569687"/>
                <a:gd name="connsiteY14" fmla="*/ 1630661 h 3743131"/>
                <a:gd name="connsiteX15" fmla="*/ 4569687 w 4569687"/>
                <a:gd name="connsiteY15" fmla="*/ 3685776 h 3743131"/>
                <a:gd name="connsiteX16" fmla="*/ 4479175 w 4569687"/>
                <a:gd name="connsiteY16" fmla="*/ 3694900 h 3743131"/>
                <a:gd name="connsiteX17" fmla="*/ 4083674 w 4569687"/>
                <a:gd name="connsiteY17" fmla="*/ 3574092 h 3743131"/>
                <a:gd name="connsiteX18" fmla="*/ 4051094 w 4569687"/>
                <a:gd name="connsiteY18" fmla="*/ 3547210 h 3743131"/>
                <a:gd name="connsiteX19" fmla="*/ 4009782 w 4569687"/>
                <a:gd name="connsiteY19" fmla="*/ 3581295 h 3743131"/>
                <a:gd name="connsiteX20" fmla="*/ 3782104 w 4569687"/>
                <a:gd name="connsiteY20" fmla="*/ 3650841 h 3743131"/>
                <a:gd name="connsiteX21" fmla="*/ 3494159 w 4569687"/>
                <a:gd name="connsiteY21" fmla="*/ 3531570 h 3743131"/>
                <a:gd name="connsiteX22" fmla="*/ 3452428 w 4569687"/>
                <a:gd name="connsiteY22" fmla="*/ 3480992 h 3743131"/>
                <a:gd name="connsiteX23" fmla="*/ 3441126 w 4569687"/>
                <a:gd name="connsiteY23" fmla="*/ 3501813 h 3743131"/>
                <a:gd name="connsiteX24" fmla="*/ 3103456 w 4569687"/>
                <a:gd name="connsiteY24" fmla="*/ 3681351 h 3743131"/>
                <a:gd name="connsiteX25" fmla="*/ 2815511 w 4569687"/>
                <a:gd name="connsiteY25" fmla="*/ 3562080 h 3743131"/>
                <a:gd name="connsiteX26" fmla="*/ 2772231 w 4569687"/>
                <a:gd name="connsiteY26" fmla="*/ 3509625 h 3743131"/>
                <a:gd name="connsiteX27" fmla="*/ 2697608 w 4569687"/>
                <a:gd name="connsiteY27" fmla="*/ 3571194 h 3743131"/>
                <a:gd name="connsiteX28" fmla="*/ 2162552 w 4569687"/>
                <a:gd name="connsiteY28" fmla="*/ 3734631 h 3743131"/>
                <a:gd name="connsiteX29" fmla="*/ 1334207 w 4569687"/>
                <a:gd name="connsiteY29" fmla="*/ 3340352 h 3743131"/>
                <a:gd name="connsiteX30" fmla="*/ 1046262 w 4569687"/>
                <a:gd name="connsiteY30" fmla="*/ 3459623 h 3743131"/>
                <a:gd name="connsiteX31" fmla="*/ 647319 w 4569687"/>
                <a:gd name="connsiteY31" fmla="*/ 3134475 h 3743131"/>
                <a:gd name="connsiteX32" fmla="*/ 642925 w 4569687"/>
                <a:gd name="connsiteY32" fmla="*/ 3090891 h 3743131"/>
                <a:gd name="connsiteX33" fmla="*/ 634894 w 4569687"/>
                <a:gd name="connsiteY33" fmla="*/ 3098188 h 3743131"/>
                <a:gd name="connsiteX34" fmla="*/ 407216 w 4569687"/>
                <a:gd name="connsiteY34" fmla="*/ 3167734 h 3743131"/>
                <a:gd name="connsiteX35" fmla="*/ 0 w 4569687"/>
                <a:gd name="connsiteY35" fmla="*/ 2760518 h 3743131"/>
                <a:gd name="connsiteX36" fmla="*/ 407216 w 4569687"/>
                <a:gd name="connsiteY36" fmla="*/ 2353302 h 3743131"/>
                <a:gd name="connsiteX37" fmla="*/ 489284 w 4569687"/>
                <a:gd name="connsiteY37" fmla="*/ 2361575 h 3743131"/>
                <a:gd name="connsiteX38" fmla="*/ 508084 w 4569687"/>
                <a:gd name="connsiteY38" fmla="*/ 2367411 h 3743131"/>
                <a:gd name="connsiteX39" fmla="*/ 503849 w 4569687"/>
                <a:gd name="connsiteY39" fmla="*/ 2325400 h 3743131"/>
                <a:gd name="connsiteX40" fmla="*/ 1121688 w 4569687"/>
                <a:gd name="connsiteY40" fmla="*/ 1707561 h 3743131"/>
                <a:gd name="connsiteX41" fmla="*/ 1246204 w 4569687"/>
                <a:gd name="connsiteY41" fmla="*/ 1720113 h 3743131"/>
                <a:gd name="connsiteX42" fmla="*/ 1284356 w 4569687"/>
                <a:gd name="connsiteY42" fmla="*/ 1731957 h 3743131"/>
                <a:gd name="connsiteX43" fmla="*/ 1305976 w 4569687"/>
                <a:gd name="connsiteY43" fmla="*/ 1705754 h 3743131"/>
                <a:gd name="connsiteX44" fmla="*/ 1742854 w 4569687"/>
                <a:gd name="connsiteY44" fmla="*/ 1524793 h 3743131"/>
                <a:gd name="connsiteX45" fmla="*/ 1760288 w 4569687"/>
                <a:gd name="connsiteY45" fmla="*/ 1526551 h 3743131"/>
                <a:gd name="connsiteX46" fmla="*/ 1748032 w 4569687"/>
                <a:gd name="connsiteY46" fmla="*/ 1487068 h 3743131"/>
                <a:gd name="connsiteX47" fmla="*/ 1742854 w 4569687"/>
                <a:gd name="connsiteY47" fmla="*/ 1435701 h 3743131"/>
                <a:gd name="connsiteX48" fmla="*/ 1946367 w 4569687"/>
                <a:gd name="connsiteY48" fmla="*/ 1185999 h 3743131"/>
                <a:gd name="connsiteX49" fmla="*/ 1956892 w 4569687"/>
                <a:gd name="connsiteY49" fmla="*/ 1184938 h 3743131"/>
                <a:gd name="connsiteX50" fmla="*/ 1963928 w 4569687"/>
                <a:gd name="connsiteY50" fmla="*/ 1115143 h 3743131"/>
                <a:gd name="connsiteX51" fmla="*/ 2450363 w 4569687"/>
                <a:gd name="connsiteY51" fmla="*/ 718687 h 3743131"/>
                <a:gd name="connsiteX52" fmla="*/ 2520904 w 4569687"/>
                <a:gd name="connsiteY52" fmla="*/ 725798 h 3743131"/>
                <a:gd name="connsiteX53" fmla="*/ 2611712 w 4569687"/>
                <a:gd name="connsiteY53" fmla="*/ 0 h 3743131"/>
                <a:gd name="connsiteX0" fmla="*/ 2611712 w 4569687"/>
                <a:gd name="connsiteY0" fmla="*/ 0 h 3741630"/>
                <a:gd name="connsiteX1" fmla="*/ 2927539 w 4569687"/>
                <a:gd name="connsiteY1" fmla="*/ 0 h 3741630"/>
                <a:gd name="connsiteX2" fmla="*/ 3010471 w 4569687"/>
                <a:gd name="connsiteY2" fmla="*/ 662843 h 3741630"/>
                <a:gd name="connsiteX3" fmla="*/ 3062414 w 4569687"/>
                <a:gd name="connsiteY3" fmla="*/ 672782 h 3741630"/>
                <a:gd name="connsiteX4" fmla="*/ 3375104 w 4569687"/>
                <a:gd name="connsiteY4" fmla="*/ 893768 h 3741630"/>
                <a:gd name="connsiteX5" fmla="*/ 3401966 w 4569687"/>
                <a:gd name="connsiteY5" fmla="*/ 943258 h 3741630"/>
                <a:gd name="connsiteX6" fmla="*/ 3444529 w 4569687"/>
                <a:gd name="connsiteY6" fmla="*/ 938967 h 3741630"/>
                <a:gd name="connsiteX7" fmla="*/ 3941882 w 4569687"/>
                <a:gd name="connsiteY7" fmla="*/ 1268635 h 3741630"/>
                <a:gd name="connsiteX8" fmla="*/ 3950232 w 4569687"/>
                <a:gd name="connsiteY8" fmla="*/ 1295533 h 3741630"/>
                <a:gd name="connsiteX9" fmla="*/ 3968452 w 4569687"/>
                <a:gd name="connsiteY9" fmla="*/ 1289878 h 3741630"/>
                <a:gd name="connsiteX10" fmla="*/ 4041773 w 4569687"/>
                <a:gd name="connsiteY10" fmla="*/ 1282486 h 3741630"/>
                <a:gd name="connsiteX11" fmla="*/ 4398197 w 4569687"/>
                <a:gd name="connsiteY11" fmla="*/ 1572980 h 3741630"/>
                <a:gd name="connsiteX12" fmla="*/ 4401113 w 4569687"/>
                <a:gd name="connsiteY12" fmla="*/ 1601912 h 3741630"/>
                <a:gd name="connsiteX13" fmla="*/ 4509768 w 4569687"/>
                <a:gd name="connsiteY13" fmla="*/ 1612865 h 3741630"/>
                <a:gd name="connsiteX14" fmla="*/ 4569687 w 4569687"/>
                <a:gd name="connsiteY14" fmla="*/ 1630661 h 3741630"/>
                <a:gd name="connsiteX15" fmla="*/ 4569687 w 4569687"/>
                <a:gd name="connsiteY15" fmla="*/ 3685776 h 3741630"/>
                <a:gd name="connsiteX16" fmla="*/ 4479175 w 4569687"/>
                <a:gd name="connsiteY16" fmla="*/ 3694900 h 3741630"/>
                <a:gd name="connsiteX17" fmla="*/ 4083674 w 4569687"/>
                <a:gd name="connsiteY17" fmla="*/ 3574092 h 3741630"/>
                <a:gd name="connsiteX18" fmla="*/ 4051094 w 4569687"/>
                <a:gd name="connsiteY18" fmla="*/ 3547210 h 3741630"/>
                <a:gd name="connsiteX19" fmla="*/ 4009782 w 4569687"/>
                <a:gd name="connsiteY19" fmla="*/ 3581295 h 3741630"/>
                <a:gd name="connsiteX20" fmla="*/ 3782104 w 4569687"/>
                <a:gd name="connsiteY20" fmla="*/ 3650841 h 3741630"/>
                <a:gd name="connsiteX21" fmla="*/ 3494159 w 4569687"/>
                <a:gd name="connsiteY21" fmla="*/ 3531570 h 3741630"/>
                <a:gd name="connsiteX22" fmla="*/ 3452428 w 4569687"/>
                <a:gd name="connsiteY22" fmla="*/ 3480992 h 3741630"/>
                <a:gd name="connsiteX23" fmla="*/ 3441126 w 4569687"/>
                <a:gd name="connsiteY23" fmla="*/ 3501813 h 3741630"/>
                <a:gd name="connsiteX24" fmla="*/ 3103456 w 4569687"/>
                <a:gd name="connsiteY24" fmla="*/ 3681351 h 3741630"/>
                <a:gd name="connsiteX25" fmla="*/ 2815511 w 4569687"/>
                <a:gd name="connsiteY25" fmla="*/ 3562080 h 3741630"/>
                <a:gd name="connsiteX26" fmla="*/ 2772231 w 4569687"/>
                <a:gd name="connsiteY26" fmla="*/ 3509625 h 3741630"/>
                <a:gd name="connsiteX27" fmla="*/ 2697608 w 4569687"/>
                <a:gd name="connsiteY27" fmla="*/ 3571194 h 3741630"/>
                <a:gd name="connsiteX28" fmla="*/ 2162552 w 4569687"/>
                <a:gd name="connsiteY28" fmla="*/ 3734631 h 3741630"/>
                <a:gd name="connsiteX29" fmla="*/ 1390478 w 4569687"/>
                <a:gd name="connsiteY29" fmla="*/ 3368488 h 3741630"/>
                <a:gd name="connsiteX30" fmla="*/ 1046262 w 4569687"/>
                <a:gd name="connsiteY30" fmla="*/ 3459623 h 3741630"/>
                <a:gd name="connsiteX31" fmla="*/ 647319 w 4569687"/>
                <a:gd name="connsiteY31" fmla="*/ 3134475 h 3741630"/>
                <a:gd name="connsiteX32" fmla="*/ 642925 w 4569687"/>
                <a:gd name="connsiteY32" fmla="*/ 3090891 h 3741630"/>
                <a:gd name="connsiteX33" fmla="*/ 634894 w 4569687"/>
                <a:gd name="connsiteY33" fmla="*/ 3098188 h 3741630"/>
                <a:gd name="connsiteX34" fmla="*/ 407216 w 4569687"/>
                <a:gd name="connsiteY34" fmla="*/ 3167734 h 3741630"/>
                <a:gd name="connsiteX35" fmla="*/ 0 w 4569687"/>
                <a:gd name="connsiteY35" fmla="*/ 2760518 h 3741630"/>
                <a:gd name="connsiteX36" fmla="*/ 407216 w 4569687"/>
                <a:gd name="connsiteY36" fmla="*/ 2353302 h 3741630"/>
                <a:gd name="connsiteX37" fmla="*/ 489284 w 4569687"/>
                <a:gd name="connsiteY37" fmla="*/ 2361575 h 3741630"/>
                <a:gd name="connsiteX38" fmla="*/ 508084 w 4569687"/>
                <a:gd name="connsiteY38" fmla="*/ 2367411 h 3741630"/>
                <a:gd name="connsiteX39" fmla="*/ 503849 w 4569687"/>
                <a:gd name="connsiteY39" fmla="*/ 2325400 h 3741630"/>
                <a:gd name="connsiteX40" fmla="*/ 1121688 w 4569687"/>
                <a:gd name="connsiteY40" fmla="*/ 1707561 h 3741630"/>
                <a:gd name="connsiteX41" fmla="*/ 1246204 w 4569687"/>
                <a:gd name="connsiteY41" fmla="*/ 1720113 h 3741630"/>
                <a:gd name="connsiteX42" fmla="*/ 1284356 w 4569687"/>
                <a:gd name="connsiteY42" fmla="*/ 1731957 h 3741630"/>
                <a:gd name="connsiteX43" fmla="*/ 1305976 w 4569687"/>
                <a:gd name="connsiteY43" fmla="*/ 1705754 h 3741630"/>
                <a:gd name="connsiteX44" fmla="*/ 1742854 w 4569687"/>
                <a:gd name="connsiteY44" fmla="*/ 1524793 h 3741630"/>
                <a:gd name="connsiteX45" fmla="*/ 1760288 w 4569687"/>
                <a:gd name="connsiteY45" fmla="*/ 1526551 h 3741630"/>
                <a:gd name="connsiteX46" fmla="*/ 1748032 w 4569687"/>
                <a:gd name="connsiteY46" fmla="*/ 1487068 h 3741630"/>
                <a:gd name="connsiteX47" fmla="*/ 1742854 w 4569687"/>
                <a:gd name="connsiteY47" fmla="*/ 1435701 h 3741630"/>
                <a:gd name="connsiteX48" fmla="*/ 1946367 w 4569687"/>
                <a:gd name="connsiteY48" fmla="*/ 1185999 h 3741630"/>
                <a:gd name="connsiteX49" fmla="*/ 1956892 w 4569687"/>
                <a:gd name="connsiteY49" fmla="*/ 1184938 h 3741630"/>
                <a:gd name="connsiteX50" fmla="*/ 1963928 w 4569687"/>
                <a:gd name="connsiteY50" fmla="*/ 1115143 h 3741630"/>
                <a:gd name="connsiteX51" fmla="*/ 2450363 w 4569687"/>
                <a:gd name="connsiteY51" fmla="*/ 718687 h 3741630"/>
                <a:gd name="connsiteX52" fmla="*/ 2520904 w 4569687"/>
                <a:gd name="connsiteY52" fmla="*/ 725798 h 3741630"/>
                <a:gd name="connsiteX53" fmla="*/ 2611712 w 4569687"/>
                <a:gd name="connsiteY53" fmla="*/ 0 h 3741630"/>
                <a:gd name="connsiteX0" fmla="*/ 2611712 w 4569687"/>
                <a:gd name="connsiteY0" fmla="*/ 0 h 3734730"/>
                <a:gd name="connsiteX1" fmla="*/ 2927539 w 4569687"/>
                <a:gd name="connsiteY1" fmla="*/ 0 h 3734730"/>
                <a:gd name="connsiteX2" fmla="*/ 3010471 w 4569687"/>
                <a:gd name="connsiteY2" fmla="*/ 662843 h 3734730"/>
                <a:gd name="connsiteX3" fmla="*/ 3062414 w 4569687"/>
                <a:gd name="connsiteY3" fmla="*/ 672782 h 3734730"/>
                <a:gd name="connsiteX4" fmla="*/ 3375104 w 4569687"/>
                <a:gd name="connsiteY4" fmla="*/ 893768 h 3734730"/>
                <a:gd name="connsiteX5" fmla="*/ 3401966 w 4569687"/>
                <a:gd name="connsiteY5" fmla="*/ 943258 h 3734730"/>
                <a:gd name="connsiteX6" fmla="*/ 3444529 w 4569687"/>
                <a:gd name="connsiteY6" fmla="*/ 938967 h 3734730"/>
                <a:gd name="connsiteX7" fmla="*/ 3941882 w 4569687"/>
                <a:gd name="connsiteY7" fmla="*/ 1268635 h 3734730"/>
                <a:gd name="connsiteX8" fmla="*/ 3950232 w 4569687"/>
                <a:gd name="connsiteY8" fmla="*/ 1295533 h 3734730"/>
                <a:gd name="connsiteX9" fmla="*/ 3968452 w 4569687"/>
                <a:gd name="connsiteY9" fmla="*/ 1289878 h 3734730"/>
                <a:gd name="connsiteX10" fmla="*/ 4041773 w 4569687"/>
                <a:gd name="connsiteY10" fmla="*/ 1282486 h 3734730"/>
                <a:gd name="connsiteX11" fmla="*/ 4398197 w 4569687"/>
                <a:gd name="connsiteY11" fmla="*/ 1572980 h 3734730"/>
                <a:gd name="connsiteX12" fmla="*/ 4401113 w 4569687"/>
                <a:gd name="connsiteY12" fmla="*/ 1601912 h 3734730"/>
                <a:gd name="connsiteX13" fmla="*/ 4509768 w 4569687"/>
                <a:gd name="connsiteY13" fmla="*/ 1612865 h 3734730"/>
                <a:gd name="connsiteX14" fmla="*/ 4569687 w 4569687"/>
                <a:gd name="connsiteY14" fmla="*/ 1630661 h 3734730"/>
                <a:gd name="connsiteX15" fmla="*/ 4569687 w 4569687"/>
                <a:gd name="connsiteY15" fmla="*/ 3685776 h 3734730"/>
                <a:gd name="connsiteX16" fmla="*/ 4479175 w 4569687"/>
                <a:gd name="connsiteY16" fmla="*/ 3694900 h 3734730"/>
                <a:gd name="connsiteX17" fmla="*/ 4083674 w 4569687"/>
                <a:gd name="connsiteY17" fmla="*/ 3574092 h 3734730"/>
                <a:gd name="connsiteX18" fmla="*/ 4051094 w 4569687"/>
                <a:gd name="connsiteY18" fmla="*/ 3547210 h 3734730"/>
                <a:gd name="connsiteX19" fmla="*/ 4009782 w 4569687"/>
                <a:gd name="connsiteY19" fmla="*/ 3581295 h 3734730"/>
                <a:gd name="connsiteX20" fmla="*/ 3782104 w 4569687"/>
                <a:gd name="connsiteY20" fmla="*/ 3650841 h 3734730"/>
                <a:gd name="connsiteX21" fmla="*/ 3494159 w 4569687"/>
                <a:gd name="connsiteY21" fmla="*/ 3531570 h 3734730"/>
                <a:gd name="connsiteX22" fmla="*/ 3452428 w 4569687"/>
                <a:gd name="connsiteY22" fmla="*/ 3480992 h 3734730"/>
                <a:gd name="connsiteX23" fmla="*/ 3441126 w 4569687"/>
                <a:gd name="connsiteY23" fmla="*/ 3501813 h 3734730"/>
                <a:gd name="connsiteX24" fmla="*/ 3103456 w 4569687"/>
                <a:gd name="connsiteY24" fmla="*/ 3681351 h 3734730"/>
                <a:gd name="connsiteX25" fmla="*/ 2815511 w 4569687"/>
                <a:gd name="connsiteY25" fmla="*/ 3562080 h 3734730"/>
                <a:gd name="connsiteX26" fmla="*/ 2772231 w 4569687"/>
                <a:gd name="connsiteY26" fmla="*/ 3509625 h 3734730"/>
                <a:gd name="connsiteX27" fmla="*/ 2697608 w 4569687"/>
                <a:gd name="connsiteY27" fmla="*/ 3571194 h 3734730"/>
                <a:gd name="connsiteX28" fmla="*/ 2162552 w 4569687"/>
                <a:gd name="connsiteY28" fmla="*/ 3734631 h 3734730"/>
                <a:gd name="connsiteX29" fmla="*/ 1390478 w 4569687"/>
                <a:gd name="connsiteY29" fmla="*/ 3368488 h 3734730"/>
                <a:gd name="connsiteX30" fmla="*/ 1046262 w 4569687"/>
                <a:gd name="connsiteY30" fmla="*/ 3459623 h 3734730"/>
                <a:gd name="connsiteX31" fmla="*/ 647319 w 4569687"/>
                <a:gd name="connsiteY31" fmla="*/ 3134475 h 3734730"/>
                <a:gd name="connsiteX32" fmla="*/ 642925 w 4569687"/>
                <a:gd name="connsiteY32" fmla="*/ 3090891 h 3734730"/>
                <a:gd name="connsiteX33" fmla="*/ 634894 w 4569687"/>
                <a:gd name="connsiteY33" fmla="*/ 3098188 h 3734730"/>
                <a:gd name="connsiteX34" fmla="*/ 407216 w 4569687"/>
                <a:gd name="connsiteY34" fmla="*/ 3167734 h 3734730"/>
                <a:gd name="connsiteX35" fmla="*/ 0 w 4569687"/>
                <a:gd name="connsiteY35" fmla="*/ 2760518 h 3734730"/>
                <a:gd name="connsiteX36" fmla="*/ 407216 w 4569687"/>
                <a:gd name="connsiteY36" fmla="*/ 2353302 h 3734730"/>
                <a:gd name="connsiteX37" fmla="*/ 489284 w 4569687"/>
                <a:gd name="connsiteY37" fmla="*/ 2361575 h 3734730"/>
                <a:gd name="connsiteX38" fmla="*/ 508084 w 4569687"/>
                <a:gd name="connsiteY38" fmla="*/ 2367411 h 3734730"/>
                <a:gd name="connsiteX39" fmla="*/ 503849 w 4569687"/>
                <a:gd name="connsiteY39" fmla="*/ 2325400 h 3734730"/>
                <a:gd name="connsiteX40" fmla="*/ 1121688 w 4569687"/>
                <a:gd name="connsiteY40" fmla="*/ 1707561 h 3734730"/>
                <a:gd name="connsiteX41" fmla="*/ 1246204 w 4569687"/>
                <a:gd name="connsiteY41" fmla="*/ 1720113 h 3734730"/>
                <a:gd name="connsiteX42" fmla="*/ 1284356 w 4569687"/>
                <a:gd name="connsiteY42" fmla="*/ 1731957 h 3734730"/>
                <a:gd name="connsiteX43" fmla="*/ 1305976 w 4569687"/>
                <a:gd name="connsiteY43" fmla="*/ 1705754 h 3734730"/>
                <a:gd name="connsiteX44" fmla="*/ 1742854 w 4569687"/>
                <a:gd name="connsiteY44" fmla="*/ 1524793 h 3734730"/>
                <a:gd name="connsiteX45" fmla="*/ 1760288 w 4569687"/>
                <a:gd name="connsiteY45" fmla="*/ 1526551 h 3734730"/>
                <a:gd name="connsiteX46" fmla="*/ 1748032 w 4569687"/>
                <a:gd name="connsiteY46" fmla="*/ 1487068 h 3734730"/>
                <a:gd name="connsiteX47" fmla="*/ 1742854 w 4569687"/>
                <a:gd name="connsiteY47" fmla="*/ 1435701 h 3734730"/>
                <a:gd name="connsiteX48" fmla="*/ 1946367 w 4569687"/>
                <a:gd name="connsiteY48" fmla="*/ 1185999 h 3734730"/>
                <a:gd name="connsiteX49" fmla="*/ 1956892 w 4569687"/>
                <a:gd name="connsiteY49" fmla="*/ 1184938 h 3734730"/>
                <a:gd name="connsiteX50" fmla="*/ 1963928 w 4569687"/>
                <a:gd name="connsiteY50" fmla="*/ 1115143 h 3734730"/>
                <a:gd name="connsiteX51" fmla="*/ 2450363 w 4569687"/>
                <a:gd name="connsiteY51" fmla="*/ 718687 h 3734730"/>
                <a:gd name="connsiteX52" fmla="*/ 2520904 w 4569687"/>
                <a:gd name="connsiteY52" fmla="*/ 725798 h 3734730"/>
                <a:gd name="connsiteX53" fmla="*/ 2611712 w 4569687"/>
                <a:gd name="connsiteY53" fmla="*/ 0 h 3734730"/>
                <a:gd name="connsiteX0" fmla="*/ 2611712 w 4569687"/>
                <a:gd name="connsiteY0" fmla="*/ 0 h 3734730"/>
                <a:gd name="connsiteX1" fmla="*/ 2927539 w 4569687"/>
                <a:gd name="connsiteY1" fmla="*/ 0 h 3734730"/>
                <a:gd name="connsiteX2" fmla="*/ 3010471 w 4569687"/>
                <a:gd name="connsiteY2" fmla="*/ 662843 h 3734730"/>
                <a:gd name="connsiteX3" fmla="*/ 3062414 w 4569687"/>
                <a:gd name="connsiteY3" fmla="*/ 672782 h 3734730"/>
                <a:gd name="connsiteX4" fmla="*/ 3375104 w 4569687"/>
                <a:gd name="connsiteY4" fmla="*/ 893768 h 3734730"/>
                <a:gd name="connsiteX5" fmla="*/ 3401966 w 4569687"/>
                <a:gd name="connsiteY5" fmla="*/ 943258 h 3734730"/>
                <a:gd name="connsiteX6" fmla="*/ 3444529 w 4569687"/>
                <a:gd name="connsiteY6" fmla="*/ 938967 h 3734730"/>
                <a:gd name="connsiteX7" fmla="*/ 3941882 w 4569687"/>
                <a:gd name="connsiteY7" fmla="*/ 1268635 h 3734730"/>
                <a:gd name="connsiteX8" fmla="*/ 3950232 w 4569687"/>
                <a:gd name="connsiteY8" fmla="*/ 1295533 h 3734730"/>
                <a:gd name="connsiteX9" fmla="*/ 3968452 w 4569687"/>
                <a:gd name="connsiteY9" fmla="*/ 1289878 h 3734730"/>
                <a:gd name="connsiteX10" fmla="*/ 4041773 w 4569687"/>
                <a:gd name="connsiteY10" fmla="*/ 1282486 h 3734730"/>
                <a:gd name="connsiteX11" fmla="*/ 4398197 w 4569687"/>
                <a:gd name="connsiteY11" fmla="*/ 1572980 h 3734730"/>
                <a:gd name="connsiteX12" fmla="*/ 4401113 w 4569687"/>
                <a:gd name="connsiteY12" fmla="*/ 1601912 h 3734730"/>
                <a:gd name="connsiteX13" fmla="*/ 4509768 w 4569687"/>
                <a:gd name="connsiteY13" fmla="*/ 1612865 h 3734730"/>
                <a:gd name="connsiteX14" fmla="*/ 4569687 w 4569687"/>
                <a:gd name="connsiteY14" fmla="*/ 1630661 h 3734730"/>
                <a:gd name="connsiteX15" fmla="*/ 4569687 w 4569687"/>
                <a:gd name="connsiteY15" fmla="*/ 3685776 h 3734730"/>
                <a:gd name="connsiteX16" fmla="*/ 4479175 w 4569687"/>
                <a:gd name="connsiteY16" fmla="*/ 3694900 h 3734730"/>
                <a:gd name="connsiteX17" fmla="*/ 4083674 w 4569687"/>
                <a:gd name="connsiteY17" fmla="*/ 3574092 h 3734730"/>
                <a:gd name="connsiteX18" fmla="*/ 4051094 w 4569687"/>
                <a:gd name="connsiteY18" fmla="*/ 3547210 h 3734730"/>
                <a:gd name="connsiteX19" fmla="*/ 4009782 w 4569687"/>
                <a:gd name="connsiteY19" fmla="*/ 3581295 h 3734730"/>
                <a:gd name="connsiteX20" fmla="*/ 3782104 w 4569687"/>
                <a:gd name="connsiteY20" fmla="*/ 3650841 h 3734730"/>
                <a:gd name="connsiteX21" fmla="*/ 3494159 w 4569687"/>
                <a:gd name="connsiteY21" fmla="*/ 3531570 h 3734730"/>
                <a:gd name="connsiteX22" fmla="*/ 3452428 w 4569687"/>
                <a:gd name="connsiteY22" fmla="*/ 3480992 h 3734730"/>
                <a:gd name="connsiteX23" fmla="*/ 3441126 w 4569687"/>
                <a:gd name="connsiteY23" fmla="*/ 3501813 h 3734730"/>
                <a:gd name="connsiteX24" fmla="*/ 3103456 w 4569687"/>
                <a:gd name="connsiteY24" fmla="*/ 3681351 h 3734730"/>
                <a:gd name="connsiteX25" fmla="*/ 2815511 w 4569687"/>
                <a:gd name="connsiteY25" fmla="*/ 3562080 h 3734730"/>
                <a:gd name="connsiteX26" fmla="*/ 2772231 w 4569687"/>
                <a:gd name="connsiteY26" fmla="*/ 3509625 h 3734730"/>
                <a:gd name="connsiteX27" fmla="*/ 2697608 w 4569687"/>
                <a:gd name="connsiteY27" fmla="*/ 3571194 h 3734730"/>
                <a:gd name="connsiteX28" fmla="*/ 2162552 w 4569687"/>
                <a:gd name="connsiteY28" fmla="*/ 3734631 h 3734730"/>
                <a:gd name="connsiteX29" fmla="*/ 1390478 w 4569687"/>
                <a:gd name="connsiteY29" fmla="*/ 3368488 h 3734730"/>
                <a:gd name="connsiteX30" fmla="*/ 1046262 w 4569687"/>
                <a:gd name="connsiteY30" fmla="*/ 3459623 h 3734730"/>
                <a:gd name="connsiteX31" fmla="*/ 647319 w 4569687"/>
                <a:gd name="connsiteY31" fmla="*/ 3134475 h 3734730"/>
                <a:gd name="connsiteX32" fmla="*/ 642925 w 4569687"/>
                <a:gd name="connsiteY32" fmla="*/ 3090891 h 3734730"/>
                <a:gd name="connsiteX33" fmla="*/ 634894 w 4569687"/>
                <a:gd name="connsiteY33" fmla="*/ 3098188 h 3734730"/>
                <a:gd name="connsiteX34" fmla="*/ 407216 w 4569687"/>
                <a:gd name="connsiteY34" fmla="*/ 3167734 h 3734730"/>
                <a:gd name="connsiteX35" fmla="*/ 0 w 4569687"/>
                <a:gd name="connsiteY35" fmla="*/ 2760518 h 3734730"/>
                <a:gd name="connsiteX36" fmla="*/ 407216 w 4569687"/>
                <a:gd name="connsiteY36" fmla="*/ 2353302 h 3734730"/>
                <a:gd name="connsiteX37" fmla="*/ 489284 w 4569687"/>
                <a:gd name="connsiteY37" fmla="*/ 2361575 h 3734730"/>
                <a:gd name="connsiteX38" fmla="*/ 508084 w 4569687"/>
                <a:gd name="connsiteY38" fmla="*/ 2367411 h 3734730"/>
                <a:gd name="connsiteX39" fmla="*/ 503849 w 4569687"/>
                <a:gd name="connsiteY39" fmla="*/ 2325400 h 3734730"/>
                <a:gd name="connsiteX40" fmla="*/ 1121688 w 4569687"/>
                <a:gd name="connsiteY40" fmla="*/ 1707561 h 3734730"/>
                <a:gd name="connsiteX41" fmla="*/ 1246204 w 4569687"/>
                <a:gd name="connsiteY41" fmla="*/ 1720113 h 3734730"/>
                <a:gd name="connsiteX42" fmla="*/ 1284356 w 4569687"/>
                <a:gd name="connsiteY42" fmla="*/ 1731957 h 3734730"/>
                <a:gd name="connsiteX43" fmla="*/ 1305976 w 4569687"/>
                <a:gd name="connsiteY43" fmla="*/ 1705754 h 3734730"/>
                <a:gd name="connsiteX44" fmla="*/ 1742854 w 4569687"/>
                <a:gd name="connsiteY44" fmla="*/ 1524793 h 3734730"/>
                <a:gd name="connsiteX45" fmla="*/ 1760288 w 4569687"/>
                <a:gd name="connsiteY45" fmla="*/ 1526551 h 3734730"/>
                <a:gd name="connsiteX46" fmla="*/ 1748032 w 4569687"/>
                <a:gd name="connsiteY46" fmla="*/ 1487068 h 3734730"/>
                <a:gd name="connsiteX47" fmla="*/ 1742854 w 4569687"/>
                <a:gd name="connsiteY47" fmla="*/ 1435701 h 3734730"/>
                <a:gd name="connsiteX48" fmla="*/ 1946367 w 4569687"/>
                <a:gd name="connsiteY48" fmla="*/ 1185999 h 3734730"/>
                <a:gd name="connsiteX49" fmla="*/ 1956892 w 4569687"/>
                <a:gd name="connsiteY49" fmla="*/ 1184938 h 3734730"/>
                <a:gd name="connsiteX50" fmla="*/ 1963928 w 4569687"/>
                <a:gd name="connsiteY50" fmla="*/ 1115143 h 3734730"/>
                <a:gd name="connsiteX51" fmla="*/ 2450363 w 4569687"/>
                <a:gd name="connsiteY51" fmla="*/ 718687 h 3734730"/>
                <a:gd name="connsiteX52" fmla="*/ 2520904 w 4569687"/>
                <a:gd name="connsiteY52" fmla="*/ 725798 h 3734730"/>
                <a:gd name="connsiteX53" fmla="*/ 2611712 w 4569687"/>
                <a:gd name="connsiteY53" fmla="*/ 0 h 3734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4569687" h="3734730">
                  <a:moveTo>
                    <a:pt x="2611712" y="0"/>
                  </a:moveTo>
                  <a:lnTo>
                    <a:pt x="2927539" y="0"/>
                  </a:lnTo>
                  <a:lnTo>
                    <a:pt x="3010471" y="662843"/>
                  </a:lnTo>
                  <a:lnTo>
                    <a:pt x="3062414" y="672782"/>
                  </a:lnTo>
                  <a:cubicBezTo>
                    <a:pt x="3191764" y="706062"/>
                    <a:pt x="3302353" y="786083"/>
                    <a:pt x="3375104" y="893768"/>
                  </a:cubicBezTo>
                  <a:lnTo>
                    <a:pt x="3401966" y="943258"/>
                  </a:lnTo>
                  <a:lnTo>
                    <a:pt x="3444529" y="938967"/>
                  </a:lnTo>
                  <a:cubicBezTo>
                    <a:pt x="3668109" y="938967"/>
                    <a:pt x="3859940" y="1074903"/>
                    <a:pt x="3941882" y="1268635"/>
                  </a:cubicBezTo>
                  <a:lnTo>
                    <a:pt x="3950232" y="1295533"/>
                  </a:lnTo>
                  <a:lnTo>
                    <a:pt x="3968452" y="1289878"/>
                  </a:lnTo>
                  <a:cubicBezTo>
                    <a:pt x="3992135" y="1285031"/>
                    <a:pt x="4016657" y="1282486"/>
                    <a:pt x="4041773" y="1282486"/>
                  </a:cubicBezTo>
                  <a:cubicBezTo>
                    <a:pt x="4217586" y="1282486"/>
                    <a:pt x="4364272" y="1407196"/>
                    <a:pt x="4398197" y="1572980"/>
                  </a:cubicBezTo>
                  <a:lnTo>
                    <a:pt x="4401113" y="1601912"/>
                  </a:lnTo>
                  <a:lnTo>
                    <a:pt x="4509768" y="1612865"/>
                  </a:lnTo>
                  <a:lnTo>
                    <a:pt x="4569687" y="1630661"/>
                  </a:lnTo>
                  <a:lnTo>
                    <a:pt x="4569687" y="3685776"/>
                  </a:lnTo>
                  <a:lnTo>
                    <a:pt x="4479175" y="3694900"/>
                  </a:lnTo>
                  <a:cubicBezTo>
                    <a:pt x="4332673" y="3694900"/>
                    <a:pt x="4196572" y="3650364"/>
                    <a:pt x="4083674" y="3574092"/>
                  </a:cubicBezTo>
                  <a:lnTo>
                    <a:pt x="4051094" y="3547210"/>
                  </a:lnTo>
                  <a:lnTo>
                    <a:pt x="4009782" y="3581295"/>
                  </a:lnTo>
                  <a:cubicBezTo>
                    <a:pt x="3944790" y="3625203"/>
                    <a:pt x="3866441" y="3650841"/>
                    <a:pt x="3782104" y="3650841"/>
                  </a:cubicBezTo>
                  <a:cubicBezTo>
                    <a:pt x="3669655" y="3650841"/>
                    <a:pt x="3567851" y="3605262"/>
                    <a:pt x="3494159" y="3531570"/>
                  </a:cubicBezTo>
                  <a:lnTo>
                    <a:pt x="3452428" y="3480992"/>
                  </a:lnTo>
                  <a:lnTo>
                    <a:pt x="3441126" y="3501813"/>
                  </a:lnTo>
                  <a:cubicBezTo>
                    <a:pt x="3367946" y="3610134"/>
                    <a:pt x="3244018" y="3681351"/>
                    <a:pt x="3103456" y="3681351"/>
                  </a:cubicBezTo>
                  <a:cubicBezTo>
                    <a:pt x="2991007" y="3681351"/>
                    <a:pt x="2889203" y="3635772"/>
                    <a:pt x="2815511" y="3562080"/>
                  </a:cubicBezTo>
                  <a:lnTo>
                    <a:pt x="2772231" y="3509625"/>
                  </a:lnTo>
                  <a:lnTo>
                    <a:pt x="2697608" y="3571194"/>
                  </a:lnTo>
                  <a:cubicBezTo>
                    <a:pt x="2544873" y="3674380"/>
                    <a:pt x="2382991" y="3737583"/>
                    <a:pt x="2162552" y="3734631"/>
                  </a:cubicBezTo>
                  <a:cubicBezTo>
                    <a:pt x="1740716" y="3728982"/>
                    <a:pt x="1534323" y="3547967"/>
                    <a:pt x="1390478" y="3368488"/>
                  </a:cubicBezTo>
                  <a:cubicBezTo>
                    <a:pt x="1316786" y="3442180"/>
                    <a:pt x="1170122" y="3498625"/>
                    <a:pt x="1046262" y="3459623"/>
                  </a:cubicBezTo>
                  <a:cubicBezTo>
                    <a:pt x="922402" y="3420621"/>
                    <a:pt x="685290" y="3320037"/>
                    <a:pt x="647319" y="3134475"/>
                  </a:cubicBezTo>
                  <a:lnTo>
                    <a:pt x="642925" y="3090891"/>
                  </a:lnTo>
                  <a:lnTo>
                    <a:pt x="634894" y="3098188"/>
                  </a:lnTo>
                  <a:cubicBezTo>
                    <a:pt x="569902" y="3142096"/>
                    <a:pt x="491553" y="3167734"/>
                    <a:pt x="407216" y="3167734"/>
                  </a:cubicBezTo>
                  <a:cubicBezTo>
                    <a:pt x="182317" y="3167734"/>
                    <a:pt x="0" y="2985417"/>
                    <a:pt x="0" y="2760518"/>
                  </a:cubicBezTo>
                  <a:cubicBezTo>
                    <a:pt x="0" y="2535619"/>
                    <a:pt x="182317" y="2353302"/>
                    <a:pt x="407216" y="2353302"/>
                  </a:cubicBezTo>
                  <a:cubicBezTo>
                    <a:pt x="435328" y="2353302"/>
                    <a:pt x="462775" y="2356151"/>
                    <a:pt x="489284" y="2361575"/>
                  </a:cubicBezTo>
                  <a:lnTo>
                    <a:pt x="508084" y="2367411"/>
                  </a:lnTo>
                  <a:lnTo>
                    <a:pt x="503849" y="2325400"/>
                  </a:lnTo>
                  <a:cubicBezTo>
                    <a:pt x="503849" y="1984177"/>
                    <a:pt x="780465" y="1707561"/>
                    <a:pt x="1121688" y="1707561"/>
                  </a:cubicBezTo>
                  <a:cubicBezTo>
                    <a:pt x="1164341" y="1707561"/>
                    <a:pt x="1205984" y="1711883"/>
                    <a:pt x="1246204" y="1720113"/>
                  </a:cubicBezTo>
                  <a:lnTo>
                    <a:pt x="1284356" y="1731957"/>
                  </a:lnTo>
                  <a:lnTo>
                    <a:pt x="1305976" y="1705754"/>
                  </a:lnTo>
                  <a:cubicBezTo>
                    <a:pt x="1417783" y="1593947"/>
                    <a:pt x="1572242" y="1524793"/>
                    <a:pt x="1742854" y="1524793"/>
                  </a:cubicBezTo>
                  <a:lnTo>
                    <a:pt x="1760288" y="1526551"/>
                  </a:lnTo>
                  <a:lnTo>
                    <a:pt x="1748032" y="1487068"/>
                  </a:lnTo>
                  <a:cubicBezTo>
                    <a:pt x="1744637" y="1470476"/>
                    <a:pt x="1742854" y="1453297"/>
                    <a:pt x="1742854" y="1435701"/>
                  </a:cubicBezTo>
                  <a:cubicBezTo>
                    <a:pt x="1742854" y="1312531"/>
                    <a:pt x="1830222" y="1209766"/>
                    <a:pt x="1946367" y="1185999"/>
                  </a:cubicBezTo>
                  <a:lnTo>
                    <a:pt x="1956892" y="1184938"/>
                  </a:lnTo>
                  <a:lnTo>
                    <a:pt x="1963928" y="1115143"/>
                  </a:lnTo>
                  <a:cubicBezTo>
                    <a:pt x="2010227" y="888886"/>
                    <a:pt x="2210419" y="718687"/>
                    <a:pt x="2450363" y="718687"/>
                  </a:cubicBezTo>
                  <a:lnTo>
                    <a:pt x="2520904" y="725798"/>
                  </a:lnTo>
                  <a:lnTo>
                    <a:pt x="261171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0429EA9-A20D-4800-80F6-48970138B795}"/>
                </a:ext>
              </a:extLst>
            </p:cNvPr>
            <p:cNvGrpSpPr/>
            <p:nvPr userDrawn="1"/>
          </p:nvGrpSpPr>
          <p:grpSpPr>
            <a:xfrm>
              <a:off x="6992136" y="387072"/>
              <a:ext cx="704897" cy="1355021"/>
              <a:chOff x="5304862" y="-789923"/>
              <a:chExt cx="645890" cy="1241591"/>
            </a:xfrm>
          </p:grpSpPr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4817FF4C-CE41-4E26-9FB9-CB745F3234F3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16" name="이등변 삼각형 49">
                  <a:extLst>
                    <a:ext uri="{FF2B5EF4-FFF2-40B4-BE49-F238E27FC236}">
                      <a16:creationId xmlns:a16="http://schemas.microsoft.com/office/drawing/2014/main" id="{688B8353-32F5-4D6E-81D9-D597B60FA9D3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7" name="자유형: 도형 16">
                  <a:extLst>
                    <a:ext uri="{FF2B5EF4-FFF2-40B4-BE49-F238E27FC236}">
                      <a16:creationId xmlns:a16="http://schemas.microsoft.com/office/drawing/2014/main" id="{155478D4-44EA-48AE-860F-E368AD673D03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자유형: 도형 17">
                  <a:extLst>
                    <a:ext uri="{FF2B5EF4-FFF2-40B4-BE49-F238E27FC236}">
                      <a16:creationId xmlns:a16="http://schemas.microsoft.com/office/drawing/2014/main" id="{1861CCC0-CB32-42D2-947D-1907817DDDAE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E3ED5D5D-DC92-4BF6-B431-CE8E43382FD0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57F372C6-9816-462E-83F5-DFD56E8AF164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자유형: 도형 13">
                <a:extLst>
                  <a:ext uri="{FF2B5EF4-FFF2-40B4-BE49-F238E27FC236}">
                    <a16:creationId xmlns:a16="http://schemas.microsoft.com/office/drawing/2014/main" id="{F07321F0-763D-431A-87E5-1BD5F333CAE1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D39A1E25-A8B6-4EE4-8AC8-D262A0C0D580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2987824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67544" y="411510"/>
            <a:ext cx="2303282" cy="136815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67544" y="1779662"/>
            <a:ext cx="2303282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C5AC382A-C3B5-4BE0-B805-8F9094AFD7DC}"/>
              </a:ext>
            </a:extLst>
          </p:cNvPr>
          <p:cNvGrpSpPr/>
          <p:nvPr userDrawn="1"/>
        </p:nvGrpSpPr>
        <p:grpSpPr>
          <a:xfrm>
            <a:off x="0" y="2571749"/>
            <a:ext cx="2984923" cy="2571751"/>
            <a:chOff x="0" y="2571749"/>
            <a:chExt cx="2984923" cy="2571751"/>
          </a:xfrm>
        </p:grpSpPr>
        <p:grpSp>
          <p:nvGrpSpPr>
            <p:cNvPr id="6" name="Group 5"/>
            <p:cNvGrpSpPr/>
            <p:nvPr userDrawn="1"/>
          </p:nvGrpSpPr>
          <p:grpSpPr>
            <a:xfrm>
              <a:off x="0" y="4032469"/>
              <a:ext cx="2984923" cy="1111031"/>
              <a:chOff x="0" y="4032469"/>
              <a:chExt cx="2984923" cy="1111031"/>
            </a:xfrm>
          </p:grpSpPr>
          <p:sp>
            <p:nvSpPr>
              <p:cNvPr id="2" name="Rectangle 1"/>
              <p:cNvSpPr/>
              <p:nvPr userDrawn="1"/>
            </p:nvSpPr>
            <p:spPr>
              <a:xfrm>
                <a:off x="2527176" y="4443958"/>
                <a:ext cx="457200" cy="6995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" name="Oval 2"/>
              <p:cNvSpPr/>
              <p:nvPr userDrawn="1"/>
            </p:nvSpPr>
            <p:spPr>
              <a:xfrm>
                <a:off x="2128455" y="4032469"/>
                <a:ext cx="856468" cy="85646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Rectangle 7"/>
              <p:cNvSpPr/>
              <p:nvPr userDrawn="1"/>
            </p:nvSpPr>
            <p:spPr>
              <a:xfrm>
                <a:off x="0" y="4363963"/>
                <a:ext cx="449249" cy="77953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Oval 8"/>
              <p:cNvSpPr/>
              <p:nvPr userDrawn="1"/>
            </p:nvSpPr>
            <p:spPr>
              <a:xfrm>
                <a:off x="0" y="4117025"/>
                <a:ext cx="457200" cy="4572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A909D931-338B-4F68-B73A-DDF2CA17DD12}"/>
                </a:ext>
              </a:extLst>
            </p:cNvPr>
            <p:cNvSpPr/>
            <p:nvPr userDrawn="1"/>
          </p:nvSpPr>
          <p:spPr>
            <a:xfrm>
              <a:off x="0" y="3170955"/>
              <a:ext cx="2544134" cy="1972545"/>
            </a:xfrm>
            <a:custGeom>
              <a:avLst/>
              <a:gdLst>
                <a:gd name="connsiteX0" fmla="*/ 1395974 w 2544134"/>
                <a:gd name="connsiteY0" fmla="*/ 0 h 1972545"/>
                <a:gd name="connsiteX1" fmla="*/ 1581175 w 2544134"/>
                <a:gd name="connsiteY1" fmla="*/ 0 h 1972545"/>
                <a:gd name="connsiteX2" fmla="*/ 1629807 w 2544134"/>
                <a:gd name="connsiteY2" fmla="*/ 388693 h 1972545"/>
                <a:gd name="connsiteX3" fmla="*/ 1660266 w 2544134"/>
                <a:gd name="connsiteY3" fmla="*/ 394521 h 1972545"/>
                <a:gd name="connsiteX4" fmla="*/ 1843628 w 2544134"/>
                <a:gd name="connsiteY4" fmla="*/ 524107 h 1972545"/>
                <a:gd name="connsiteX5" fmla="*/ 1859380 w 2544134"/>
                <a:gd name="connsiteY5" fmla="*/ 553128 h 1972545"/>
                <a:gd name="connsiteX6" fmla="*/ 1884339 w 2544134"/>
                <a:gd name="connsiteY6" fmla="*/ 550612 h 1972545"/>
                <a:gd name="connsiteX7" fmla="*/ 2175988 w 2544134"/>
                <a:gd name="connsiteY7" fmla="*/ 743930 h 1972545"/>
                <a:gd name="connsiteX8" fmla="*/ 2180885 w 2544134"/>
                <a:gd name="connsiteY8" fmla="*/ 759703 h 1972545"/>
                <a:gd name="connsiteX9" fmla="*/ 2191569 w 2544134"/>
                <a:gd name="connsiteY9" fmla="*/ 756387 h 1972545"/>
                <a:gd name="connsiteX10" fmla="*/ 2234564 w 2544134"/>
                <a:gd name="connsiteY10" fmla="*/ 752052 h 1972545"/>
                <a:gd name="connsiteX11" fmla="*/ 2443572 w 2544134"/>
                <a:gd name="connsiteY11" fmla="*/ 922399 h 1972545"/>
                <a:gd name="connsiteX12" fmla="*/ 2445282 w 2544134"/>
                <a:gd name="connsiteY12" fmla="*/ 939364 h 1972545"/>
                <a:gd name="connsiteX13" fmla="*/ 2508998 w 2544134"/>
                <a:gd name="connsiteY13" fmla="*/ 945787 h 1972545"/>
                <a:gd name="connsiteX14" fmla="*/ 2544134 w 2544134"/>
                <a:gd name="connsiteY14" fmla="*/ 956223 h 1972545"/>
                <a:gd name="connsiteX15" fmla="*/ 2544134 w 2544134"/>
                <a:gd name="connsiteY15" fmla="*/ 1972545 h 1972545"/>
                <a:gd name="connsiteX16" fmla="*/ 354884 w 2544134"/>
                <a:gd name="connsiteY16" fmla="*/ 1972545 h 1972545"/>
                <a:gd name="connsiteX17" fmla="*/ 342134 w 2544134"/>
                <a:gd name="connsiteY17" fmla="*/ 1965625 h 1972545"/>
                <a:gd name="connsiteX18" fmla="*/ 244050 w 2544134"/>
                <a:gd name="connsiteY18" fmla="*/ 1838062 h 1972545"/>
                <a:gd name="connsiteX19" fmla="*/ 241474 w 2544134"/>
                <a:gd name="connsiteY19" fmla="*/ 1812505 h 1972545"/>
                <a:gd name="connsiteX20" fmla="*/ 236764 w 2544134"/>
                <a:gd name="connsiteY20" fmla="*/ 1816784 h 1972545"/>
                <a:gd name="connsiteX21" fmla="*/ 103253 w 2544134"/>
                <a:gd name="connsiteY21" fmla="*/ 1857566 h 1972545"/>
                <a:gd name="connsiteX22" fmla="*/ 10304 w 2544134"/>
                <a:gd name="connsiteY22" fmla="*/ 1838801 h 1972545"/>
                <a:gd name="connsiteX23" fmla="*/ 0 w 2544134"/>
                <a:gd name="connsiteY23" fmla="*/ 1833208 h 1972545"/>
                <a:gd name="connsiteX24" fmla="*/ 0 w 2544134"/>
                <a:gd name="connsiteY24" fmla="*/ 1404340 h 1972545"/>
                <a:gd name="connsiteX25" fmla="*/ 10304 w 2544134"/>
                <a:gd name="connsiteY25" fmla="*/ 1398747 h 1972545"/>
                <a:gd name="connsiteX26" fmla="*/ 103253 w 2544134"/>
                <a:gd name="connsiteY26" fmla="*/ 1379981 h 1972545"/>
                <a:gd name="connsiteX27" fmla="*/ 151378 w 2544134"/>
                <a:gd name="connsiteY27" fmla="*/ 1384832 h 1972545"/>
                <a:gd name="connsiteX28" fmla="*/ 162402 w 2544134"/>
                <a:gd name="connsiteY28" fmla="*/ 1388255 h 1972545"/>
                <a:gd name="connsiteX29" fmla="*/ 159919 w 2544134"/>
                <a:gd name="connsiteY29" fmla="*/ 1363619 h 1972545"/>
                <a:gd name="connsiteX30" fmla="*/ 522221 w 2544134"/>
                <a:gd name="connsiteY30" fmla="*/ 1001317 h 1972545"/>
                <a:gd name="connsiteX31" fmla="*/ 595237 w 2544134"/>
                <a:gd name="connsiteY31" fmla="*/ 1008678 h 1972545"/>
                <a:gd name="connsiteX32" fmla="*/ 617610 w 2544134"/>
                <a:gd name="connsiteY32" fmla="*/ 1015623 h 1972545"/>
                <a:gd name="connsiteX33" fmla="*/ 630288 w 2544134"/>
                <a:gd name="connsiteY33" fmla="*/ 1000258 h 1972545"/>
                <a:gd name="connsiteX34" fmla="*/ 886474 w 2544134"/>
                <a:gd name="connsiteY34" fmla="*/ 894142 h 1972545"/>
                <a:gd name="connsiteX35" fmla="*/ 896697 w 2544134"/>
                <a:gd name="connsiteY35" fmla="*/ 895173 h 1972545"/>
                <a:gd name="connsiteX36" fmla="*/ 889510 w 2544134"/>
                <a:gd name="connsiteY36" fmla="*/ 872020 h 1972545"/>
                <a:gd name="connsiteX37" fmla="*/ 886474 w 2544134"/>
                <a:gd name="connsiteY37" fmla="*/ 841898 h 1972545"/>
                <a:gd name="connsiteX38" fmla="*/ 1005814 w 2544134"/>
                <a:gd name="connsiteY38" fmla="*/ 695472 h 1972545"/>
                <a:gd name="connsiteX39" fmla="*/ 1011986 w 2544134"/>
                <a:gd name="connsiteY39" fmla="*/ 694850 h 1972545"/>
                <a:gd name="connsiteX40" fmla="*/ 1016112 w 2544134"/>
                <a:gd name="connsiteY40" fmla="*/ 653922 h 1972545"/>
                <a:gd name="connsiteX41" fmla="*/ 1301359 w 2544134"/>
                <a:gd name="connsiteY41" fmla="*/ 421440 h 1972545"/>
                <a:gd name="connsiteX42" fmla="*/ 1342724 w 2544134"/>
                <a:gd name="connsiteY42" fmla="*/ 425610 h 1972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2544134" h="1972545">
                  <a:moveTo>
                    <a:pt x="1395974" y="0"/>
                  </a:moveTo>
                  <a:lnTo>
                    <a:pt x="1581175" y="0"/>
                  </a:lnTo>
                  <a:lnTo>
                    <a:pt x="1629807" y="388693"/>
                  </a:lnTo>
                  <a:lnTo>
                    <a:pt x="1660266" y="394521"/>
                  </a:lnTo>
                  <a:cubicBezTo>
                    <a:pt x="1736117" y="414036"/>
                    <a:pt x="1800967" y="460961"/>
                    <a:pt x="1843628" y="524107"/>
                  </a:cubicBezTo>
                  <a:lnTo>
                    <a:pt x="1859380" y="553128"/>
                  </a:lnTo>
                  <a:lnTo>
                    <a:pt x="1884339" y="550612"/>
                  </a:lnTo>
                  <a:cubicBezTo>
                    <a:pt x="2015447" y="550612"/>
                    <a:pt x="2127937" y="630325"/>
                    <a:pt x="2175988" y="743930"/>
                  </a:cubicBezTo>
                  <a:lnTo>
                    <a:pt x="2180885" y="759703"/>
                  </a:lnTo>
                  <a:lnTo>
                    <a:pt x="2191569" y="756387"/>
                  </a:lnTo>
                  <a:cubicBezTo>
                    <a:pt x="2205457" y="753545"/>
                    <a:pt x="2219836" y="752052"/>
                    <a:pt x="2234564" y="752052"/>
                  </a:cubicBezTo>
                  <a:cubicBezTo>
                    <a:pt x="2337661" y="752052"/>
                    <a:pt x="2423678" y="825183"/>
                    <a:pt x="2443572" y="922399"/>
                  </a:cubicBezTo>
                  <a:lnTo>
                    <a:pt x="2445282" y="939364"/>
                  </a:lnTo>
                  <a:lnTo>
                    <a:pt x="2508998" y="945787"/>
                  </a:lnTo>
                  <a:lnTo>
                    <a:pt x="2544134" y="956223"/>
                  </a:lnTo>
                  <a:lnTo>
                    <a:pt x="2544134" y="1972545"/>
                  </a:lnTo>
                  <a:lnTo>
                    <a:pt x="354884" y="1972545"/>
                  </a:lnTo>
                  <a:lnTo>
                    <a:pt x="342134" y="1965625"/>
                  </a:lnTo>
                  <a:cubicBezTo>
                    <a:pt x="295511" y="1934418"/>
                    <a:pt x="255183" y="1892469"/>
                    <a:pt x="244050" y="1838062"/>
                  </a:cubicBezTo>
                  <a:lnTo>
                    <a:pt x="241474" y="1812505"/>
                  </a:lnTo>
                  <a:lnTo>
                    <a:pt x="236764" y="1816784"/>
                  </a:lnTo>
                  <a:cubicBezTo>
                    <a:pt x="198653" y="1842531"/>
                    <a:pt x="152709" y="1857566"/>
                    <a:pt x="103253" y="1857566"/>
                  </a:cubicBezTo>
                  <a:cubicBezTo>
                    <a:pt x="70283" y="1857566"/>
                    <a:pt x="38873" y="1850884"/>
                    <a:pt x="10304" y="1838801"/>
                  </a:cubicBezTo>
                  <a:lnTo>
                    <a:pt x="0" y="1833208"/>
                  </a:lnTo>
                  <a:lnTo>
                    <a:pt x="0" y="1404340"/>
                  </a:lnTo>
                  <a:lnTo>
                    <a:pt x="10304" y="1398747"/>
                  </a:lnTo>
                  <a:cubicBezTo>
                    <a:pt x="38873" y="1386663"/>
                    <a:pt x="70283" y="1379981"/>
                    <a:pt x="103253" y="1379981"/>
                  </a:cubicBezTo>
                  <a:cubicBezTo>
                    <a:pt x="119738" y="1379981"/>
                    <a:pt x="135833" y="1381652"/>
                    <a:pt x="151378" y="1384832"/>
                  </a:cubicBezTo>
                  <a:lnTo>
                    <a:pt x="162402" y="1388255"/>
                  </a:lnTo>
                  <a:lnTo>
                    <a:pt x="159919" y="1363619"/>
                  </a:lnTo>
                  <a:cubicBezTo>
                    <a:pt x="159919" y="1163525"/>
                    <a:pt x="322127" y="1001317"/>
                    <a:pt x="522221" y="1001317"/>
                  </a:cubicBezTo>
                  <a:cubicBezTo>
                    <a:pt x="547233" y="1001317"/>
                    <a:pt x="571652" y="1003852"/>
                    <a:pt x="595237" y="1008678"/>
                  </a:cubicBezTo>
                  <a:lnTo>
                    <a:pt x="617610" y="1015623"/>
                  </a:lnTo>
                  <a:lnTo>
                    <a:pt x="630288" y="1000258"/>
                  </a:lnTo>
                  <a:cubicBezTo>
                    <a:pt x="695852" y="934694"/>
                    <a:pt x="786427" y="894142"/>
                    <a:pt x="886474" y="894142"/>
                  </a:cubicBezTo>
                  <a:lnTo>
                    <a:pt x="896697" y="895173"/>
                  </a:lnTo>
                  <a:lnTo>
                    <a:pt x="889510" y="872020"/>
                  </a:lnTo>
                  <a:cubicBezTo>
                    <a:pt x="887519" y="862290"/>
                    <a:pt x="886474" y="852216"/>
                    <a:pt x="886474" y="841898"/>
                  </a:cubicBezTo>
                  <a:cubicBezTo>
                    <a:pt x="886474" y="769671"/>
                    <a:pt x="937707" y="709409"/>
                    <a:pt x="1005814" y="695472"/>
                  </a:cubicBezTo>
                  <a:lnTo>
                    <a:pt x="1011986" y="694850"/>
                  </a:lnTo>
                  <a:lnTo>
                    <a:pt x="1016112" y="653922"/>
                  </a:lnTo>
                  <a:cubicBezTo>
                    <a:pt x="1043262" y="521245"/>
                    <a:pt x="1160655" y="421440"/>
                    <a:pt x="1301359" y="421440"/>
                  </a:cubicBezTo>
                  <a:lnTo>
                    <a:pt x="1342724" y="42561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835AEBDB-6E77-465B-802B-2411CB9307EC}"/>
                </a:ext>
              </a:extLst>
            </p:cNvPr>
            <p:cNvGrpSpPr/>
            <p:nvPr userDrawn="1"/>
          </p:nvGrpSpPr>
          <p:grpSpPr>
            <a:xfrm>
              <a:off x="1278074" y="2571749"/>
              <a:ext cx="413353" cy="794587"/>
              <a:chOff x="5304862" y="-789923"/>
              <a:chExt cx="645890" cy="1241591"/>
            </a:xfrm>
          </p:grpSpPr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5E76A47E-F7A7-4DA1-9B8C-D7B1A60D5D71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21" name="이등변 삼각형 49">
                  <a:extLst>
                    <a:ext uri="{FF2B5EF4-FFF2-40B4-BE49-F238E27FC236}">
                      <a16:creationId xmlns:a16="http://schemas.microsoft.com/office/drawing/2014/main" id="{67190486-51A1-4AB6-8B4F-B570F9832336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2" name="자유형: 도형 21">
                  <a:extLst>
                    <a:ext uri="{FF2B5EF4-FFF2-40B4-BE49-F238E27FC236}">
                      <a16:creationId xmlns:a16="http://schemas.microsoft.com/office/drawing/2014/main" id="{56F15390-B3DB-4D76-834D-291CE0D12AD3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" name="자유형: 도형 22">
                  <a:extLst>
                    <a:ext uri="{FF2B5EF4-FFF2-40B4-BE49-F238E27FC236}">
                      <a16:creationId xmlns:a16="http://schemas.microsoft.com/office/drawing/2014/main" id="{3BA87288-70D8-4753-8DAA-8CA1C332EF6C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AD475AD4-CA04-4B61-9BB4-408BA6A11E05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1B106404-A3F8-4193-8435-FA430BEB5473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9408417A-6F35-4CB8-93DD-4FB5074FE702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3058858D-8ACE-40F2-B778-D2BFBF4553F3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2" name="Frame 11"/>
          <p:cNvSpPr/>
          <p:nvPr userDrawn="1"/>
        </p:nvSpPr>
        <p:spPr>
          <a:xfrm>
            <a:off x="251520" y="339502"/>
            <a:ext cx="8640960" cy="4464496"/>
          </a:xfrm>
          <a:prstGeom prst="frame">
            <a:avLst>
              <a:gd name="adj1" fmla="val 1236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375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llo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13476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23EB7A4-0598-4887-ACB7-E8220F8DDFED}"/>
              </a:ext>
            </a:extLst>
          </p:cNvPr>
          <p:cNvGrpSpPr/>
          <p:nvPr userDrawn="1"/>
        </p:nvGrpSpPr>
        <p:grpSpPr>
          <a:xfrm>
            <a:off x="1902711" y="232356"/>
            <a:ext cx="5620059" cy="4638441"/>
            <a:chOff x="1902711" y="497586"/>
            <a:chExt cx="5620059" cy="4638441"/>
          </a:xfrm>
        </p:grpSpPr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C4167999-582F-4DE1-8524-427663DA86EB}"/>
                </a:ext>
              </a:extLst>
            </p:cNvPr>
            <p:cNvGrpSpPr/>
            <p:nvPr userDrawn="1"/>
          </p:nvGrpSpPr>
          <p:grpSpPr>
            <a:xfrm>
              <a:off x="1902711" y="1537517"/>
              <a:ext cx="5620059" cy="3598510"/>
              <a:chOff x="2401342" y="248706"/>
              <a:chExt cx="5620059" cy="3598510"/>
            </a:xfrm>
            <a:solidFill>
              <a:schemeClr val="bg1"/>
            </a:solidFill>
          </p:grpSpPr>
          <p:sp>
            <p:nvSpPr>
              <p:cNvPr id="54" name="Oval 11">
                <a:extLst>
                  <a:ext uri="{FF2B5EF4-FFF2-40B4-BE49-F238E27FC236}">
                    <a16:creationId xmlns:a16="http://schemas.microsoft.com/office/drawing/2014/main" id="{36E509A3-52CE-4453-9564-E704D9C6F3F0}"/>
                  </a:ext>
                </a:extLst>
              </p:cNvPr>
              <p:cNvSpPr/>
              <p:nvPr userDrawn="1"/>
            </p:nvSpPr>
            <p:spPr>
              <a:xfrm>
                <a:off x="4283968" y="941198"/>
                <a:ext cx="956850" cy="9568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Oval 11">
                <a:extLst>
                  <a:ext uri="{FF2B5EF4-FFF2-40B4-BE49-F238E27FC236}">
                    <a16:creationId xmlns:a16="http://schemas.microsoft.com/office/drawing/2014/main" id="{D8641ACF-24EC-4119-AF47-45C5E6B69718}"/>
                  </a:ext>
                </a:extLst>
              </p:cNvPr>
              <p:cNvSpPr/>
              <p:nvPr userDrawn="1"/>
            </p:nvSpPr>
            <p:spPr>
              <a:xfrm>
                <a:off x="4080672" y="1386488"/>
                <a:ext cx="491180" cy="4911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Oval 11">
                <a:extLst>
                  <a:ext uri="{FF2B5EF4-FFF2-40B4-BE49-F238E27FC236}">
                    <a16:creationId xmlns:a16="http://schemas.microsoft.com/office/drawing/2014/main" id="{3873CDEC-688A-4EE6-8974-D80E43FF9273}"/>
                  </a:ext>
                </a:extLst>
              </p:cNvPr>
              <p:cNvSpPr/>
              <p:nvPr userDrawn="1"/>
            </p:nvSpPr>
            <p:spPr>
              <a:xfrm>
                <a:off x="3485352" y="1717923"/>
                <a:ext cx="1190640" cy="119064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Oval 11">
                <a:extLst>
                  <a:ext uri="{FF2B5EF4-FFF2-40B4-BE49-F238E27FC236}">
                    <a16:creationId xmlns:a16="http://schemas.microsoft.com/office/drawing/2014/main" id="{B93DE707-F71B-42F6-A0EB-DFC85BA873B2}"/>
                  </a:ext>
                </a:extLst>
              </p:cNvPr>
              <p:cNvSpPr/>
              <p:nvPr userDrawn="1"/>
            </p:nvSpPr>
            <p:spPr>
              <a:xfrm>
                <a:off x="2886827" y="1894030"/>
                <a:ext cx="1190640" cy="119064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Oval 11">
                <a:extLst>
                  <a:ext uri="{FF2B5EF4-FFF2-40B4-BE49-F238E27FC236}">
                    <a16:creationId xmlns:a16="http://schemas.microsoft.com/office/drawing/2014/main" id="{3A7AC84B-9DE8-4557-8141-47C15EEBD952}"/>
                  </a:ext>
                </a:extLst>
              </p:cNvPr>
              <p:cNvSpPr/>
              <p:nvPr userDrawn="1"/>
            </p:nvSpPr>
            <p:spPr>
              <a:xfrm>
                <a:off x="2401342" y="2516235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Oval 11">
                <a:extLst>
                  <a:ext uri="{FF2B5EF4-FFF2-40B4-BE49-F238E27FC236}">
                    <a16:creationId xmlns:a16="http://schemas.microsoft.com/office/drawing/2014/main" id="{F200C86F-3147-4417-909C-8AA712602B15}"/>
                  </a:ext>
                </a:extLst>
              </p:cNvPr>
              <p:cNvSpPr/>
              <p:nvPr userDrawn="1"/>
            </p:nvSpPr>
            <p:spPr>
              <a:xfrm>
                <a:off x="3017096" y="2797485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Oval 11">
                <a:extLst>
                  <a:ext uri="{FF2B5EF4-FFF2-40B4-BE49-F238E27FC236}">
                    <a16:creationId xmlns:a16="http://schemas.microsoft.com/office/drawing/2014/main" id="{C19D843C-2344-43CD-A232-FDCAF8F43CA5}"/>
                  </a:ext>
                </a:extLst>
              </p:cNvPr>
              <p:cNvSpPr/>
              <p:nvPr userDrawn="1"/>
            </p:nvSpPr>
            <p:spPr>
              <a:xfrm>
                <a:off x="3562974" y="2003019"/>
                <a:ext cx="1844197" cy="184419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Oval 11">
                <a:extLst>
                  <a:ext uri="{FF2B5EF4-FFF2-40B4-BE49-F238E27FC236}">
                    <a16:creationId xmlns:a16="http://schemas.microsoft.com/office/drawing/2014/main" id="{1D594D95-F75F-4683-A364-E7EFD943F93B}"/>
                  </a:ext>
                </a:extLst>
              </p:cNvPr>
              <p:cNvSpPr/>
              <p:nvPr userDrawn="1"/>
            </p:nvSpPr>
            <p:spPr>
              <a:xfrm>
                <a:off x="4999309" y="3011131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Oval 11">
                <a:extLst>
                  <a:ext uri="{FF2B5EF4-FFF2-40B4-BE49-F238E27FC236}">
                    <a16:creationId xmlns:a16="http://schemas.microsoft.com/office/drawing/2014/main" id="{95DD39E7-93D6-494C-A36E-247288990A90}"/>
                  </a:ext>
                </a:extLst>
              </p:cNvPr>
              <p:cNvSpPr/>
              <p:nvPr userDrawn="1"/>
            </p:nvSpPr>
            <p:spPr>
              <a:xfrm>
                <a:off x="5653222" y="2981733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Oval 11">
                <a:extLst>
                  <a:ext uri="{FF2B5EF4-FFF2-40B4-BE49-F238E27FC236}">
                    <a16:creationId xmlns:a16="http://schemas.microsoft.com/office/drawing/2014/main" id="{0724B3EB-D2BA-46AD-9B24-8F61182FFCCE}"/>
                  </a:ext>
                </a:extLst>
              </p:cNvPr>
              <p:cNvSpPr/>
              <p:nvPr userDrawn="1"/>
            </p:nvSpPr>
            <p:spPr>
              <a:xfrm>
                <a:off x="6035666" y="2445747"/>
                <a:ext cx="1363186" cy="13631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Oval 11">
                <a:extLst>
                  <a:ext uri="{FF2B5EF4-FFF2-40B4-BE49-F238E27FC236}">
                    <a16:creationId xmlns:a16="http://schemas.microsoft.com/office/drawing/2014/main" id="{BDBBA2C7-3C34-4968-B283-7486C3E66CD2}"/>
                  </a:ext>
                </a:extLst>
              </p:cNvPr>
              <p:cNvSpPr/>
              <p:nvPr userDrawn="1"/>
            </p:nvSpPr>
            <p:spPr>
              <a:xfrm>
                <a:off x="7037784" y="2729409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Oval 11">
                <a:extLst>
                  <a:ext uri="{FF2B5EF4-FFF2-40B4-BE49-F238E27FC236}">
                    <a16:creationId xmlns:a16="http://schemas.microsoft.com/office/drawing/2014/main" id="{1D3596EF-83B2-4D77-9900-8FBA5EF934B2}"/>
                  </a:ext>
                </a:extLst>
              </p:cNvPr>
              <p:cNvSpPr/>
              <p:nvPr userDrawn="1"/>
            </p:nvSpPr>
            <p:spPr>
              <a:xfrm>
                <a:off x="6658215" y="1725625"/>
                <a:ext cx="1363186" cy="13631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Oval 11">
                <a:extLst>
                  <a:ext uri="{FF2B5EF4-FFF2-40B4-BE49-F238E27FC236}">
                    <a16:creationId xmlns:a16="http://schemas.microsoft.com/office/drawing/2014/main" id="{478452D7-D34C-4072-B618-5EA4D20571B3}"/>
                  </a:ext>
                </a:extLst>
              </p:cNvPr>
              <p:cNvSpPr/>
              <p:nvPr userDrawn="1"/>
            </p:nvSpPr>
            <p:spPr>
              <a:xfrm>
                <a:off x="4702059" y="880592"/>
                <a:ext cx="1040194" cy="104019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Oval 11">
                <a:extLst>
                  <a:ext uri="{FF2B5EF4-FFF2-40B4-BE49-F238E27FC236}">
                    <a16:creationId xmlns:a16="http://schemas.microsoft.com/office/drawing/2014/main" id="{B67A8B79-3441-4CEE-82A3-001ECBD4DD6C}"/>
                  </a:ext>
                </a:extLst>
              </p:cNvPr>
              <p:cNvSpPr/>
              <p:nvPr userDrawn="1"/>
            </p:nvSpPr>
            <p:spPr>
              <a:xfrm>
                <a:off x="5200227" y="1153449"/>
                <a:ext cx="1040194" cy="104019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Oval 11">
                <a:extLst>
                  <a:ext uri="{FF2B5EF4-FFF2-40B4-BE49-F238E27FC236}">
                    <a16:creationId xmlns:a16="http://schemas.microsoft.com/office/drawing/2014/main" id="{39EC19EA-7198-4F0B-A95B-49D0CF19C8F2}"/>
                  </a:ext>
                </a:extLst>
              </p:cNvPr>
              <p:cNvSpPr/>
              <p:nvPr userDrawn="1"/>
            </p:nvSpPr>
            <p:spPr>
              <a:xfrm>
                <a:off x="5945245" y="1484448"/>
                <a:ext cx="701108" cy="70110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Oval 11">
                <a:extLst>
                  <a:ext uri="{FF2B5EF4-FFF2-40B4-BE49-F238E27FC236}">
                    <a16:creationId xmlns:a16="http://schemas.microsoft.com/office/drawing/2014/main" id="{6F4820F4-E538-4700-880A-FA8685A41A3B}"/>
                  </a:ext>
                </a:extLst>
              </p:cNvPr>
              <p:cNvSpPr/>
              <p:nvPr userDrawn="1"/>
            </p:nvSpPr>
            <p:spPr>
              <a:xfrm>
                <a:off x="6121822" y="1792219"/>
                <a:ext cx="1040194" cy="104019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Oval 11">
                <a:extLst>
                  <a:ext uri="{FF2B5EF4-FFF2-40B4-BE49-F238E27FC236}">
                    <a16:creationId xmlns:a16="http://schemas.microsoft.com/office/drawing/2014/main" id="{413F6B1E-425D-4873-9467-3AC4066BB2ED}"/>
                  </a:ext>
                </a:extLst>
              </p:cNvPr>
              <p:cNvSpPr/>
              <p:nvPr userDrawn="1"/>
            </p:nvSpPr>
            <p:spPr>
              <a:xfrm>
                <a:off x="4251327" y="1369850"/>
                <a:ext cx="2136016" cy="2136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사다리꼴 70">
                <a:extLst>
                  <a:ext uri="{FF2B5EF4-FFF2-40B4-BE49-F238E27FC236}">
                    <a16:creationId xmlns:a16="http://schemas.microsoft.com/office/drawing/2014/main" id="{B0CB0B17-591E-4DAC-A92C-EBD6A95CAE9D}"/>
                  </a:ext>
                </a:extLst>
              </p:cNvPr>
              <p:cNvSpPr/>
              <p:nvPr userDrawn="1"/>
            </p:nvSpPr>
            <p:spPr>
              <a:xfrm>
                <a:off x="4765704" y="248706"/>
                <a:ext cx="608632" cy="1216152"/>
              </a:xfrm>
              <a:prstGeom prst="trapezoid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0273FAE2-233C-451C-ABAD-157761C173D3}"/>
                </a:ext>
              </a:extLst>
            </p:cNvPr>
            <p:cNvGrpSpPr/>
            <p:nvPr userDrawn="1"/>
          </p:nvGrpSpPr>
          <p:grpSpPr>
            <a:xfrm>
              <a:off x="4249055" y="497586"/>
              <a:ext cx="645890" cy="1241591"/>
              <a:chOff x="5304862" y="-789923"/>
              <a:chExt cx="645890" cy="1241591"/>
            </a:xfrm>
          </p:grpSpPr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id="{F294317C-D093-4716-BC39-F4EDB7B37133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78" name="이등변 삼각형 49">
                  <a:extLst>
                    <a:ext uri="{FF2B5EF4-FFF2-40B4-BE49-F238E27FC236}">
                      <a16:creationId xmlns:a16="http://schemas.microsoft.com/office/drawing/2014/main" id="{28122585-D90D-4D44-AC50-0A8C9106EF95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9" name="자유형: 도형 78">
                  <a:extLst>
                    <a:ext uri="{FF2B5EF4-FFF2-40B4-BE49-F238E27FC236}">
                      <a16:creationId xmlns:a16="http://schemas.microsoft.com/office/drawing/2014/main" id="{CA4A1B48-5DCF-4240-B908-5565A0B620C1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0" name="자유형: 도형 79">
                  <a:extLst>
                    <a:ext uri="{FF2B5EF4-FFF2-40B4-BE49-F238E27FC236}">
                      <a16:creationId xmlns:a16="http://schemas.microsoft.com/office/drawing/2014/main" id="{28D35705-FE6E-444A-A4F2-216FB36C2D3C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833271DD-6F14-4B18-BE97-D6CF7744263D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32141932-F9EE-4187-BBBC-79F2AADC7FB5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자유형: 도형 75">
                <a:extLst>
                  <a:ext uri="{FF2B5EF4-FFF2-40B4-BE49-F238E27FC236}">
                    <a16:creationId xmlns:a16="http://schemas.microsoft.com/office/drawing/2014/main" id="{C4A28A23-9A45-480D-9AE0-AC8E03B407E4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자유형: 도형 76">
                <a:extLst>
                  <a:ext uri="{FF2B5EF4-FFF2-40B4-BE49-F238E27FC236}">
                    <a16:creationId xmlns:a16="http://schemas.microsoft.com/office/drawing/2014/main" id="{E5282C72-98DB-48D8-88FE-2DFA994D4B88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616057" y="2931790"/>
            <a:ext cx="3894936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15909" y="3579862"/>
            <a:ext cx="3894936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6535596" y="1104508"/>
            <a:ext cx="672848" cy="486211"/>
            <a:chOff x="6495678" y="1779663"/>
            <a:chExt cx="672848" cy="486211"/>
          </a:xfrm>
        </p:grpSpPr>
        <p:sp>
          <p:nvSpPr>
            <p:cNvPr id="17" name="Oval 16"/>
            <p:cNvSpPr/>
            <p:nvPr userDrawn="1"/>
          </p:nvSpPr>
          <p:spPr>
            <a:xfrm>
              <a:off x="6588225" y="1779663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Oval 17"/>
            <p:cNvSpPr/>
            <p:nvPr userDrawn="1"/>
          </p:nvSpPr>
          <p:spPr>
            <a:xfrm>
              <a:off x="6872020" y="1913390"/>
              <a:ext cx="296506" cy="2965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Oval 18"/>
            <p:cNvSpPr/>
            <p:nvPr userDrawn="1"/>
          </p:nvSpPr>
          <p:spPr>
            <a:xfrm>
              <a:off x="6495678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Oval 19"/>
            <p:cNvSpPr/>
            <p:nvPr userDrawn="1"/>
          </p:nvSpPr>
          <p:spPr>
            <a:xfrm>
              <a:off x="6698826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2098952" y="2183144"/>
            <a:ext cx="524595" cy="379081"/>
            <a:chOff x="6495678" y="1779663"/>
            <a:chExt cx="672848" cy="486211"/>
          </a:xfrm>
        </p:grpSpPr>
        <p:sp>
          <p:nvSpPr>
            <p:cNvPr id="22" name="Oval 21"/>
            <p:cNvSpPr/>
            <p:nvPr userDrawn="1"/>
          </p:nvSpPr>
          <p:spPr>
            <a:xfrm>
              <a:off x="6588225" y="1779663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Oval 22"/>
            <p:cNvSpPr/>
            <p:nvPr userDrawn="1"/>
          </p:nvSpPr>
          <p:spPr>
            <a:xfrm>
              <a:off x="6872020" y="1913390"/>
              <a:ext cx="296506" cy="2965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Oval 23"/>
            <p:cNvSpPr/>
            <p:nvPr userDrawn="1"/>
          </p:nvSpPr>
          <p:spPr>
            <a:xfrm>
              <a:off x="6495678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Oval 24"/>
            <p:cNvSpPr/>
            <p:nvPr userDrawn="1"/>
          </p:nvSpPr>
          <p:spPr>
            <a:xfrm>
              <a:off x="6698826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3605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3707904" y="1203090"/>
            <a:ext cx="1710999" cy="3600908"/>
            <a:chOff x="3797105" y="1404992"/>
            <a:chExt cx="1548895" cy="3471014"/>
          </a:xfrm>
        </p:grpSpPr>
        <p:sp>
          <p:nvSpPr>
            <p:cNvPr id="9" name="Rectangle 8"/>
            <p:cNvSpPr/>
            <p:nvPr userDrawn="1"/>
          </p:nvSpPr>
          <p:spPr>
            <a:xfrm>
              <a:off x="3797105" y="1909048"/>
              <a:ext cx="1548000" cy="246290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Isosceles Triangle 11"/>
            <p:cNvSpPr/>
            <p:nvPr userDrawn="1"/>
          </p:nvSpPr>
          <p:spPr>
            <a:xfrm>
              <a:off x="3797105" y="1404992"/>
              <a:ext cx="1548000" cy="504056"/>
            </a:xfrm>
            <a:prstGeom prst="triangle">
              <a:avLst>
                <a:gd name="adj" fmla="val 4905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Isosceles Triangle 13"/>
            <p:cNvSpPr/>
            <p:nvPr userDrawn="1"/>
          </p:nvSpPr>
          <p:spPr>
            <a:xfrm rot="10800000">
              <a:off x="3798000" y="4371950"/>
              <a:ext cx="1548000" cy="504056"/>
            </a:xfrm>
            <a:prstGeom prst="triangle">
              <a:avLst>
                <a:gd name="adj" fmla="val 4905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787227" y="1312181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059035" y="1276575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30843" y="1276575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7243611" y="1276575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515419" y="1276575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9330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3507854"/>
            <a:ext cx="9144000" cy="163564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2329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123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28600" y="987574"/>
            <a:ext cx="6438182" cy="327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233772" y="4262137"/>
            <a:ext cx="8676456" cy="54186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10339" y="1404993"/>
            <a:ext cx="3085597" cy="22818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9192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65" r:id="rId14"/>
    <p:sldLayoutId id="2147483672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73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HobbyMe</a:t>
            </a:r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ko-KR" altLang="en-US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익숙한 하루를 특별하게</a:t>
            </a:r>
            <a:r>
              <a:rPr lang="en-US" altLang="ko-KR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우리들의 이야기</a:t>
            </a:r>
            <a:endParaRPr lang="en-US" altLang="ko-KR" b="1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585280E-EA6D-45B9-B7F9-16B28139232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102891"/>
            <a:ext cx="1605969" cy="53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B719755-587D-4630-AAE3-D9F748D89A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ERD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B40DB0D-FAF4-4488-8255-2F331C389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660" y="694948"/>
            <a:ext cx="6120680" cy="4423752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463371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개요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Project Overview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66268" y="1374018"/>
            <a:ext cx="2539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rPr>
              <a:t>‘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rPr>
              <a:t>HobbyMe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rPr>
              <a:t>’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66268" y="1078941"/>
            <a:ext cx="2539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itchFamily="34" charset="0"/>
              </a:rPr>
              <a:t>프로그램 이름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66268" y="2385053"/>
            <a:ext cx="2539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rPr>
              <a:t>취미 기반 클래스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Arial" pitchFamily="34" charset="0"/>
            </a:endParaRPr>
          </a:p>
          <a:p>
            <a:pPr algn="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rPr>
              <a:t>예약 및 결제 통합 플랫폼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66268" y="2079031"/>
            <a:ext cx="2539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itchFamily="34" charset="0"/>
              </a:rPr>
              <a:t>개발 목적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66268" y="3555843"/>
            <a:ext cx="2539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rPr>
              <a:t>클래스 제공자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rPr>
              <a:t>(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rPr>
              <a:t>호스트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rPr>
              <a:t>),</a:t>
            </a:r>
          </a:p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rPr>
              <a:t>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rPr>
              <a:t>수강자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rPr>
              <a:t>(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rPr>
              <a:t>회원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rPr>
              <a:t>)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Arial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66268" y="3214170"/>
            <a:ext cx="2539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itchFamily="34" charset="0"/>
              </a:rPr>
              <a:t>이용대상자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834941" y="2094419"/>
            <a:ext cx="2539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rPr>
              <a:t>10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rPr>
              <a:t>일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rPr>
              <a:t>, 4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rPr>
              <a:t>명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834941" y="1785851"/>
            <a:ext cx="2539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itchFamily="34" charset="0"/>
              </a:rPr>
              <a:t>개발 기간 및 인원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868444" y="3108449"/>
            <a:ext cx="2539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rPr>
              <a:t>전체 설계 및 구현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rPr>
              <a:t>(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rPr>
              <a:t>FrontController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rPr>
              <a:t>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rPr>
              <a:t>기반 통합 처리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rPr>
              <a:t>)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Arial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865378" y="2798672"/>
            <a:ext cx="2539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itchFamily="34" charset="0"/>
              </a:rPr>
              <a:t>주요 역할</a:t>
            </a:r>
          </a:p>
        </p:txBody>
      </p:sp>
      <p:grpSp>
        <p:nvGrpSpPr>
          <p:cNvPr id="71" name="Group 3">
            <a:extLst>
              <a:ext uri="{FF2B5EF4-FFF2-40B4-BE49-F238E27FC236}">
                <a16:creationId xmlns:a16="http://schemas.microsoft.com/office/drawing/2014/main" id="{4DD26C9C-A696-44BC-AE18-DD1B0B364916}"/>
              </a:ext>
            </a:extLst>
          </p:cNvPr>
          <p:cNvGrpSpPr/>
          <p:nvPr/>
        </p:nvGrpSpPr>
        <p:grpSpPr>
          <a:xfrm>
            <a:off x="3547075" y="987574"/>
            <a:ext cx="1020696" cy="1020696"/>
            <a:chOff x="3623312" y="1131590"/>
            <a:chExt cx="1020696" cy="1020696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72" name="Teardrop 4">
              <a:extLst>
                <a:ext uri="{FF2B5EF4-FFF2-40B4-BE49-F238E27FC236}">
                  <a16:creationId xmlns:a16="http://schemas.microsoft.com/office/drawing/2014/main" id="{2300A2B9-DE84-4DBA-A587-E5BB7D345F1A}"/>
                </a:ext>
              </a:extLst>
            </p:cNvPr>
            <p:cNvSpPr/>
            <p:nvPr/>
          </p:nvSpPr>
          <p:spPr>
            <a:xfrm rot="5400000">
              <a:off x="3623312" y="1131590"/>
              <a:ext cx="1020696" cy="1020696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Oval 5">
              <a:extLst>
                <a:ext uri="{FF2B5EF4-FFF2-40B4-BE49-F238E27FC236}">
                  <a16:creationId xmlns:a16="http://schemas.microsoft.com/office/drawing/2014/main" id="{02CAF73A-CC5C-4850-9F7E-9FE6204701CE}"/>
                </a:ext>
              </a:extLst>
            </p:cNvPr>
            <p:cNvSpPr/>
            <p:nvPr/>
          </p:nvSpPr>
          <p:spPr>
            <a:xfrm>
              <a:off x="3699550" y="1207828"/>
              <a:ext cx="868221" cy="8682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4" name="Group 6">
            <a:extLst>
              <a:ext uri="{FF2B5EF4-FFF2-40B4-BE49-F238E27FC236}">
                <a16:creationId xmlns:a16="http://schemas.microsoft.com/office/drawing/2014/main" id="{5BB9288D-5A3A-4865-AFDD-314647782B2B}"/>
              </a:ext>
            </a:extLst>
          </p:cNvPr>
          <p:cNvGrpSpPr/>
          <p:nvPr/>
        </p:nvGrpSpPr>
        <p:grpSpPr>
          <a:xfrm>
            <a:off x="3410857" y="2031141"/>
            <a:ext cx="1020696" cy="1020696"/>
            <a:chOff x="3623312" y="1131590"/>
            <a:chExt cx="1020696" cy="1020696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75" name="Teardrop 7">
              <a:extLst>
                <a:ext uri="{FF2B5EF4-FFF2-40B4-BE49-F238E27FC236}">
                  <a16:creationId xmlns:a16="http://schemas.microsoft.com/office/drawing/2014/main" id="{A4D7E16C-99F1-4F46-990C-90E975CAB6CE}"/>
                </a:ext>
              </a:extLst>
            </p:cNvPr>
            <p:cNvSpPr/>
            <p:nvPr/>
          </p:nvSpPr>
          <p:spPr>
            <a:xfrm rot="5400000">
              <a:off x="3623312" y="1131590"/>
              <a:ext cx="1020696" cy="1020696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Oval 8">
              <a:extLst>
                <a:ext uri="{FF2B5EF4-FFF2-40B4-BE49-F238E27FC236}">
                  <a16:creationId xmlns:a16="http://schemas.microsoft.com/office/drawing/2014/main" id="{93E430C1-7A5E-4275-8EBD-A42A15093ECD}"/>
                </a:ext>
              </a:extLst>
            </p:cNvPr>
            <p:cNvSpPr/>
            <p:nvPr/>
          </p:nvSpPr>
          <p:spPr>
            <a:xfrm>
              <a:off x="3699550" y="1207828"/>
              <a:ext cx="868221" cy="8682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7" name="Group 9">
            <a:extLst>
              <a:ext uri="{FF2B5EF4-FFF2-40B4-BE49-F238E27FC236}">
                <a16:creationId xmlns:a16="http://schemas.microsoft.com/office/drawing/2014/main" id="{FF9523F8-6848-46D7-A9F4-F5B0BEA25FB2}"/>
              </a:ext>
            </a:extLst>
          </p:cNvPr>
          <p:cNvGrpSpPr/>
          <p:nvPr/>
        </p:nvGrpSpPr>
        <p:grpSpPr>
          <a:xfrm>
            <a:off x="3271627" y="3051837"/>
            <a:ext cx="1020696" cy="1020696"/>
            <a:chOff x="3623312" y="1131590"/>
            <a:chExt cx="1020696" cy="1020696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78" name="Teardrop 10">
              <a:extLst>
                <a:ext uri="{FF2B5EF4-FFF2-40B4-BE49-F238E27FC236}">
                  <a16:creationId xmlns:a16="http://schemas.microsoft.com/office/drawing/2014/main" id="{544B2ABA-3EB6-4CA5-B1CF-D341785F5D82}"/>
                </a:ext>
              </a:extLst>
            </p:cNvPr>
            <p:cNvSpPr/>
            <p:nvPr/>
          </p:nvSpPr>
          <p:spPr>
            <a:xfrm rot="5400000">
              <a:off x="3623312" y="1131590"/>
              <a:ext cx="1020696" cy="1020696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Oval 11">
              <a:extLst>
                <a:ext uri="{FF2B5EF4-FFF2-40B4-BE49-F238E27FC236}">
                  <a16:creationId xmlns:a16="http://schemas.microsoft.com/office/drawing/2014/main" id="{4E86440C-5666-4DF2-B751-D75A015137FC}"/>
                </a:ext>
              </a:extLst>
            </p:cNvPr>
            <p:cNvSpPr/>
            <p:nvPr/>
          </p:nvSpPr>
          <p:spPr>
            <a:xfrm>
              <a:off x="3699550" y="1207828"/>
              <a:ext cx="868221" cy="8682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0" name="Group 12">
            <a:extLst>
              <a:ext uri="{FF2B5EF4-FFF2-40B4-BE49-F238E27FC236}">
                <a16:creationId xmlns:a16="http://schemas.microsoft.com/office/drawing/2014/main" id="{EA179EAC-80CE-4822-96F4-64A39413B1D8}"/>
              </a:ext>
            </a:extLst>
          </p:cNvPr>
          <p:cNvGrpSpPr/>
          <p:nvPr/>
        </p:nvGrpSpPr>
        <p:grpSpPr>
          <a:xfrm flipH="1">
            <a:off x="4631764" y="1675332"/>
            <a:ext cx="1020696" cy="1020696"/>
            <a:chOff x="3623312" y="1131590"/>
            <a:chExt cx="1020696" cy="1020696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81" name="Teardrop 13">
              <a:extLst>
                <a:ext uri="{FF2B5EF4-FFF2-40B4-BE49-F238E27FC236}">
                  <a16:creationId xmlns:a16="http://schemas.microsoft.com/office/drawing/2014/main" id="{4E1F31BD-68DE-4543-8F4B-971145E3A0EE}"/>
                </a:ext>
              </a:extLst>
            </p:cNvPr>
            <p:cNvSpPr/>
            <p:nvPr/>
          </p:nvSpPr>
          <p:spPr>
            <a:xfrm rot="5400000">
              <a:off x="3623312" y="1131590"/>
              <a:ext cx="1020696" cy="1020696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highlight>
                  <a:srgbClr val="000000"/>
                </a:highlight>
              </a:endParaRPr>
            </a:p>
          </p:txBody>
        </p:sp>
        <p:sp>
          <p:nvSpPr>
            <p:cNvPr id="82" name="Oval 14">
              <a:extLst>
                <a:ext uri="{FF2B5EF4-FFF2-40B4-BE49-F238E27FC236}">
                  <a16:creationId xmlns:a16="http://schemas.microsoft.com/office/drawing/2014/main" id="{70EFE347-E3FD-4521-8660-3C70F3823D3A}"/>
                </a:ext>
              </a:extLst>
            </p:cNvPr>
            <p:cNvSpPr/>
            <p:nvPr/>
          </p:nvSpPr>
          <p:spPr>
            <a:xfrm>
              <a:off x="3699550" y="1207828"/>
              <a:ext cx="868221" cy="8682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highlight>
                  <a:srgbClr val="000000"/>
                </a:highlight>
              </a:endParaRPr>
            </a:p>
          </p:txBody>
        </p:sp>
      </p:grpSp>
      <p:grpSp>
        <p:nvGrpSpPr>
          <p:cNvPr id="83" name="Group 15">
            <a:extLst>
              <a:ext uri="{FF2B5EF4-FFF2-40B4-BE49-F238E27FC236}">
                <a16:creationId xmlns:a16="http://schemas.microsoft.com/office/drawing/2014/main" id="{1D0B2953-C663-42EB-9070-A73E3D2EBED6}"/>
              </a:ext>
            </a:extLst>
          </p:cNvPr>
          <p:cNvGrpSpPr/>
          <p:nvPr/>
        </p:nvGrpSpPr>
        <p:grpSpPr>
          <a:xfrm flipH="1">
            <a:off x="4768910" y="2717571"/>
            <a:ext cx="1020696" cy="1020696"/>
            <a:chOff x="3623312" y="1131590"/>
            <a:chExt cx="1020696" cy="1020696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84" name="Teardrop 16">
              <a:extLst>
                <a:ext uri="{FF2B5EF4-FFF2-40B4-BE49-F238E27FC236}">
                  <a16:creationId xmlns:a16="http://schemas.microsoft.com/office/drawing/2014/main" id="{A962BD6D-419A-4BE9-9467-1DDB7286624E}"/>
                </a:ext>
              </a:extLst>
            </p:cNvPr>
            <p:cNvSpPr/>
            <p:nvPr/>
          </p:nvSpPr>
          <p:spPr>
            <a:xfrm rot="5400000">
              <a:off x="3623312" y="1131590"/>
              <a:ext cx="1020696" cy="1020696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Oval 17">
              <a:extLst>
                <a:ext uri="{FF2B5EF4-FFF2-40B4-BE49-F238E27FC236}">
                  <a16:creationId xmlns:a16="http://schemas.microsoft.com/office/drawing/2014/main" id="{421DB313-B12E-4D6E-9EA3-A8D757757284}"/>
                </a:ext>
              </a:extLst>
            </p:cNvPr>
            <p:cNvSpPr/>
            <p:nvPr/>
          </p:nvSpPr>
          <p:spPr>
            <a:xfrm>
              <a:off x="3699550" y="1207828"/>
              <a:ext cx="868221" cy="8682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6" name="Rectangle 18">
            <a:extLst>
              <a:ext uri="{FF2B5EF4-FFF2-40B4-BE49-F238E27FC236}">
                <a16:creationId xmlns:a16="http://schemas.microsoft.com/office/drawing/2014/main" id="{AB54BB91-5BE6-495E-AD14-AC165D775042}"/>
              </a:ext>
            </a:extLst>
          </p:cNvPr>
          <p:cNvSpPr/>
          <p:nvPr/>
        </p:nvSpPr>
        <p:spPr>
          <a:xfrm>
            <a:off x="4494617" y="1903500"/>
            <a:ext cx="72000" cy="324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7" name="Rectangle 19">
            <a:extLst>
              <a:ext uri="{FF2B5EF4-FFF2-40B4-BE49-F238E27FC236}">
                <a16:creationId xmlns:a16="http://schemas.microsoft.com/office/drawing/2014/main" id="{40CA7CB4-392F-4388-BF1E-28224D18403C}"/>
              </a:ext>
            </a:extLst>
          </p:cNvPr>
          <p:cNvSpPr/>
          <p:nvPr/>
        </p:nvSpPr>
        <p:spPr>
          <a:xfrm>
            <a:off x="4631764" y="2659500"/>
            <a:ext cx="72000" cy="248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8" name="Rectangle 20">
            <a:extLst>
              <a:ext uri="{FF2B5EF4-FFF2-40B4-BE49-F238E27FC236}">
                <a16:creationId xmlns:a16="http://schemas.microsoft.com/office/drawing/2014/main" id="{0727EA28-6C69-4A36-AE78-A3B985020772}"/>
              </a:ext>
            </a:extLst>
          </p:cNvPr>
          <p:cNvSpPr/>
          <p:nvPr/>
        </p:nvSpPr>
        <p:spPr>
          <a:xfrm>
            <a:off x="4357470" y="2659500"/>
            <a:ext cx="72000" cy="248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9" name="Rectangle 21">
            <a:extLst>
              <a:ext uri="{FF2B5EF4-FFF2-40B4-BE49-F238E27FC236}">
                <a16:creationId xmlns:a16="http://schemas.microsoft.com/office/drawing/2014/main" id="{DCAD2DE3-5370-4EAA-A241-0B9CD48272A7}"/>
              </a:ext>
            </a:extLst>
          </p:cNvPr>
          <p:cNvSpPr/>
          <p:nvPr/>
        </p:nvSpPr>
        <p:spPr>
          <a:xfrm>
            <a:off x="4220323" y="3595500"/>
            <a:ext cx="72000" cy="154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0" name="Rectangle 22">
            <a:extLst>
              <a:ext uri="{FF2B5EF4-FFF2-40B4-BE49-F238E27FC236}">
                <a16:creationId xmlns:a16="http://schemas.microsoft.com/office/drawing/2014/main" id="{E7915E7F-0B48-464D-8C78-8C3487C89AE6}"/>
              </a:ext>
            </a:extLst>
          </p:cNvPr>
          <p:cNvSpPr/>
          <p:nvPr/>
        </p:nvSpPr>
        <p:spPr>
          <a:xfrm>
            <a:off x="4768910" y="3595500"/>
            <a:ext cx="72000" cy="154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1" name="Block Arc 14">
            <a:extLst>
              <a:ext uri="{FF2B5EF4-FFF2-40B4-BE49-F238E27FC236}">
                <a16:creationId xmlns:a16="http://schemas.microsoft.com/office/drawing/2014/main" id="{30495573-82FB-4E24-A7CE-DB014558B086}"/>
              </a:ext>
            </a:extLst>
          </p:cNvPr>
          <p:cNvSpPr/>
          <p:nvPr/>
        </p:nvSpPr>
        <p:spPr>
          <a:xfrm rot="16200000">
            <a:off x="3874796" y="1315174"/>
            <a:ext cx="365255" cy="365494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2" name="Rectangle 16">
            <a:extLst>
              <a:ext uri="{FF2B5EF4-FFF2-40B4-BE49-F238E27FC236}">
                <a16:creationId xmlns:a16="http://schemas.microsoft.com/office/drawing/2014/main" id="{B153B3D2-EFD0-42B8-A627-F655CA496FA2}"/>
              </a:ext>
            </a:extLst>
          </p:cNvPr>
          <p:cNvSpPr/>
          <p:nvPr/>
        </p:nvSpPr>
        <p:spPr>
          <a:xfrm rot="2700000">
            <a:off x="5167444" y="3015186"/>
            <a:ext cx="223629" cy="42546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Round Same Side Corner Rectangle 8">
            <a:extLst>
              <a:ext uri="{FF2B5EF4-FFF2-40B4-BE49-F238E27FC236}">
                <a16:creationId xmlns:a16="http://schemas.microsoft.com/office/drawing/2014/main" id="{E6D1A6CC-187C-4376-802F-094898A62D5B}"/>
              </a:ext>
            </a:extLst>
          </p:cNvPr>
          <p:cNvSpPr/>
          <p:nvPr/>
        </p:nvSpPr>
        <p:spPr>
          <a:xfrm>
            <a:off x="3591826" y="3379743"/>
            <a:ext cx="354992" cy="355536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4" name="Rounded Rectangle 51">
            <a:extLst>
              <a:ext uri="{FF2B5EF4-FFF2-40B4-BE49-F238E27FC236}">
                <a16:creationId xmlns:a16="http://schemas.microsoft.com/office/drawing/2014/main" id="{71C363A2-3CBE-4271-A329-7D0C08BA238C}"/>
              </a:ext>
            </a:extLst>
          </p:cNvPr>
          <p:cNvSpPr/>
          <p:nvPr/>
        </p:nvSpPr>
        <p:spPr>
          <a:xfrm rot="16200000" flipH="1">
            <a:off x="3737211" y="2369108"/>
            <a:ext cx="367987" cy="34655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5" name="Rounded Rectangle 20">
            <a:extLst>
              <a:ext uri="{FF2B5EF4-FFF2-40B4-BE49-F238E27FC236}">
                <a16:creationId xmlns:a16="http://schemas.microsoft.com/office/drawing/2014/main" id="{0BE67ABA-CB77-4B4F-9645-B6DCE6B0639F}"/>
              </a:ext>
            </a:extLst>
          </p:cNvPr>
          <p:cNvSpPr>
            <a:spLocks noChangeAspect="1"/>
          </p:cNvSpPr>
          <p:nvPr/>
        </p:nvSpPr>
        <p:spPr>
          <a:xfrm rot="2160000">
            <a:off x="4975287" y="1990551"/>
            <a:ext cx="333647" cy="360000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3088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 </a:t>
            </a:r>
            <a:r>
              <a:rPr lang="ko-KR" altLang="en-US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 환경 및 기술 스택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Development Environment &amp; Tech Stack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6F4CE03-4BDB-43B6-BE63-3B7292DDE69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831" y="2842397"/>
            <a:ext cx="1605969" cy="53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856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 환경 및 기술 스택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Development Environment &amp; Tech Stack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99081"/>
              </p:ext>
            </p:extLst>
          </p:nvPr>
        </p:nvGraphicFramePr>
        <p:xfrm>
          <a:off x="759069" y="1251304"/>
          <a:ext cx="1820560" cy="27054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1200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ko-KR" altLang="en-US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Arial" pitchFamily="34" charset="0"/>
                        </a:rPr>
                        <a:t>Backend 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ko-KR" altLang="en-US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02080">
                <a:tc>
                  <a:txBody>
                    <a:bodyPr/>
                    <a:lstStyle/>
                    <a:p>
                      <a:endParaRPr lang="ko-KR" altLang="en-US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  <a:cs typeface="Arial" pitchFamily="34" charset="0"/>
                        </a:rPr>
                        <a:t>Java Servlet &amp; JSP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  <a:cs typeface="Arial" pitchFamily="34" charset="0"/>
                        </a:rPr>
                        <a:t>Java 17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  <a:cs typeface="Arial" pitchFamily="34" charset="0"/>
                        </a:rPr>
                        <a:t>JDBC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ko-KR" altLang="en-US" kern="100" spc="0" baseline="0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kern="100" spc="0" baseline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kern="100" spc="0" baseline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0203704"/>
              </p:ext>
            </p:extLst>
          </p:nvPr>
        </p:nvGraphicFramePr>
        <p:xfrm>
          <a:off x="2686069" y="1251304"/>
          <a:ext cx="1820560" cy="27054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1200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ko-KR" altLang="en-US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Arial" pitchFamily="34" charset="0"/>
                        </a:rPr>
                        <a:t>Frontend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ko-KR" altLang="en-US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02080">
                <a:tc>
                  <a:txBody>
                    <a:bodyPr/>
                    <a:lstStyle/>
                    <a:p>
                      <a:endParaRPr lang="ko-KR" altLang="en-US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  <a:cs typeface="Arial" pitchFamily="34" charset="0"/>
                        </a:rPr>
                        <a:t>JSP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  <a:cs typeface="Arial" pitchFamily="34" charset="0"/>
                        </a:rPr>
                        <a:t>HTML/CSS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  <a:cs typeface="Arial" pitchFamily="34" charset="0"/>
                        </a:rPr>
                        <a:t>JavaScript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ko-KR" altLang="en-US" kern="100" spc="0" baseline="0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kern="100" spc="0" baseline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kern="100" spc="0" baseline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465159"/>
              </p:ext>
            </p:extLst>
          </p:nvPr>
        </p:nvGraphicFramePr>
        <p:xfrm>
          <a:off x="4613069" y="1251304"/>
          <a:ext cx="1820560" cy="27054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1200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ko-KR" altLang="en-US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Arial" pitchFamily="34" charset="0"/>
                        </a:rPr>
                        <a:t>Database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ko-KR" altLang="en-US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02080">
                <a:tc>
                  <a:txBody>
                    <a:bodyPr/>
                    <a:lstStyle/>
                    <a:p>
                      <a:endParaRPr lang="ko-KR" altLang="en-US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  <a:cs typeface="Arial" pitchFamily="34" charset="0"/>
                        </a:rPr>
                        <a:t>MySQL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ko-KR" altLang="en-US" kern="100" spc="0" baseline="0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kern="100" spc="0" baseline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kern="100" spc="0" baseline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011682"/>
              </p:ext>
            </p:extLst>
          </p:nvPr>
        </p:nvGraphicFramePr>
        <p:xfrm>
          <a:off x="6540069" y="1251304"/>
          <a:ext cx="1820560" cy="27054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1200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ko-KR" altLang="en-US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Arial" pitchFamily="34" charset="0"/>
                        </a:rPr>
                        <a:t>Server &amp; Tool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ko-KR" altLang="en-US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02080">
                <a:tc>
                  <a:txBody>
                    <a:bodyPr/>
                    <a:lstStyle/>
                    <a:p>
                      <a:endParaRPr lang="ko-KR" altLang="en-US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rgbClr val="404040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  <a:cs typeface="Arial" pitchFamily="34" charset="0"/>
                        </a:rPr>
                        <a:t>Apache Tomcat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rgbClr val="404040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rgbClr val="404040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Eclipse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rgbClr val="404040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rgbClr val="404040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Git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rgbClr val="404040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rgbClr val="404040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JSTL</a:t>
                      </a:r>
                      <a:endParaRPr lang="en-US" altLang="ko-KR" sz="1200" b="0" dirty="0">
                        <a:solidFill>
                          <a:srgbClr val="404040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ko-KR" altLang="en-US" kern="100" spc="0" baseline="0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kern="100" spc="0" baseline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kern="100" spc="0" baseline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1" name="그림 10">
            <a:extLst>
              <a:ext uri="{FF2B5EF4-FFF2-40B4-BE49-F238E27FC236}">
                <a16:creationId xmlns:a16="http://schemas.microsoft.com/office/drawing/2014/main" id="{8A5E381E-3846-4869-88CF-519C62E7F3D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578" y="1275606"/>
            <a:ext cx="699542" cy="69954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353E876-F223-4A13-A47E-F61000DF641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5498" y="1409937"/>
            <a:ext cx="592642" cy="29632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3D09104-FDDF-48C5-84CC-287D416404F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674" y="1199572"/>
            <a:ext cx="1373349" cy="94013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57F1DEC-BBC9-4CA6-826D-A93B73819E3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0089" y="1316895"/>
            <a:ext cx="607258" cy="60725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0EDECE50-4C56-4F1F-8FD6-CC0867156DB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189657" y="1353548"/>
            <a:ext cx="468814" cy="468814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751A9A92-1D43-4FA0-B020-6C1C677D0CC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3334" y="1353548"/>
            <a:ext cx="690995" cy="533951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D8B694F4-9C54-442D-B630-F70BF12FF7C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5530" y="1275606"/>
            <a:ext cx="564984" cy="564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5285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핵심 기능 요약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Key Features Summary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6F4CE03-4BDB-43B6-BE63-3B7292DDE69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831" y="2842397"/>
            <a:ext cx="1605969" cy="53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729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핵심 기능 요약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Key Features Summary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5356773" y="2625756"/>
            <a:ext cx="3031651" cy="0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356773" y="3597864"/>
            <a:ext cx="3031651" cy="0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731951" y="2139702"/>
            <a:ext cx="3031651" cy="0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731951" y="3111810"/>
            <a:ext cx="3031651" cy="0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731951" y="4083918"/>
            <a:ext cx="3031651" cy="0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973577" y="1233237"/>
            <a:ext cx="2592288" cy="647914"/>
            <a:chOff x="803640" y="3362835"/>
            <a:chExt cx="2059657" cy="647914"/>
          </a:xfrm>
        </p:grpSpPr>
        <p:sp>
          <p:nvSpPr>
            <p:cNvPr id="42" name="TextBox 41"/>
            <p:cNvSpPr txBox="1"/>
            <p:nvPr/>
          </p:nvSpPr>
          <p:spPr>
            <a:xfrm>
              <a:off x="803640" y="3579862"/>
              <a:ext cx="205965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회원가입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, </a:t>
              </a: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로그인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, </a:t>
              </a: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정보 수정 기능을 통해 사용자 계정을 효율적으로 관리합니다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.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itchFamily="34" charset="0"/>
                </a:rPr>
                <a:t>회원 관리 시스템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755576" y="2219193"/>
            <a:ext cx="2810287" cy="817191"/>
            <a:chOff x="630432" y="3362835"/>
            <a:chExt cx="2232865" cy="817191"/>
          </a:xfrm>
        </p:grpSpPr>
        <p:sp>
          <p:nvSpPr>
            <p:cNvPr id="45" name="TextBox 44"/>
            <p:cNvSpPr txBox="1"/>
            <p:nvPr/>
          </p:nvSpPr>
          <p:spPr>
            <a:xfrm>
              <a:off x="630432" y="3579862"/>
              <a:ext cx="2232865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클래스 글 작성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, </a:t>
              </a: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수정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, </a:t>
              </a: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삭제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, </a:t>
              </a: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목록 조회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, </a:t>
              </a: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검색 및 다양한 정렬 옵션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(</a:t>
              </a:r>
              <a:r>
                <a:rPr lang="ko-KR" altLang="en-US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최신순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, </a:t>
              </a:r>
              <a:r>
                <a:rPr lang="ko-KR" altLang="en-US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좋아요순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, </a:t>
              </a:r>
              <a:r>
                <a:rPr lang="ko-KR" altLang="en-US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댓글순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)</a:t>
              </a: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을 제공합니다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.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itchFamily="34" charset="0"/>
                </a:rPr>
                <a:t>게시판 기능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973577" y="3205147"/>
            <a:ext cx="2592288" cy="817191"/>
            <a:chOff x="803640" y="3362835"/>
            <a:chExt cx="2059657" cy="817191"/>
          </a:xfrm>
        </p:grpSpPr>
        <p:sp>
          <p:nvSpPr>
            <p:cNvPr id="48" name="TextBox 47"/>
            <p:cNvSpPr txBox="1"/>
            <p:nvPr/>
          </p:nvSpPr>
          <p:spPr>
            <a:xfrm>
              <a:off x="803640" y="3579862"/>
              <a:ext cx="2059657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게시글 좋아요 등록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/</a:t>
              </a: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해제 시스템과 댓글 기능을 통해 사용자 간 활발한 상호작용을 지원합니다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.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itchFamily="34" charset="0"/>
                </a:rPr>
                <a:t>소통 기능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5580112" y="1726215"/>
            <a:ext cx="2592288" cy="817191"/>
            <a:chOff x="803640" y="3362835"/>
            <a:chExt cx="2059657" cy="817191"/>
          </a:xfrm>
        </p:grpSpPr>
        <p:sp>
          <p:nvSpPr>
            <p:cNvPr id="51" name="TextBox 50"/>
            <p:cNvSpPr txBox="1"/>
            <p:nvPr/>
          </p:nvSpPr>
          <p:spPr>
            <a:xfrm>
              <a:off x="803640" y="3579862"/>
              <a:ext cx="2059657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예약 날짜 선택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, </a:t>
              </a: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인원 제한 설정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, </a:t>
              </a: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모집 완료 상태 표시 등 효율적인 클래스 관리가 가능합니다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.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itchFamily="34" charset="0"/>
                </a:rPr>
                <a:t>예약 시스템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580112" y="2712171"/>
            <a:ext cx="2592288" cy="647914"/>
            <a:chOff x="803640" y="3362835"/>
            <a:chExt cx="2059657" cy="647914"/>
          </a:xfrm>
        </p:grpSpPr>
        <p:sp>
          <p:nvSpPr>
            <p:cNvPr id="54" name="TextBox 53"/>
            <p:cNvSpPr txBox="1"/>
            <p:nvPr/>
          </p:nvSpPr>
          <p:spPr>
            <a:xfrm>
              <a:off x="803640" y="3579862"/>
              <a:ext cx="205965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결제된 내역을 승인해주고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, </a:t>
              </a: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전반적인 게시판을 관리합니다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.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itchFamily="34" charset="0"/>
                </a:rPr>
                <a:t>관리자 기능</a:t>
              </a:r>
            </a:p>
          </p:txBody>
        </p:sp>
      </p:grpSp>
      <p:grpSp>
        <p:nvGrpSpPr>
          <p:cNvPr id="56" name="Group 7">
            <a:extLst>
              <a:ext uri="{FF2B5EF4-FFF2-40B4-BE49-F238E27FC236}">
                <a16:creationId xmlns:a16="http://schemas.microsoft.com/office/drawing/2014/main" id="{06959FE3-0883-4297-AD02-FD940531F3D4}"/>
              </a:ext>
            </a:extLst>
          </p:cNvPr>
          <p:cNvGrpSpPr/>
          <p:nvPr/>
        </p:nvGrpSpPr>
        <p:grpSpPr>
          <a:xfrm>
            <a:off x="3763602" y="1779662"/>
            <a:ext cx="835293" cy="720080"/>
            <a:chOff x="3496214" y="1275606"/>
            <a:chExt cx="1060704" cy="914400"/>
          </a:xfrm>
        </p:grpSpPr>
        <p:sp>
          <p:nvSpPr>
            <p:cNvPr id="57" name="Hexagon 5">
              <a:extLst>
                <a:ext uri="{FF2B5EF4-FFF2-40B4-BE49-F238E27FC236}">
                  <a16:creationId xmlns:a16="http://schemas.microsoft.com/office/drawing/2014/main" id="{D8B3F53F-BD20-4012-B44F-83D75BD35353}"/>
                </a:ext>
              </a:extLst>
            </p:cNvPr>
            <p:cNvSpPr/>
            <p:nvPr/>
          </p:nvSpPr>
          <p:spPr>
            <a:xfrm>
              <a:off x="3496214" y="1275606"/>
              <a:ext cx="1060704" cy="914400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8" name="Hexagon 6">
              <a:extLst>
                <a:ext uri="{FF2B5EF4-FFF2-40B4-BE49-F238E27FC236}">
                  <a16:creationId xmlns:a16="http://schemas.microsoft.com/office/drawing/2014/main" id="{678D48B6-C66F-4A9A-B418-49C82661F8F5}"/>
                </a:ext>
              </a:extLst>
            </p:cNvPr>
            <p:cNvSpPr/>
            <p:nvPr/>
          </p:nvSpPr>
          <p:spPr>
            <a:xfrm>
              <a:off x="3594518" y="1360351"/>
              <a:ext cx="864096" cy="744910"/>
            </a:xfrm>
            <a:prstGeom prst="hexagon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9" name="Group 9">
            <a:extLst>
              <a:ext uri="{FF2B5EF4-FFF2-40B4-BE49-F238E27FC236}">
                <a16:creationId xmlns:a16="http://schemas.microsoft.com/office/drawing/2014/main" id="{FFCDFA65-D12A-4AEC-8CEF-BF4D365371C8}"/>
              </a:ext>
            </a:extLst>
          </p:cNvPr>
          <p:cNvGrpSpPr/>
          <p:nvPr/>
        </p:nvGrpSpPr>
        <p:grpSpPr>
          <a:xfrm>
            <a:off x="4521480" y="2265716"/>
            <a:ext cx="835293" cy="720080"/>
            <a:chOff x="3496214" y="1275606"/>
            <a:chExt cx="1060704" cy="914400"/>
          </a:xfrm>
        </p:grpSpPr>
        <p:sp>
          <p:nvSpPr>
            <p:cNvPr id="60" name="Hexagon 10">
              <a:extLst>
                <a:ext uri="{FF2B5EF4-FFF2-40B4-BE49-F238E27FC236}">
                  <a16:creationId xmlns:a16="http://schemas.microsoft.com/office/drawing/2014/main" id="{C201B6BB-4CD6-4A05-BAEA-9F1390CA025B}"/>
                </a:ext>
              </a:extLst>
            </p:cNvPr>
            <p:cNvSpPr/>
            <p:nvPr/>
          </p:nvSpPr>
          <p:spPr>
            <a:xfrm>
              <a:off x="3496214" y="1275606"/>
              <a:ext cx="1060704" cy="914400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1" name="Hexagon 11">
              <a:extLst>
                <a:ext uri="{FF2B5EF4-FFF2-40B4-BE49-F238E27FC236}">
                  <a16:creationId xmlns:a16="http://schemas.microsoft.com/office/drawing/2014/main" id="{D1C516C0-D252-48CD-AEE4-853BE3CD9BB7}"/>
                </a:ext>
              </a:extLst>
            </p:cNvPr>
            <p:cNvSpPr/>
            <p:nvPr/>
          </p:nvSpPr>
          <p:spPr>
            <a:xfrm>
              <a:off x="3594518" y="1360351"/>
              <a:ext cx="864096" cy="744910"/>
            </a:xfrm>
            <a:prstGeom prst="hexagon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2" name="Group 12">
            <a:extLst>
              <a:ext uri="{FF2B5EF4-FFF2-40B4-BE49-F238E27FC236}">
                <a16:creationId xmlns:a16="http://schemas.microsoft.com/office/drawing/2014/main" id="{393F4BDE-348B-455A-A231-585EDB43BC98}"/>
              </a:ext>
            </a:extLst>
          </p:cNvPr>
          <p:cNvGrpSpPr/>
          <p:nvPr/>
        </p:nvGrpSpPr>
        <p:grpSpPr>
          <a:xfrm>
            <a:off x="3763602" y="2751770"/>
            <a:ext cx="835293" cy="720080"/>
            <a:chOff x="3496214" y="1275606"/>
            <a:chExt cx="1060704" cy="914400"/>
          </a:xfrm>
        </p:grpSpPr>
        <p:sp>
          <p:nvSpPr>
            <p:cNvPr id="63" name="Hexagon 13">
              <a:extLst>
                <a:ext uri="{FF2B5EF4-FFF2-40B4-BE49-F238E27FC236}">
                  <a16:creationId xmlns:a16="http://schemas.microsoft.com/office/drawing/2014/main" id="{72F38578-B552-4D2D-AE1F-B95BF6FF1420}"/>
                </a:ext>
              </a:extLst>
            </p:cNvPr>
            <p:cNvSpPr/>
            <p:nvPr/>
          </p:nvSpPr>
          <p:spPr>
            <a:xfrm>
              <a:off x="3496214" y="1275606"/>
              <a:ext cx="1060704" cy="914400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4" name="Hexagon 14">
              <a:extLst>
                <a:ext uri="{FF2B5EF4-FFF2-40B4-BE49-F238E27FC236}">
                  <a16:creationId xmlns:a16="http://schemas.microsoft.com/office/drawing/2014/main" id="{667FEF7D-8EA4-46DB-98CB-75294946C1C8}"/>
                </a:ext>
              </a:extLst>
            </p:cNvPr>
            <p:cNvSpPr/>
            <p:nvPr/>
          </p:nvSpPr>
          <p:spPr>
            <a:xfrm>
              <a:off x="3594518" y="1360351"/>
              <a:ext cx="864096" cy="744910"/>
            </a:xfrm>
            <a:prstGeom prst="hexagon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5" name="Group 18">
            <a:extLst>
              <a:ext uri="{FF2B5EF4-FFF2-40B4-BE49-F238E27FC236}">
                <a16:creationId xmlns:a16="http://schemas.microsoft.com/office/drawing/2014/main" id="{FA7C2C29-A8AF-4D99-8955-559866223782}"/>
              </a:ext>
            </a:extLst>
          </p:cNvPr>
          <p:cNvGrpSpPr/>
          <p:nvPr/>
        </p:nvGrpSpPr>
        <p:grpSpPr>
          <a:xfrm>
            <a:off x="3763602" y="3723878"/>
            <a:ext cx="835293" cy="720080"/>
            <a:chOff x="3496214" y="1275606"/>
            <a:chExt cx="1060704" cy="914400"/>
          </a:xfrm>
        </p:grpSpPr>
        <p:sp>
          <p:nvSpPr>
            <p:cNvPr id="66" name="Hexagon 19">
              <a:extLst>
                <a:ext uri="{FF2B5EF4-FFF2-40B4-BE49-F238E27FC236}">
                  <a16:creationId xmlns:a16="http://schemas.microsoft.com/office/drawing/2014/main" id="{FE57759C-D9B0-4A57-9454-32666493FD13}"/>
                </a:ext>
              </a:extLst>
            </p:cNvPr>
            <p:cNvSpPr/>
            <p:nvPr/>
          </p:nvSpPr>
          <p:spPr>
            <a:xfrm>
              <a:off x="3496214" y="1275606"/>
              <a:ext cx="1060704" cy="914400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7" name="Hexagon 20">
              <a:extLst>
                <a:ext uri="{FF2B5EF4-FFF2-40B4-BE49-F238E27FC236}">
                  <a16:creationId xmlns:a16="http://schemas.microsoft.com/office/drawing/2014/main" id="{07573125-33F5-4E38-8AB3-D2437C0F3E3A}"/>
                </a:ext>
              </a:extLst>
            </p:cNvPr>
            <p:cNvSpPr/>
            <p:nvPr/>
          </p:nvSpPr>
          <p:spPr>
            <a:xfrm>
              <a:off x="3594518" y="1360351"/>
              <a:ext cx="864096" cy="744910"/>
            </a:xfrm>
            <a:prstGeom prst="hexagon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8" name="Group 21">
            <a:extLst>
              <a:ext uri="{FF2B5EF4-FFF2-40B4-BE49-F238E27FC236}">
                <a16:creationId xmlns:a16="http://schemas.microsoft.com/office/drawing/2014/main" id="{E747B17F-0E5C-442A-A892-E5AE1C89F2AD}"/>
              </a:ext>
            </a:extLst>
          </p:cNvPr>
          <p:cNvGrpSpPr/>
          <p:nvPr/>
        </p:nvGrpSpPr>
        <p:grpSpPr>
          <a:xfrm>
            <a:off x="4521480" y="3237824"/>
            <a:ext cx="835293" cy="720080"/>
            <a:chOff x="3496214" y="1275606"/>
            <a:chExt cx="1060704" cy="914400"/>
          </a:xfrm>
        </p:grpSpPr>
        <p:sp>
          <p:nvSpPr>
            <p:cNvPr id="69" name="Hexagon 22">
              <a:extLst>
                <a:ext uri="{FF2B5EF4-FFF2-40B4-BE49-F238E27FC236}">
                  <a16:creationId xmlns:a16="http://schemas.microsoft.com/office/drawing/2014/main" id="{36279BC7-53A7-4BBE-AF45-93A757664EA8}"/>
                </a:ext>
              </a:extLst>
            </p:cNvPr>
            <p:cNvSpPr/>
            <p:nvPr/>
          </p:nvSpPr>
          <p:spPr>
            <a:xfrm>
              <a:off x="3496214" y="1275606"/>
              <a:ext cx="1060704" cy="914400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0" name="Hexagon 23">
              <a:extLst>
                <a:ext uri="{FF2B5EF4-FFF2-40B4-BE49-F238E27FC236}">
                  <a16:creationId xmlns:a16="http://schemas.microsoft.com/office/drawing/2014/main" id="{2C9B6904-C0A0-421E-AF58-A217EEB0AE93}"/>
                </a:ext>
              </a:extLst>
            </p:cNvPr>
            <p:cNvSpPr/>
            <p:nvPr/>
          </p:nvSpPr>
          <p:spPr>
            <a:xfrm>
              <a:off x="3594518" y="1360351"/>
              <a:ext cx="864096" cy="744910"/>
            </a:xfrm>
            <a:prstGeom prst="hexagon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1" name="Block Arc 14">
            <a:extLst>
              <a:ext uri="{FF2B5EF4-FFF2-40B4-BE49-F238E27FC236}">
                <a16:creationId xmlns:a16="http://schemas.microsoft.com/office/drawing/2014/main" id="{19A36531-3BC8-4486-AC38-8B466463F62D}"/>
              </a:ext>
            </a:extLst>
          </p:cNvPr>
          <p:cNvSpPr/>
          <p:nvPr/>
        </p:nvSpPr>
        <p:spPr>
          <a:xfrm rot="16200000">
            <a:off x="4014542" y="1964387"/>
            <a:ext cx="333413" cy="333630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2" name="Teardrop 6">
            <a:extLst>
              <a:ext uri="{FF2B5EF4-FFF2-40B4-BE49-F238E27FC236}">
                <a16:creationId xmlns:a16="http://schemas.microsoft.com/office/drawing/2014/main" id="{D5EBCFE5-1A2F-4452-BDF9-E937A40106D0}"/>
              </a:ext>
            </a:extLst>
          </p:cNvPr>
          <p:cNvSpPr/>
          <p:nvPr/>
        </p:nvSpPr>
        <p:spPr>
          <a:xfrm rot="8100000">
            <a:off x="4788090" y="2476216"/>
            <a:ext cx="293279" cy="293280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3" name="Rectangle 7">
            <a:extLst>
              <a:ext uri="{FF2B5EF4-FFF2-40B4-BE49-F238E27FC236}">
                <a16:creationId xmlns:a16="http://schemas.microsoft.com/office/drawing/2014/main" id="{8FBCC4C2-AE7D-40F9-B1E7-CB9CE1D84CD3}"/>
              </a:ext>
            </a:extLst>
          </p:cNvPr>
          <p:cNvSpPr/>
          <p:nvPr/>
        </p:nvSpPr>
        <p:spPr>
          <a:xfrm rot="18900000">
            <a:off x="4104191" y="2957030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4" name="Oval 6">
            <a:extLst>
              <a:ext uri="{FF2B5EF4-FFF2-40B4-BE49-F238E27FC236}">
                <a16:creationId xmlns:a16="http://schemas.microsoft.com/office/drawing/2014/main" id="{A4239D79-893D-4900-98EA-B0CEA3D85FF9}"/>
              </a:ext>
            </a:extLst>
          </p:cNvPr>
          <p:cNvSpPr/>
          <p:nvPr/>
        </p:nvSpPr>
        <p:spPr>
          <a:xfrm>
            <a:off x="4760786" y="3405114"/>
            <a:ext cx="356681" cy="352945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5" name="Heart 38">
            <a:extLst>
              <a:ext uri="{FF2B5EF4-FFF2-40B4-BE49-F238E27FC236}">
                <a16:creationId xmlns:a16="http://schemas.microsoft.com/office/drawing/2014/main" id="{9E29047D-6740-461D-AFD3-F658B70CBD2B}"/>
              </a:ext>
            </a:extLst>
          </p:cNvPr>
          <p:cNvSpPr/>
          <p:nvPr/>
        </p:nvSpPr>
        <p:spPr>
          <a:xfrm>
            <a:off x="3990154" y="3891168"/>
            <a:ext cx="382181" cy="382181"/>
          </a:xfrm>
          <a:prstGeom prst="hear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63250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핵심 기능 요약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Key Features Summary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1577845" y="1275606"/>
            <a:ext cx="5767660" cy="1220143"/>
            <a:chOff x="803640" y="3129160"/>
            <a:chExt cx="2059657" cy="1220143"/>
          </a:xfrm>
        </p:grpSpPr>
        <p:sp>
          <p:nvSpPr>
            <p:cNvPr id="24" name="TextBox 23"/>
            <p:cNvSpPr txBox="1"/>
            <p:nvPr/>
          </p:nvSpPr>
          <p:spPr>
            <a:xfrm>
              <a:off x="803640" y="3579862"/>
              <a:ext cx="199378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Kakao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 </a:t>
              </a: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지도 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API</a:t>
              </a: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를 활용하여 클래스 위치를 쉽게 검색하고 지정할 수 있습니다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. </a:t>
              </a: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사용자는 주소 검색을 통해 정확한 위치를 마커로 표시할 수 있습니다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.</a:t>
              </a:r>
              <a:b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</a:br>
              <a:endPara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endParaRPr>
            </a:p>
            <a:p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지도 연동은 클래스 참가자들에게 정확한 위치 정보를 제공하여 접근성을 높이는 데 기여합니다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.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03640" y="3129160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itchFamily="34" charset="0"/>
                </a:rPr>
                <a:t>위치 기반 지도 연동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033718" y="3014233"/>
            <a:ext cx="5583189" cy="1144756"/>
            <a:chOff x="803640" y="3204547"/>
            <a:chExt cx="2059657" cy="1144756"/>
          </a:xfrm>
        </p:grpSpPr>
        <p:sp>
          <p:nvSpPr>
            <p:cNvPr id="33" name="TextBox 32"/>
            <p:cNvSpPr txBox="1"/>
            <p:nvPr/>
          </p:nvSpPr>
          <p:spPr>
            <a:xfrm>
              <a:off x="803640" y="3579862"/>
              <a:ext cx="205965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클래스 소개를 위한 썸네일 이미지와 다중 이미지 업로드 기능을 지원합니다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.</a:t>
              </a:r>
            </a:p>
            <a:p>
              <a:pPr algn="r"/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사용자는 자신의 클래스를 시각적으로 더욱 매력적으로 표현할 수 있습니다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.</a:t>
              </a:r>
            </a:p>
            <a:p>
              <a:pPr algn="r"/>
              <a:endPara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endParaRPr>
            </a:p>
            <a:p>
              <a:pPr algn="r"/>
              <a:r>
                <a:rPr lang="ko-KR" altLang="en-US" sz="1100" spc="-3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업로드된</a:t>
              </a:r>
              <a:r>
                <a:rPr lang="ko-KR" altLang="en-US" sz="11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 이미지는 서버에 안전하게 저장되며</a:t>
              </a:r>
              <a:r>
                <a:rPr lang="en-US" altLang="ko-KR" sz="11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, </a:t>
              </a:r>
              <a:r>
                <a:rPr lang="ko-KR" altLang="en-US" sz="11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게시글 상세 페이지에서 갤러리 형태로 표시됩니다</a:t>
              </a:r>
              <a:r>
                <a:rPr lang="en-US" altLang="ko-KR" sz="11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.</a:t>
              </a:r>
              <a:endParaRPr lang="ko-KR" altLang="en-US" sz="11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03640" y="3204547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itchFamily="34" charset="0"/>
                </a:rPr>
                <a:t>파일 업로드 시스템</a:t>
              </a: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03E18276-6F53-45D0-B6C6-29235DE73720}"/>
              </a:ext>
            </a:extLst>
          </p:cNvPr>
          <p:cNvGrpSpPr/>
          <p:nvPr/>
        </p:nvGrpSpPr>
        <p:grpSpPr>
          <a:xfrm>
            <a:off x="512933" y="1287740"/>
            <a:ext cx="835293" cy="720080"/>
            <a:chOff x="652596" y="2560330"/>
            <a:chExt cx="835293" cy="720080"/>
          </a:xfrm>
        </p:grpSpPr>
        <p:sp>
          <p:nvSpPr>
            <p:cNvPr id="40" name="Hexagon 10">
              <a:extLst>
                <a:ext uri="{FF2B5EF4-FFF2-40B4-BE49-F238E27FC236}">
                  <a16:creationId xmlns:a16="http://schemas.microsoft.com/office/drawing/2014/main" id="{224D354A-DE21-48D4-A852-39F31DF4A6B0}"/>
                </a:ext>
              </a:extLst>
            </p:cNvPr>
            <p:cNvSpPr/>
            <p:nvPr/>
          </p:nvSpPr>
          <p:spPr>
            <a:xfrm>
              <a:off x="652596" y="2560330"/>
              <a:ext cx="835293" cy="720080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Hexagon 11">
              <a:extLst>
                <a:ext uri="{FF2B5EF4-FFF2-40B4-BE49-F238E27FC236}">
                  <a16:creationId xmlns:a16="http://schemas.microsoft.com/office/drawing/2014/main" id="{F86D4235-ED50-4060-A476-0F6BAC9BA356}"/>
                </a:ext>
              </a:extLst>
            </p:cNvPr>
            <p:cNvSpPr/>
            <p:nvPr/>
          </p:nvSpPr>
          <p:spPr>
            <a:xfrm>
              <a:off x="730009" y="2627066"/>
              <a:ext cx="680466" cy="586608"/>
            </a:xfrm>
            <a:prstGeom prst="hexagon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3" name="Teardrop 6">
              <a:extLst>
                <a:ext uri="{FF2B5EF4-FFF2-40B4-BE49-F238E27FC236}">
                  <a16:creationId xmlns:a16="http://schemas.microsoft.com/office/drawing/2014/main" id="{C4319688-BEAA-4930-87F0-1DD540CFD82F}"/>
                </a:ext>
              </a:extLst>
            </p:cNvPr>
            <p:cNvSpPr/>
            <p:nvPr/>
          </p:nvSpPr>
          <p:spPr>
            <a:xfrm rot="8100000">
              <a:off x="919206" y="2770830"/>
              <a:ext cx="293279" cy="293280"/>
            </a:xfrm>
            <a:custGeom>
              <a:avLst/>
              <a:gdLst/>
              <a:ahLst/>
              <a:cxnLst/>
              <a:rect l="l" t="t" r="r" b="b"/>
              <a:pathLst>
                <a:path w="2483832" h="2483835">
                  <a:moveTo>
                    <a:pt x="657616" y="1826218"/>
                  </a:moveTo>
                  <a:cubicBezTo>
                    <a:pt x="806520" y="1975122"/>
                    <a:pt x="1047940" y="1975122"/>
                    <a:pt x="1196844" y="1826218"/>
                  </a:cubicBezTo>
                  <a:cubicBezTo>
                    <a:pt x="1345748" y="1677314"/>
                    <a:pt x="1345748" y="1435894"/>
                    <a:pt x="1196844" y="1286990"/>
                  </a:cubicBezTo>
                  <a:cubicBezTo>
                    <a:pt x="1047940" y="1138086"/>
                    <a:pt x="806520" y="1138086"/>
                    <a:pt x="657616" y="1286990"/>
                  </a:cubicBezTo>
                  <a:cubicBezTo>
                    <a:pt x="508712" y="1435894"/>
                    <a:pt x="508712" y="1677314"/>
                    <a:pt x="657616" y="1826218"/>
                  </a:cubicBezTo>
                  <a:close/>
                  <a:moveTo>
                    <a:pt x="293335" y="2190500"/>
                  </a:moveTo>
                  <a:cubicBezTo>
                    <a:pt x="112098" y="2009262"/>
                    <a:pt x="0" y="1758885"/>
                    <a:pt x="0" y="1482325"/>
                  </a:cubicBezTo>
                  <a:cubicBezTo>
                    <a:pt x="0" y="929206"/>
                    <a:pt x="459290" y="590078"/>
                    <a:pt x="1001509" y="480815"/>
                  </a:cubicBezTo>
                  <a:cubicBezTo>
                    <a:pt x="1569704" y="366317"/>
                    <a:pt x="1861757" y="259925"/>
                    <a:pt x="2483832" y="0"/>
                  </a:cubicBezTo>
                  <a:cubicBezTo>
                    <a:pt x="2230640" y="682694"/>
                    <a:pt x="2130986" y="873716"/>
                    <a:pt x="2003018" y="1482325"/>
                  </a:cubicBezTo>
                  <a:cubicBezTo>
                    <a:pt x="1901990" y="2042180"/>
                    <a:pt x="1554627" y="2483835"/>
                    <a:pt x="1001509" y="2483835"/>
                  </a:cubicBezTo>
                  <a:cubicBezTo>
                    <a:pt x="724950" y="2483835"/>
                    <a:pt x="474573" y="2371737"/>
                    <a:pt x="293335" y="219050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51" name="Hexagon 10">
            <a:extLst>
              <a:ext uri="{FF2B5EF4-FFF2-40B4-BE49-F238E27FC236}">
                <a16:creationId xmlns:a16="http://schemas.microsoft.com/office/drawing/2014/main" id="{6A1320F1-BB28-4E13-9845-81329C09E158}"/>
              </a:ext>
            </a:extLst>
          </p:cNvPr>
          <p:cNvSpPr/>
          <p:nvPr/>
        </p:nvSpPr>
        <p:spPr>
          <a:xfrm>
            <a:off x="7092280" y="2950980"/>
            <a:ext cx="835293" cy="720080"/>
          </a:xfrm>
          <a:prstGeom prst="hexagon">
            <a:avLst/>
          </a:prstGeom>
          <a:solidFill>
            <a:schemeClr val="accent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2" name="Hexagon 11">
            <a:extLst>
              <a:ext uri="{FF2B5EF4-FFF2-40B4-BE49-F238E27FC236}">
                <a16:creationId xmlns:a16="http://schemas.microsoft.com/office/drawing/2014/main" id="{1F5D3D12-26B0-4D09-B266-CBF00EEC3B67}"/>
              </a:ext>
            </a:extLst>
          </p:cNvPr>
          <p:cNvSpPr/>
          <p:nvPr/>
        </p:nvSpPr>
        <p:spPr>
          <a:xfrm>
            <a:off x="7169693" y="3017716"/>
            <a:ext cx="680466" cy="586608"/>
          </a:xfrm>
          <a:prstGeom prst="hexagon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54" name="Straight Arrow Connector 32">
            <a:extLst>
              <a:ext uri="{FF2B5EF4-FFF2-40B4-BE49-F238E27FC236}">
                <a16:creationId xmlns:a16="http://schemas.microsoft.com/office/drawing/2014/main" id="{ADF415A4-3F99-47EA-9A67-EBA2F56F7649}"/>
              </a:ext>
            </a:extLst>
          </p:cNvPr>
          <p:cNvCxnSpPr/>
          <p:nvPr/>
        </p:nvCxnSpPr>
        <p:spPr>
          <a:xfrm flipH="1">
            <a:off x="4058248" y="3306116"/>
            <a:ext cx="3031651" cy="0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32">
            <a:extLst>
              <a:ext uri="{FF2B5EF4-FFF2-40B4-BE49-F238E27FC236}">
                <a16:creationId xmlns:a16="http://schemas.microsoft.com/office/drawing/2014/main" id="{41455E4A-C704-441F-89FE-A5488E1DF16B}"/>
              </a:ext>
            </a:extLst>
          </p:cNvPr>
          <p:cNvCxnSpPr>
            <a:cxnSpLocks/>
          </p:cNvCxnSpPr>
          <p:nvPr/>
        </p:nvCxnSpPr>
        <p:spPr>
          <a:xfrm>
            <a:off x="1348226" y="1644880"/>
            <a:ext cx="2711317" cy="0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rapezoid 13">
            <a:extLst>
              <a:ext uri="{FF2B5EF4-FFF2-40B4-BE49-F238E27FC236}">
                <a16:creationId xmlns:a16="http://schemas.microsoft.com/office/drawing/2014/main" id="{C6682000-B1AA-41F8-A1E9-A8F15480F0C3}"/>
              </a:ext>
            </a:extLst>
          </p:cNvPr>
          <p:cNvSpPr/>
          <p:nvPr/>
        </p:nvSpPr>
        <p:spPr>
          <a:xfrm>
            <a:off x="7329007" y="3159059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52843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시스템 특징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S</a:t>
            </a:r>
            <a:r>
              <a:rPr lang="en-US" altLang="ko-KR" sz="1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ystem Architecture</a:t>
            </a:r>
            <a:endParaRPr lang="en-US" altLang="ko-KR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6F4CE03-4BDB-43B6-BE63-3B7292DDE69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831" y="2842397"/>
            <a:ext cx="1605969" cy="53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8470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1" name="Group 20480"/>
          <p:cNvGrpSpPr/>
          <p:nvPr/>
        </p:nvGrpSpPr>
        <p:grpSpPr>
          <a:xfrm>
            <a:off x="1360332" y="1541512"/>
            <a:ext cx="7025063" cy="1816297"/>
            <a:chOff x="1291353" y="1755670"/>
            <a:chExt cx="7025063" cy="1816297"/>
          </a:xfrm>
        </p:grpSpPr>
        <p:sp>
          <p:nvSpPr>
            <p:cNvPr id="22" name="Block Arc 21"/>
            <p:cNvSpPr/>
            <p:nvPr/>
          </p:nvSpPr>
          <p:spPr>
            <a:xfrm>
              <a:off x="6500119" y="1755670"/>
              <a:ext cx="1816297" cy="1816297"/>
            </a:xfrm>
            <a:prstGeom prst="blockArc">
              <a:avLst>
                <a:gd name="adj1" fmla="val 16127381"/>
                <a:gd name="adj2" fmla="val 5490194"/>
                <a:gd name="adj3" fmla="val 4041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480" name="Rectangle 20479"/>
            <p:cNvSpPr/>
            <p:nvPr/>
          </p:nvSpPr>
          <p:spPr>
            <a:xfrm>
              <a:off x="1291353" y="1755670"/>
              <a:ext cx="6156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884442" y="3509217"/>
              <a:ext cx="2567805" cy="6274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시스템 특징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sz="11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System Architecture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922197" y="1130448"/>
            <a:ext cx="914400" cy="914400"/>
            <a:chOff x="5364088" y="2787774"/>
            <a:chExt cx="914400" cy="914400"/>
          </a:xfrm>
        </p:grpSpPr>
        <p:sp>
          <p:nvSpPr>
            <p:cNvPr id="4" name="Oval 3"/>
            <p:cNvSpPr/>
            <p:nvPr/>
          </p:nvSpPr>
          <p:spPr>
            <a:xfrm>
              <a:off x="5364088" y="2787774"/>
              <a:ext cx="914400" cy="9144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5443246" y="2866932"/>
              <a:ext cx="756084" cy="75608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609680" y="1130448"/>
            <a:ext cx="914400" cy="914400"/>
            <a:chOff x="5364088" y="2787774"/>
            <a:chExt cx="914400" cy="914400"/>
          </a:xfrm>
        </p:grpSpPr>
        <p:sp>
          <p:nvSpPr>
            <p:cNvPr id="9" name="Oval 8"/>
            <p:cNvSpPr/>
            <p:nvPr/>
          </p:nvSpPr>
          <p:spPr>
            <a:xfrm>
              <a:off x="5364088" y="2787774"/>
              <a:ext cx="914400" cy="9144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5443246" y="2866932"/>
              <a:ext cx="756084" cy="75608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297163" y="1130448"/>
            <a:ext cx="914400" cy="914400"/>
            <a:chOff x="5364088" y="2787774"/>
            <a:chExt cx="914400" cy="914400"/>
          </a:xfrm>
        </p:grpSpPr>
        <p:sp>
          <p:nvSpPr>
            <p:cNvPr id="12" name="Oval 11"/>
            <p:cNvSpPr/>
            <p:nvPr/>
          </p:nvSpPr>
          <p:spPr>
            <a:xfrm>
              <a:off x="5364088" y="2787774"/>
              <a:ext cx="914400" cy="9144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5443246" y="2866932"/>
              <a:ext cx="756084" cy="75608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953422" y="2863724"/>
            <a:ext cx="914400" cy="914400"/>
            <a:chOff x="5364088" y="2787774"/>
            <a:chExt cx="914400" cy="914400"/>
          </a:xfrm>
        </p:grpSpPr>
        <p:sp>
          <p:nvSpPr>
            <p:cNvPr id="18" name="Oval 17"/>
            <p:cNvSpPr/>
            <p:nvPr/>
          </p:nvSpPr>
          <p:spPr>
            <a:xfrm>
              <a:off x="5364088" y="2787774"/>
              <a:ext cx="914400" cy="9144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5443246" y="2866932"/>
              <a:ext cx="756084" cy="75608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569737" y="1434246"/>
            <a:ext cx="306803" cy="306803"/>
            <a:chOff x="1547664" y="3147814"/>
            <a:chExt cx="720080" cy="720080"/>
          </a:xfrm>
        </p:grpSpPr>
        <p:sp>
          <p:nvSpPr>
            <p:cNvPr id="7" name="Oval 6"/>
            <p:cNvSpPr/>
            <p:nvPr/>
          </p:nvSpPr>
          <p:spPr>
            <a:xfrm>
              <a:off x="1547664" y="3147814"/>
              <a:ext cx="720080" cy="72008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Chevron 19"/>
            <p:cNvSpPr/>
            <p:nvPr/>
          </p:nvSpPr>
          <p:spPr>
            <a:xfrm>
              <a:off x="1741237" y="3312127"/>
              <a:ext cx="391455" cy="391455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257220" y="1434246"/>
            <a:ext cx="306803" cy="306803"/>
            <a:chOff x="1547664" y="3147814"/>
            <a:chExt cx="720080" cy="720080"/>
          </a:xfrm>
        </p:grpSpPr>
        <p:sp>
          <p:nvSpPr>
            <p:cNvPr id="24" name="Oval 23"/>
            <p:cNvSpPr/>
            <p:nvPr/>
          </p:nvSpPr>
          <p:spPr>
            <a:xfrm>
              <a:off x="1547664" y="3147814"/>
              <a:ext cx="720080" cy="72008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Chevron 24"/>
            <p:cNvSpPr/>
            <p:nvPr/>
          </p:nvSpPr>
          <p:spPr>
            <a:xfrm>
              <a:off x="1741237" y="3312127"/>
              <a:ext cx="391455" cy="391455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 rot="5400000">
            <a:off x="8169371" y="2300884"/>
            <a:ext cx="306803" cy="306803"/>
            <a:chOff x="1547664" y="3147814"/>
            <a:chExt cx="720080" cy="720080"/>
          </a:xfrm>
        </p:grpSpPr>
        <p:sp>
          <p:nvSpPr>
            <p:cNvPr id="30" name="Oval 29"/>
            <p:cNvSpPr/>
            <p:nvPr/>
          </p:nvSpPr>
          <p:spPr>
            <a:xfrm>
              <a:off x="1547664" y="3147814"/>
              <a:ext cx="720080" cy="72008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Chevron 30"/>
            <p:cNvSpPr/>
            <p:nvPr/>
          </p:nvSpPr>
          <p:spPr>
            <a:xfrm>
              <a:off x="1741237" y="3312127"/>
              <a:ext cx="391455" cy="391455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36" name="Block Arc 14"/>
          <p:cNvSpPr/>
          <p:nvPr/>
        </p:nvSpPr>
        <p:spPr>
          <a:xfrm rot="16200000">
            <a:off x="1212690" y="1420832"/>
            <a:ext cx="333413" cy="333630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602480" y="1450550"/>
            <a:ext cx="303765" cy="253924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" name="Teardrop 6"/>
          <p:cNvSpPr/>
          <p:nvPr/>
        </p:nvSpPr>
        <p:spPr>
          <a:xfrm rot="8100000">
            <a:off x="3920239" y="1430872"/>
            <a:ext cx="293279" cy="293280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Rectangle 16"/>
          <p:cNvSpPr/>
          <p:nvPr/>
        </p:nvSpPr>
        <p:spPr>
          <a:xfrm rot="2700000">
            <a:off x="5298806" y="3109076"/>
            <a:ext cx="223629" cy="42546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1" name="Group 40"/>
          <p:cNvGrpSpPr/>
          <p:nvPr/>
        </p:nvGrpSpPr>
        <p:grpSpPr>
          <a:xfrm>
            <a:off x="106928" y="2118466"/>
            <a:ext cx="2544938" cy="647914"/>
            <a:chOff x="803640" y="3362835"/>
            <a:chExt cx="2059657" cy="647914"/>
          </a:xfrm>
        </p:grpSpPr>
        <p:sp>
          <p:nvSpPr>
            <p:cNvPr id="42" name="TextBox 41"/>
            <p:cNvSpPr txBox="1"/>
            <p:nvPr/>
          </p:nvSpPr>
          <p:spPr>
            <a:xfrm>
              <a:off x="803640" y="3579862"/>
              <a:ext cx="205965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모든 요청을 하나의 </a:t>
              </a:r>
              <a:r>
                <a:rPr lang="ko-KR" altLang="en-US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서블릿에서</a:t>
              </a: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 효율적으로 분기 처리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03640" y="3362835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itchFamily="34" charset="0"/>
                </a:rPr>
                <a:t>Servlet </a:t>
              </a:r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itchFamily="34" charset="0"/>
                </a:rPr>
                <a:t>기반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itchFamily="34" charset="0"/>
                </a:rPr>
                <a:t>FrontController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itchFamily="34" charset="0"/>
                </a:rPr>
                <a:t> </a:t>
              </a:r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itchFamily="34" charset="0"/>
                </a:rPr>
                <a:t>패턴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3054899" y="2118466"/>
            <a:ext cx="2023958" cy="647914"/>
            <a:chOff x="803640" y="3362835"/>
            <a:chExt cx="2059657" cy="647914"/>
          </a:xfrm>
        </p:grpSpPr>
        <p:sp>
          <p:nvSpPr>
            <p:cNvPr id="45" name="TextBox 44"/>
            <p:cNvSpPr txBox="1"/>
            <p:nvPr/>
          </p:nvSpPr>
          <p:spPr>
            <a:xfrm>
              <a:off x="803640" y="3579862"/>
              <a:ext cx="205965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데이터 접근 및 객체화 구조화로 유지보수성 향상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itchFamily="34" charset="0"/>
                </a:rPr>
                <a:t>DAO/DTO </a:t>
              </a:r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itchFamily="34" charset="0"/>
                </a:rPr>
                <a:t>패턴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5742380" y="2118466"/>
            <a:ext cx="2023958" cy="647914"/>
            <a:chOff x="803640" y="3362835"/>
            <a:chExt cx="2059657" cy="647914"/>
          </a:xfrm>
        </p:grpSpPr>
        <p:sp>
          <p:nvSpPr>
            <p:cNvPr id="48" name="TextBox 47"/>
            <p:cNvSpPr txBox="1"/>
            <p:nvPr/>
          </p:nvSpPr>
          <p:spPr>
            <a:xfrm>
              <a:off x="803640" y="3579862"/>
              <a:ext cx="205965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뷰 로직 간소화 및 동적 데이터 바인딩 구현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itchFamily="34" charset="0"/>
                </a:rPr>
                <a:t>JSTL / EL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itchFamily="34" charset="0"/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4329960" y="3859437"/>
            <a:ext cx="2186256" cy="647914"/>
            <a:chOff x="803640" y="3362835"/>
            <a:chExt cx="2059657" cy="647914"/>
          </a:xfrm>
        </p:grpSpPr>
        <p:sp>
          <p:nvSpPr>
            <p:cNvPr id="54" name="TextBox 53"/>
            <p:cNvSpPr txBox="1"/>
            <p:nvPr/>
          </p:nvSpPr>
          <p:spPr>
            <a:xfrm>
              <a:off x="803640" y="3579862"/>
              <a:ext cx="205965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마감된 게시글 자동 삭제 기능으로 시스템 자동화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03640" y="3362835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itchFamily="34" charset="0"/>
                </a:rPr>
                <a:t>Java Scheduler (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itchFamily="34" charset="0"/>
                </a:rPr>
                <a:t>TimerTask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itchFamily="34" charset="0"/>
                </a:rPr>
                <a:t>)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14450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05. </a:t>
            </a:r>
            <a:r>
              <a:rPr lang="en-US" altLang="ko-KR" spc="-15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사용자</a:t>
            </a:r>
            <a:r>
              <a:rPr lang="en-US" altLang="ko-KR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pc="-15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인터페이스</a:t>
            </a:r>
            <a:r>
              <a:rPr lang="en-US" altLang="ko-KR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(UI)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User Interface (UI)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6F4CE03-4BDB-43B6-BE63-3B7292DDE69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831" y="2842397"/>
            <a:ext cx="1605969" cy="53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180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그림 개체 틀 6">
            <a:extLst>
              <a:ext uri="{FF2B5EF4-FFF2-40B4-BE49-F238E27FC236}">
                <a16:creationId xmlns:a16="http://schemas.microsoft.com/office/drawing/2014/main" id="{AA76E3C8-8574-4F3B-8123-A47F8434222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64" t="804" r="9132" b="-804"/>
          <a:stretch/>
        </p:blipFill>
        <p:spPr>
          <a:xfrm>
            <a:off x="7290482" y="1340948"/>
            <a:ext cx="1547813" cy="1800225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</p:spPr>
      </p:pic>
      <p:grpSp>
        <p:nvGrpSpPr>
          <p:cNvPr id="72" name="그룹 71">
            <a:extLst>
              <a:ext uri="{FF2B5EF4-FFF2-40B4-BE49-F238E27FC236}">
                <a16:creationId xmlns:a16="http://schemas.microsoft.com/office/drawing/2014/main" id="{58AC5F52-794F-43C7-A619-210EB46A7838}"/>
              </a:ext>
            </a:extLst>
          </p:cNvPr>
          <p:cNvGrpSpPr/>
          <p:nvPr/>
        </p:nvGrpSpPr>
        <p:grpSpPr>
          <a:xfrm>
            <a:off x="279238" y="1223687"/>
            <a:ext cx="1804172" cy="3672405"/>
            <a:chOff x="3637886" y="1203600"/>
            <a:chExt cx="1804172" cy="3672405"/>
          </a:xfrm>
        </p:grpSpPr>
        <p:sp>
          <p:nvSpPr>
            <p:cNvPr id="73" name="육각형 72">
              <a:extLst>
                <a:ext uri="{FF2B5EF4-FFF2-40B4-BE49-F238E27FC236}">
                  <a16:creationId xmlns:a16="http://schemas.microsoft.com/office/drawing/2014/main" id="{7DFEB56A-A3B9-4515-9A16-DAA84715FF5C}"/>
                </a:ext>
              </a:extLst>
            </p:cNvPr>
            <p:cNvSpPr/>
            <p:nvPr/>
          </p:nvSpPr>
          <p:spPr>
            <a:xfrm rot="5400000">
              <a:off x="2735797" y="2169745"/>
              <a:ext cx="3672405" cy="1740116"/>
            </a:xfrm>
            <a:prstGeom prst="hexagon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Text Placeholder 17">
              <a:extLst>
                <a:ext uri="{FF2B5EF4-FFF2-40B4-BE49-F238E27FC236}">
                  <a16:creationId xmlns:a16="http://schemas.microsoft.com/office/drawing/2014/main" id="{7504ABBE-24EA-4871-B6F3-0CEC2D9E33AD}"/>
                </a:ext>
              </a:extLst>
            </p:cNvPr>
            <p:cNvSpPr txBox="1">
              <a:spLocks/>
            </p:cNvSpPr>
            <p:nvPr/>
          </p:nvSpPr>
          <p:spPr>
            <a:xfrm>
              <a:off x="3711879" y="3252175"/>
              <a:ext cx="1656183" cy="246087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ko-KR" altLang="en-US" sz="14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itchFamily="34" charset="0"/>
                </a:rPr>
                <a:t>최재우</a:t>
              </a:r>
              <a:endParaRPr lang="en-US" sz="14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itchFamily="34" charset="0"/>
              </a:endParaRPr>
            </a:p>
          </p:txBody>
        </p:sp>
        <p:sp>
          <p:nvSpPr>
            <p:cNvPr id="75" name="Text Placeholder 18">
              <a:extLst>
                <a:ext uri="{FF2B5EF4-FFF2-40B4-BE49-F238E27FC236}">
                  <a16:creationId xmlns:a16="http://schemas.microsoft.com/office/drawing/2014/main" id="{16C937CC-E8C5-430E-A976-22C6F4D398A2}"/>
                </a:ext>
              </a:extLst>
            </p:cNvPr>
            <p:cNvSpPr txBox="1">
              <a:spLocks/>
            </p:cNvSpPr>
            <p:nvPr/>
          </p:nvSpPr>
          <p:spPr>
            <a:xfrm>
              <a:off x="3711880" y="3514386"/>
              <a:ext cx="1656183" cy="249580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endParaRPr 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A8C40C26-87F5-47F8-92D6-063623B7B67F}"/>
                </a:ext>
              </a:extLst>
            </p:cNvPr>
            <p:cNvSpPr txBox="1"/>
            <p:nvPr/>
          </p:nvSpPr>
          <p:spPr>
            <a:xfrm>
              <a:off x="3637886" y="3787508"/>
              <a:ext cx="18041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회원가입</a:t>
              </a:r>
              <a:br>
                <a:rPr lang="en-US" altLang="ko-KR" sz="1200" dirty="0"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</a:br>
              <a:r>
                <a:rPr lang="en-US" altLang="ko-KR" sz="1200" dirty="0" err="1"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MyPage</a:t>
              </a:r>
              <a:endParaRPr lang="ko-KR" altLang="en-US" sz="12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endParaRPr>
            </a:p>
          </p:txBody>
        </p:sp>
        <p:pic>
          <p:nvPicPr>
            <p:cNvPr id="77" name="그림 개체 틀 49">
              <a:extLst>
                <a:ext uri="{FF2B5EF4-FFF2-40B4-BE49-F238E27FC236}">
                  <a16:creationId xmlns:a16="http://schemas.microsoft.com/office/drawing/2014/main" id="{266F83D5-7DC7-440D-ACF4-BC2C339E14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335" b="5335"/>
            <a:stretch>
              <a:fillRect/>
            </a:stretch>
          </p:blipFill>
          <p:spPr>
            <a:xfrm>
              <a:off x="3798000" y="1344371"/>
              <a:ext cx="1548000" cy="1800000"/>
            </a:xfrm>
            <a:custGeom>
              <a:avLst/>
              <a:gdLst>
                <a:gd name="connsiteX0" fmla="*/ 0 w 1440160"/>
                <a:gd name="connsiteY0" fmla="*/ 626356 h 1252711"/>
                <a:gd name="connsiteX1" fmla="*/ 313178 w 1440160"/>
                <a:gd name="connsiteY1" fmla="*/ 0 h 1252711"/>
                <a:gd name="connsiteX2" fmla="*/ 1126982 w 1440160"/>
                <a:gd name="connsiteY2" fmla="*/ 0 h 1252711"/>
                <a:gd name="connsiteX3" fmla="*/ 1440160 w 1440160"/>
                <a:gd name="connsiteY3" fmla="*/ 626356 h 1252711"/>
                <a:gd name="connsiteX4" fmla="*/ 1126982 w 1440160"/>
                <a:gd name="connsiteY4" fmla="*/ 1252711 h 1252711"/>
                <a:gd name="connsiteX5" fmla="*/ 313178 w 1440160"/>
                <a:gd name="connsiteY5" fmla="*/ 1252711 h 1252711"/>
                <a:gd name="connsiteX6" fmla="*/ 0 w 1440160"/>
                <a:gd name="connsiteY6" fmla="*/ 626356 h 1252711"/>
                <a:gd name="connsiteX0" fmla="*/ 0 w 1440160"/>
                <a:gd name="connsiteY0" fmla="*/ 745419 h 1371774"/>
                <a:gd name="connsiteX1" fmla="*/ 679890 w 1440160"/>
                <a:gd name="connsiteY1" fmla="*/ 0 h 1371774"/>
                <a:gd name="connsiteX2" fmla="*/ 1126982 w 1440160"/>
                <a:gd name="connsiteY2" fmla="*/ 119063 h 1371774"/>
                <a:gd name="connsiteX3" fmla="*/ 1440160 w 1440160"/>
                <a:gd name="connsiteY3" fmla="*/ 745419 h 1371774"/>
                <a:gd name="connsiteX4" fmla="*/ 1126982 w 1440160"/>
                <a:gd name="connsiteY4" fmla="*/ 1371774 h 1371774"/>
                <a:gd name="connsiteX5" fmla="*/ 313178 w 1440160"/>
                <a:gd name="connsiteY5" fmla="*/ 1371774 h 1371774"/>
                <a:gd name="connsiteX6" fmla="*/ 0 w 1440160"/>
                <a:gd name="connsiteY6" fmla="*/ 745419 h 1371774"/>
                <a:gd name="connsiteX0" fmla="*/ 0 w 1440160"/>
                <a:gd name="connsiteY0" fmla="*/ 745419 h 1371774"/>
                <a:gd name="connsiteX1" fmla="*/ 679890 w 1440160"/>
                <a:gd name="connsiteY1" fmla="*/ 0 h 1371774"/>
                <a:gd name="connsiteX2" fmla="*/ 1379395 w 1440160"/>
                <a:gd name="connsiteY2" fmla="*/ 409576 h 1371774"/>
                <a:gd name="connsiteX3" fmla="*/ 1440160 w 1440160"/>
                <a:gd name="connsiteY3" fmla="*/ 745419 h 1371774"/>
                <a:gd name="connsiteX4" fmla="*/ 1126982 w 1440160"/>
                <a:gd name="connsiteY4" fmla="*/ 1371774 h 1371774"/>
                <a:gd name="connsiteX5" fmla="*/ 313178 w 1440160"/>
                <a:gd name="connsiteY5" fmla="*/ 1371774 h 1371774"/>
                <a:gd name="connsiteX6" fmla="*/ 0 w 1440160"/>
                <a:gd name="connsiteY6" fmla="*/ 745419 h 1371774"/>
                <a:gd name="connsiteX0" fmla="*/ 0 w 1379395"/>
                <a:gd name="connsiteY0" fmla="*/ 745419 h 1371774"/>
                <a:gd name="connsiteX1" fmla="*/ 679890 w 1379395"/>
                <a:gd name="connsiteY1" fmla="*/ 0 h 1371774"/>
                <a:gd name="connsiteX2" fmla="*/ 1379395 w 1379395"/>
                <a:gd name="connsiteY2" fmla="*/ 409576 h 1371774"/>
                <a:gd name="connsiteX3" fmla="*/ 1340147 w 1379395"/>
                <a:gd name="connsiteY3" fmla="*/ 1102607 h 1371774"/>
                <a:gd name="connsiteX4" fmla="*/ 1126982 w 1379395"/>
                <a:gd name="connsiteY4" fmla="*/ 1371774 h 1371774"/>
                <a:gd name="connsiteX5" fmla="*/ 313178 w 1379395"/>
                <a:gd name="connsiteY5" fmla="*/ 1371774 h 1371774"/>
                <a:gd name="connsiteX6" fmla="*/ 0 w 1379395"/>
                <a:gd name="connsiteY6" fmla="*/ 745419 h 1371774"/>
                <a:gd name="connsiteX0" fmla="*/ 0 w 1379395"/>
                <a:gd name="connsiteY0" fmla="*/ 745419 h 1483692"/>
                <a:gd name="connsiteX1" fmla="*/ 679890 w 1379395"/>
                <a:gd name="connsiteY1" fmla="*/ 0 h 1483692"/>
                <a:gd name="connsiteX2" fmla="*/ 1379395 w 1379395"/>
                <a:gd name="connsiteY2" fmla="*/ 409576 h 1483692"/>
                <a:gd name="connsiteX3" fmla="*/ 1340147 w 1379395"/>
                <a:gd name="connsiteY3" fmla="*/ 1102607 h 1483692"/>
                <a:gd name="connsiteX4" fmla="*/ 757888 w 1379395"/>
                <a:gd name="connsiteY4" fmla="*/ 1483692 h 1483692"/>
                <a:gd name="connsiteX5" fmla="*/ 313178 w 1379395"/>
                <a:gd name="connsiteY5" fmla="*/ 1371774 h 1483692"/>
                <a:gd name="connsiteX6" fmla="*/ 0 w 1379395"/>
                <a:gd name="connsiteY6" fmla="*/ 745419 h 1483692"/>
                <a:gd name="connsiteX0" fmla="*/ 0 w 1379395"/>
                <a:gd name="connsiteY0" fmla="*/ 745419 h 1483692"/>
                <a:gd name="connsiteX1" fmla="*/ 679890 w 1379395"/>
                <a:gd name="connsiteY1" fmla="*/ 0 h 1483692"/>
                <a:gd name="connsiteX2" fmla="*/ 1379395 w 1379395"/>
                <a:gd name="connsiteY2" fmla="*/ 409576 h 1483692"/>
                <a:gd name="connsiteX3" fmla="*/ 1340147 w 1379395"/>
                <a:gd name="connsiteY3" fmla="*/ 1102607 h 1483692"/>
                <a:gd name="connsiteX4" fmla="*/ 757888 w 1379395"/>
                <a:gd name="connsiteY4" fmla="*/ 1483692 h 1483692"/>
                <a:gd name="connsiteX5" fmla="*/ 65528 w 1379395"/>
                <a:gd name="connsiteY5" fmla="*/ 1086024 h 1483692"/>
                <a:gd name="connsiteX6" fmla="*/ 0 w 1379395"/>
                <a:gd name="connsiteY6" fmla="*/ 745419 h 1483692"/>
                <a:gd name="connsiteX0" fmla="*/ 32104 w 1313867"/>
                <a:gd name="connsiteY0" fmla="*/ 385851 h 1483692"/>
                <a:gd name="connsiteX1" fmla="*/ 614362 w 1313867"/>
                <a:gd name="connsiteY1" fmla="*/ 0 h 1483692"/>
                <a:gd name="connsiteX2" fmla="*/ 1313867 w 1313867"/>
                <a:gd name="connsiteY2" fmla="*/ 409576 h 1483692"/>
                <a:gd name="connsiteX3" fmla="*/ 1274619 w 1313867"/>
                <a:gd name="connsiteY3" fmla="*/ 1102607 h 1483692"/>
                <a:gd name="connsiteX4" fmla="*/ 692360 w 1313867"/>
                <a:gd name="connsiteY4" fmla="*/ 1483692 h 1483692"/>
                <a:gd name="connsiteX5" fmla="*/ 0 w 1313867"/>
                <a:gd name="connsiteY5" fmla="*/ 1086024 h 1483692"/>
                <a:gd name="connsiteX6" fmla="*/ 32104 w 1313867"/>
                <a:gd name="connsiteY6" fmla="*/ 385851 h 1483692"/>
                <a:gd name="connsiteX0" fmla="*/ 32104 w 1313867"/>
                <a:gd name="connsiteY0" fmla="*/ 385851 h 1483692"/>
                <a:gd name="connsiteX1" fmla="*/ 647699 w 1313867"/>
                <a:gd name="connsiteY1" fmla="*/ 0 h 1483692"/>
                <a:gd name="connsiteX2" fmla="*/ 1313867 w 1313867"/>
                <a:gd name="connsiteY2" fmla="*/ 409576 h 1483692"/>
                <a:gd name="connsiteX3" fmla="*/ 1274619 w 1313867"/>
                <a:gd name="connsiteY3" fmla="*/ 1102607 h 1483692"/>
                <a:gd name="connsiteX4" fmla="*/ 692360 w 1313867"/>
                <a:gd name="connsiteY4" fmla="*/ 1483692 h 1483692"/>
                <a:gd name="connsiteX5" fmla="*/ 0 w 1313867"/>
                <a:gd name="connsiteY5" fmla="*/ 1086024 h 1483692"/>
                <a:gd name="connsiteX6" fmla="*/ 32104 w 1313867"/>
                <a:gd name="connsiteY6" fmla="*/ 385851 h 1483692"/>
                <a:gd name="connsiteX0" fmla="*/ 32104 w 1313867"/>
                <a:gd name="connsiteY0" fmla="*/ 385851 h 1488454"/>
                <a:gd name="connsiteX1" fmla="*/ 647699 w 1313867"/>
                <a:gd name="connsiteY1" fmla="*/ 0 h 1488454"/>
                <a:gd name="connsiteX2" fmla="*/ 1313867 w 1313867"/>
                <a:gd name="connsiteY2" fmla="*/ 409576 h 1488454"/>
                <a:gd name="connsiteX3" fmla="*/ 1274619 w 1313867"/>
                <a:gd name="connsiteY3" fmla="*/ 1102607 h 1488454"/>
                <a:gd name="connsiteX4" fmla="*/ 656641 w 1313867"/>
                <a:gd name="connsiteY4" fmla="*/ 1488454 h 1488454"/>
                <a:gd name="connsiteX5" fmla="*/ 0 w 1313867"/>
                <a:gd name="connsiteY5" fmla="*/ 1086024 h 1488454"/>
                <a:gd name="connsiteX6" fmla="*/ 32104 w 1313867"/>
                <a:gd name="connsiteY6" fmla="*/ 385851 h 1488454"/>
                <a:gd name="connsiteX0" fmla="*/ 32104 w 1313867"/>
                <a:gd name="connsiteY0" fmla="*/ 385851 h 1488454"/>
                <a:gd name="connsiteX1" fmla="*/ 647699 w 1313867"/>
                <a:gd name="connsiteY1" fmla="*/ 0 h 1488454"/>
                <a:gd name="connsiteX2" fmla="*/ 1313867 w 1313867"/>
                <a:gd name="connsiteY2" fmla="*/ 397669 h 1488454"/>
                <a:gd name="connsiteX3" fmla="*/ 1274619 w 1313867"/>
                <a:gd name="connsiteY3" fmla="*/ 1102607 h 1488454"/>
                <a:gd name="connsiteX4" fmla="*/ 656641 w 1313867"/>
                <a:gd name="connsiteY4" fmla="*/ 1488454 h 1488454"/>
                <a:gd name="connsiteX5" fmla="*/ 0 w 1313867"/>
                <a:gd name="connsiteY5" fmla="*/ 1086024 h 1488454"/>
                <a:gd name="connsiteX6" fmla="*/ 32104 w 1313867"/>
                <a:gd name="connsiteY6" fmla="*/ 385851 h 1488454"/>
                <a:gd name="connsiteX0" fmla="*/ 32104 w 1329387"/>
                <a:gd name="connsiteY0" fmla="*/ 385851 h 1488454"/>
                <a:gd name="connsiteX1" fmla="*/ 647699 w 1329387"/>
                <a:gd name="connsiteY1" fmla="*/ 0 h 1488454"/>
                <a:gd name="connsiteX2" fmla="*/ 1313867 w 1329387"/>
                <a:gd name="connsiteY2" fmla="*/ 397669 h 1488454"/>
                <a:gd name="connsiteX3" fmla="*/ 1329387 w 1329387"/>
                <a:gd name="connsiteY3" fmla="*/ 1097844 h 1488454"/>
                <a:gd name="connsiteX4" fmla="*/ 656641 w 1329387"/>
                <a:gd name="connsiteY4" fmla="*/ 1488454 h 1488454"/>
                <a:gd name="connsiteX5" fmla="*/ 0 w 1329387"/>
                <a:gd name="connsiteY5" fmla="*/ 1086024 h 1488454"/>
                <a:gd name="connsiteX6" fmla="*/ 32104 w 1329387"/>
                <a:gd name="connsiteY6" fmla="*/ 385851 h 1488454"/>
                <a:gd name="connsiteX0" fmla="*/ 0 w 1297283"/>
                <a:gd name="connsiteY0" fmla="*/ 385851 h 1488454"/>
                <a:gd name="connsiteX1" fmla="*/ 615595 w 1297283"/>
                <a:gd name="connsiteY1" fmla="*/ 0 h 1488454"/>
                <a:gd name="connsiteX2" fmla="*/ 1281763 w 1297283"/>
                <a:gd name="connsiteY2" fmla="*/ 397669 h 1488454"/>
                <a:gd name="connsiteX3" fmla="*/ 1297283 w 1297283"/>
                <a:gd name="connsiteY3" fmla="*/ 1097844 h 1488454"/>
                <a:gd name="connsiteX4" fmla="*/ 624537 w 1297283"/>
                <a:gd name="connsiteY4" fmla="*/ 1488454 h 1488454"/>
                <a:gd name="connsiteX5" fmla="*/ 5996 w 1297283"/>
                <a:gd name="connsiteY5" fmla="*/ 1095549 h 1488454"/>
                <a:gd name="connsiteX6" fmla="*/ 0 w 1297283"/>
                <a:gd name="connsiteY6" fmla="*/ 385851 h 1488454"/>
                <a:gd name="connsiteX0" fmla="*/ 0 w 1281763"/>
                <a:gd name="connsiteY0" fmla="*/ 385851 h 1488454"/>
                <a:gd name="connsiteX1" fmla="*/ 615595 w 1281763"/>
                <a:gd name="connsiteY1" fmla="*/ 0 h 1488454"/>
                <a:gd name="connsiteX2" fmla="*/ 1281763 w 1281763"/>
                <a:gd name="connsiteY2" fmla="*/ 397669 h 1488454"/>
                <a:gd name="connsiteX3" fmla="*/ 1275851 w 1281763"/>
                <a:gd name="connsiteY3" fmla="*/ 1095463 h 1488454"/>
                <a:gd name="connsiteX4" fmla="*/ 624537 w 1281763"/>
                <a:gd name="connsiteY4" fmla="*/ 1488454 h 1488454"/>
                <a:gd name="connsiteX5" fmla="*/ 5996 w 1281763"/>
                <a:gd name="connsiteY5" fmla="*/ 1095549 h 1488454"/>
                <a:gd name="connsiteX6" fmla="*/ 0 w 1281763"/>
                <a:gd name="connsiteY6" fmla="*/ 385851 h 1488454"/>
                <a:gd name="connsiteX0" fmla="*/ 0 w 1281763"/>
                <a:gd name="connsiteY0" fmla="*/ 388233 h 1490836"/>
                <a:gd name="connsiteX1" fmla="*/ 622739 w 1281763"/>
                <a:gd name="connsiteY1" fmla="*/ 0 h 1490836"/>
                <a:gd name="connsiteX2" fmla="*/ 1281763 w 1281763"/>
                <a:gd name="connsiteY2" fmla="*/ 400051 h 1490836"/>
                <a:gd name="connsiteX3" fmla="*/ 1275851 w 1281763"/>
                <a:gd name="connsiteY3" fmla="*/ 1097845 h 1490836"/>
                <a:gd name="connsiteX4" fmla="*/ 624537 w 1281763"/>
                <a:gd name="connsiteY4" fmla="*/ 1490836 h 1490836"/>
                <a:gd name="connsiteX5" fmla="*/ 5996 w 1281763"/>
                <a:gd name="connsiteY5" fmla="*/ 1097931 h 1490836"/>
                <a:gd name="connsiteX6" fmla="*/ 0 w 1281763"/>
                <a:gd name="connsiteY6" fmla="*/ 388233 h 1490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81763" h="1490836">
                  <a:moveTo>
                    <a:pt x="0" y="388233"/>
                  </a:moveTo>
                  <a:lnTo>
                    <a:pt x="622739" y="0"/>
                  </a:lnTo>
                  <a:lnTo>
                    <a:pt x="1281763" y="400051"/>
                  </a:lnTo>
                  <a:cubicBezTo>
                    <a:pt x="1279792" y="632649"/>
                    <a:pt x="1277822" y="865247"/>
                    <a:pt x="1275851" y="1097845"/>
                  </a:cubicBezTo>
                  <a:lnTo>
                    <a:pt x="624537" y="1490836"/>
                  </a:lnTo>
                  <a:lnTo>
                    <a:pt x="5996" y="1097931"/>
                  </a:lnTo>
                  <a:cubicBezTo>
                    <a:pt x="3997" y="861365"/>
                    <a:pt x="1999" y="624799"/>
                    <a:pt x="0" y="388233"/>
                  </a:cubicBezTo>
                  <a:close/>
                </a:path>
              </a:pathLst>
            </a:custGeom>
          </p:spPr>
        </p:pic>
      </p:grpSp>
      <p:pic>
        <p:nvPicPr>
          <p:cNvPr id="80" name="그림 개체 틀 10">
            <a:extLst>
              <a:ext uri="{FF2B5EF4-FFF2-40B4-BE49-F238E27FC236}">
                <a16:creationId xmlns:a16="http://schemas.microsoft.com/office/drawing/2014/main" id="{AC394461-5EE3-4654-992E-AE674836CEF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2" b="1062"/>
          <a:stretch>
            <a:fillRect/>
          </a:stretch>
        </p:blipFill>
        <p:spPr>
          <a:xfrm>
            <a:off x="2751008" y="1364458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</p:spPr>
      </p:pic>
      <p:sp>
        <p:nvSpPr>
          <p:cNvPr id="81" name="AutoShape 6" descr="메이(해달) (r2 판) - 나무위키">
            <a:extLst>
              <a:ext uri="{FF2B5EF4-FFF2-40B4-BE49-F238E27FC236}">
                <a16:creationId xmlns:a16="http://schemas.microsoft.com/office/drawing/2014/main" id="{313EDAC5-A9B9-473C-963C-1F1A9C098AC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72608" y="285965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49B405C3-F05C-4AF2-9B38-263DD7C989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 소개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F35596-8157-4EC0-8BC1-FBFD4FA5962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Team</a:t>
            </a:r>
          </a:p>
        </p:txBody>
      </p:sp>
      <p:pic>
        <p:nvPicPr>
          <p:cNvPr id="69" name="그림 개체 틀 51">
            <a:extLst>
              <a:ext uri="{FF2B5EF4-FFF2-40B4-BE49-F238E27FC236}">
                <a16:creationId xmlns:a16="http://schemas.microsoft.com/office/drawing/2014/main" id="{1B58554F-F58C-41F8-955B-AD88C4A4A63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59" r="22459"/>
          <a:stretch>
            <a:fillRect/>
          </a:stretch>
        </p:blipFill>
        <p:spPr>
          <a:xfrm>
            <a:off x="5020698" y="1326698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738A4D7A-6A90-4736-9332-84D33C798DD0}"/>
              </a:ext>
            </a:extLst>
          </p:cNvPr>
          <p:cNvGrpSpPr/>
          <p:nvPr/>
        </p:nvGrpSpPr>
        <p:grpSpPr>
          <a:xfrm>
            <a:off x="2696917" y="3291684"/>
            <a:ext cx="1656183" cy="977577"/>
            <a:chOff x="2696917" y="3291684"/>
            <a:chExt cx="1656183" cy="977577"/>
          </a:xfrm>
        </p:grpSpPr>
        <p:sp>
          <p:nvSpPr>
            <p:cNvPr id="82" name="Text Placeholder 17">
              <a:extLst>
                <a:ext uri="{FF2B5EF4-FFF2-40B4-BE49-F238E27FC236}">
                  <a16:creationId xmlns:a16="http://schemas.microsoft.com/office/drawing/2014/main" id="{962290E3-5802-48DF-AC1A-DA5F8EB9A145}"/>
                </a:ext>
              </a:extLst>
            </p:cNvPr>
            <p:cNvSpPr txBox="1">
              <a:spLocks/>
            </p:cNvSpPr>
            <p:nvPr/>
          </p:nvSpPr>
          <p:spPr>
            <a:xfrm>
              <a:off x="2696917" y="3291684"/>
              <a:ext cx="1656183" cy="246087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itchFamily="34" charset="0"/>
                </a:rPr>
                <a:t>김창규</a:t>
              </a:r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itchFamily="34" charset="0"/>
              </a:endParaRPr>
            </a:p>
          </p:txBody>
        </p:sp>
        <p:sp>
          <p:nvSpPr>
            <p:cNvPr id="83" name="Text Placeholder 18">
              <a:extLst>
                <a:ext uri="{FF2B5EF4-FFF2-40B4-BE49-F238E27FC236}">
                  <a16:creationId xmlns:a16="http://schemas.microsoft.com/office/drawing/2014/main" id="{0811CDB9-11D4-41FB-B098-F61B58AFF5F0}"/>
                </a:ext>
              </a:extLst>
            </p:cNvPr>
            <p:cNvSpPr txBox="1">
              <a:spLocks/>
            </p:cNvSpPr>
            <p:nvPr/>
          </p:nvSpPr>
          <p:spPr>
            <a:xfrm>
              <a:off x="2696917" y="3558015"/>
              <a:ext cx="1656183" cy="249580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 Placeholder 18">
              <a:extLst>
                <a:ext uri="{FF2B5EF4-FFF2-40B4-BE49-F238E27FC236}">
                  <a16:creationId xmlns:a16="http://schemas.microsoft.com/office/drawing/2014/main" id="{C487A465-897A-4908-8F59-8B5097BB4C27}"/>
                </a:ext>
              </a:extLst>
            </p:cNvPr>
            <p:cNvSpPr txBox="1">
              <a:spLocks/>
            </p:cNvSpPr>
            <p:nvPr/>
          </p:nvSpPr>
          <p:spPr>
            <a:xfrm>
              <a:off x="2696917" y="3807595"/>
              <a:ext cx="1656183" cy="461666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카테고리 탭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,</a:t>
              </a:r>
            </a:p>
            <a:p>
              <a:pPr marL="0" indent="0" algn="ctr">
                <a:buNone/>
              </a:pP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게시판 구성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endParaRPr>
            </a:p>
          </p:txBody>
        </p:sp>
      </p:grpSp>
      <p:sp>
        <p:nvSpPr>
          <p:cNvPr id="31" name="Text Placeholder 17">
            <a:extLst>
              <a:ext uri="{FF2B5EF4-FFF2-40B4-BE49-F238E27FC236}">
                <a16:creationId xmlns:a16="http://schemas.microsoft.com/office/drawing/2014/main" id="{4D4B5046-7E56-420A-9DC0-CEBD4DD44D91}"/>
              </a:ext>
            </a:extLst>
          </p:cNvPr>
          <p:cNvSpPr txBox="1">
            <a:spLocks/>
          </p:cNvSpPr>
          <p:nvPr/>
        </p:nvSpPr>
        <p:spPr>
          <a:xfrm>
            <a:off x="4966607" y="3272262"/>
            <a:ext cx="1656183" cy="246087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itchFamily="34" charset="0"/>
              </a:rPr>
              <a:t>김진혁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itchFamily="34" charset="0"/>
            </a:endParaRP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77F57719-2C9D-4698-A860-5570CF09507A}"/>
              </a:ext>
            </a:extLst>
          </p:cNvPr>
          <p:cNvSpPr txBox="1">
            <a:spLocks/>
          </p:cNvSpPr>
          <p:nvPr/>
        </p:nvSpPr>
        <p:spPr>
          <a:xfrm>
            <a:off x="4966607" y="3538593"/>
            <a:ext cx="1656183" cy="249580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3" name="Text Placeholder 18">
            <a:extLst>
              <a:ext uri="{FF2B5EF4-FFF2-40B4-BE49-F238E27FC236}">
                <a16:creationId xmlns:a16="http://schemas.microsoft.com/office/drawing/2014/main" id="{EF3FCFE4-E95A-4F73-9CC4-544F2C88C77C}"/>
              </a:ext>
            </a:extLst>
          </p:cNvPr>
          <p:cNvSpPr txBox="1">
            <a:spLocks/>
          </p:cNvSpPr>
          <p:nvPr/>
        </p:nvSpPr>
        <p:spPr>
          <a:xfrm>
            <a:off x="4966607" y="3788173"/>
            <a:ext cx="1656183" cy="481088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rPr>
              <a:t>결제 내역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rPr>
              <a:t>,</a:t>
            </a:r>
          </a:p>
          <a:p>
            <a:pPr marL="0" indent="0" algn="ctr">
              <a:buNone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rPr>
              <a:t>쿠폰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Arial" pitchFamily="34" charset="0"/>
            </a:endParaRPr>
          </a:p>
        </p:txBody>
      </p:sp>
      <p:sp>
        <p:nvSpPr>
          <p:cNvPr id="34" name="Text Placeholder 17">
            <a:extLst>
              <a:ext uri="{FF2B5EF4-FFF2-40B4-BE49-F238E27FC236}">
                <a16:creationId xmlns:a16="http://schemas.microsoft.com/office/drawing/2014/main" id="{27568C51-F367-4791-87A4-795A693D0E98}"/>
              </a:ext>
            </a:extLst>
          </p:cNvPr>
          <p:cNvSpPr txBox="1">
            <a:spLocks/>
          </p:cNvSpPr>
          <p:nvPr/>
        </p:nvSpPr>
        <p:spPr>
          <a:xfrm>
            <a:off x="7236297" y="3272262"/>
            <a:ext cx="1656183" cy="246087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itchFamily="34" charset="0"/>
              </a:rPr>
              <a:t>김효영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itchFamily="34" charset="0"/>
            </a:endParaRPr>
          </a:p>
        </p:txBody>
      </p:sp>
      <p:sp>
        <p:nvSpPr>
          <p:cNvPr id="35" name="Text Placeholder 18">
            <a:extLst>
              <a:ext uri="{FF2B5EF4-FFF2-40B4-BE49-F238E27FC236}">
                <a16:creationId xmlns:a16="http://schemas.microsoft.com/office/drawing/2014/main" id="{491A8511-FF24-4971-AE09-DCBFE4F9DB2C}"/>
              </a:ext>
            </a:extLst>
          </p:cNvPr>
          <p:cNvSpPr txBox="1">
            <a:spLocks/>
          </p:cNvSpPr>
          <p:nvPr/>
        </p:nvSpPr>
        <p:spPr>
          <a:xfrm>
            <a:off x="7236297" y="3538593"/>
            <a:ext cx="1656183" cy="249580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6" name="Text Placeholder 18">
            <a:extLst>
              <a:ext uri="{FF2B5EF4-FFF2-40B4-BE49-F238E27FC236}">
                <a16:creationId xmlns:a16="http://schemas.microsoft.com/office/drawing/2014/main" id="{395ECD0C-E947-4C81-B46E-E64D4197E20E}"/>
              </a:ext>
            </a:extLst>
          </p:cNvPr>
          <p:cNvSpPr txBox="1">
            <a:spLocks/>
          </p:cNvSpPr>
          <p:nvPr/>
        </p:nvSpPr>
        <p:spPr>
          <a:xfrm>
            <a:off x="7236297" y="3788173"/>
            <a:ext cx="1656183" cy="481088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rPr>
              <a:t>메인화면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rPr>
              <a:t>,</a:t>
            </a:r>
          </a:p>
          <a:p>
            <a:pPr marL="0" indent="0" algn="ctr">
              <a:buNone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rPr>
              <a:t>공지사항 및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rPr>
              <a:t>FAQ</a:t>
            </a:r>
          </a:p>
        </p:txBody>
      </p:sp>
    </p:spTree>
    <p:extLst>
      <p:ext uri="{BB962C8B-B14F-4D97-AF65-F5344CB8AC3E}">
        <p14:creationId xmlns:p14="http://schemas.microsoft.com/office/powerpoint/2010/main" val="22984083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그림 58">
            <a:extLst>
              <a:ext uri="{FF2B5EF4-FFF2-40B4-BE49-F238E27FC236}">
                <a16:creationId xmlns:a16="http://schemas.microsoft.com/office/drawing/2014/main" id="{194E8FCD-CB83-4DF6-AB86-09BA49DD0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442" y="627534"/>
            <a:ext cx="6838938" cy="3704425"/>
          </a:xfrm>
          <a:prstGeom prst="rect">
            <a:avLst/>
          </a:prstGeom>
          <a:ln>
            <a:solidFill>
              <a:srgbClr val="1F2020"/>
            </a:solidFill>
          </a:ln>
        </p:spPr>
      </p:pic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B001DE22-B243-4C7F-B11E-19E7DD9A36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51470"/>
            <a:ext cx="9144000" cy="576064"/>
          </a:xfrm>
        </p:spPr>
        <p:txBody>
          <a:bodyPr/>
          <a:lstStyle/>
          <a:p>
            <a:r>
              <a:rPr lang="ko-KR" altLang="en-US" sz="14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메인페이지</a:t>
            </a:r>
            <a:r>
              <a:rPr lang="ko-KR" altLang="en-US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ko-KR" altLang="en-US" sz="14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상단부</a:t>
            </a:r>
            <a:endParaRPr lang="ko-KR" altLang="en-US" sz="14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BF83A4F-935F-4330-9F0F-0B90509F0AF0}"/>
              </a:ext>
            </a:extLst>
          </p:cNvPr>
          <p:cNvSpPr/>
          <p:nvPr/>
        </p:nvSpPr>
        <p:spPr>
          <a:xfrm>
            <a:off x="230895" y="4417310"/>
            <a:ext cx="8682210" cy="60016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6546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755A368-AADA-4691-AD37-C4ACBC802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620" y="627534"/>
            <a:ext cx="6838938" cy="3704425"/>
          </a:xfrm>
          <a:prstGeom prst="rect">
            <a:avLst/>
          </a:prstGeom>
          <a:ln>
            <a:solidFill>
              <a:srgbClr val="1F2020"/>
            </a:solidFill>
          </a:ln>
        </p:spPr>
      </p:pic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B001DE22-B243-4C7F-B11E-19E7DD9A36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51470"/>
            <a:ext cx="9144000" cy="576064"/>
          </a:xfrm>
        </p:spPr>
        <p:txBody>
          <a:bodyPr/>
          <a:lstStyle/>
          <a:p>
            <a:r>
              <a:rPr lang="ko-KR" altLang="en-US" sz="14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메인페이지</a:t>
            </a:r>
            <a:r>
              <a:rPr lang="ko-KR" altLang="en-US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ko-KR" altLang="en-US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하단부</a:t>
            </a:r>
            <a:endParaRPr lang="ko-KR" altLang="en-US" sz="14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BF83A4F-935F-4330-9F0F-0B90509F0AF0}"/>
              </a:ext>
            </a:extLst>
          </p:cNvPr>
          <p:cNvSpPr/>
          <p:nvPr/>
        </p:nvSpPr>
        <p:spPr>
          <a:xfrm>
            <a:off x="230895" y="4417310"/>
            <a:ext cx="8682210" cy="60016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9921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B001DE22-B243-4C7F-B11E-19E7DD9A36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51470"/>
            <a:ext cx="9144000" cy="576064"/>
          </a:xfrm>
        </p:spPr>
        <p:txBody>
          <a:bodyPr/>
          <a:lstStyle/>
          <a:p>
            <a:r>
              <a:rPr lang="ko-KR" altLang="en-US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로그인</a:t>
            </a:r>
            <a:endParaRPr lang="ko-KR" altLang="en-US" sz="14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BF83A4F-935F-4330-9F0F-0B90509F0AF0}"/>
              </a:ext>
            </a:extLst>
          </p:cNvPr>
          <p:cNvSpPr/>
          <p:nvPr/>
        </p:nvSpPr>
        <p:spPr>
          <a:xfrm>
            <a:off x="230895" y="4293330"/>
            <a:ext cx="8682210" cy="60016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84E5AE5-B97A-4211-A2FF-48B56B585C8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03394" y="578386"/>
            <a:ext cx="5537212" cy="3634154"/>
          </a:xfrm>
          <a:prstGeom prst="rect">
            <a:avLst/>
          </a:prstGeom>
          <a:ln>
            <a:solidFill>
              <a:srgbClr val="1F2020"/>
            </a:solidFill>
          </a:ln>
        </p:spPr>
      </p:pic>
    </p:spTree>
    <p:extLst>
      <p:ext uri="{BB962C8B-B14F-4D97-AF65-F5344CB8AC3E}">
        <p14:creationId xmlns:p14="http://schemas.microsoft.com/office/powerpoint/2010/main" val="11362778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B001DE22-B243-4C7F-B11E-19E7DD9A36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51470"/>
            <a:ext cx="9144000" cy="576064"/>
          </a:xfrm>
        </p:spPr>
        <p:txBody>
          <a:bodyPr/>
          <a:lstStyle/>
          <a:p>
            <a:r>
              <a:rPr lang="ko-KR" altLang="en-US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회원가입 작성</a:t>
            </a:r>
            <a:endParaRPr lang="ko-KR" altLang="en-US" sz="14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BF83A4F-935F-4330-9F0F-0B90509F0AF0}"/>
              </a:ext>
            </a:extLst>
          </p:cNvPr>
          <p:cNvSpPr/>
          <p:nvPr/>
        </p:nvSpPr>
        <p:spPr>
          <a:xfrm>
            <a:off x="230895" y="4293330"/>
            <a:ext cx="8682210" cy="60016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84E5AE5-B97A-4211-A2FF-48B56B585C8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02007" y="578386"/>
            <a:ext cx="4939985" cy="3634154"/>
          </a:xfrm>
          <a:prstGeom prst="rect">
            <a:avLst/>
          </a:prstGeom>
          <a:ln>
            <a:solidFill>
              <a:srgbClr val="1F2020"/>
            </a:solidFill>
          </a:ln>
        </p:spPr>
      </p:pic>
    </p:spTree>
    <p:extLst>
      <p:ext uri="{BB962C8B-B14F-4D97-AF65-F5344CB8AC3E}">
        <p14:creationId xmlns:p14="http://schemas.microsoft.com/office/powerpoint/2010/main" val="26569456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B001DE22-B243-4C7F-B11E-19E7DD9A36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51470"/>
            <a:ext cx="9144000" cy="576064"/>
          </a:xfrm>
        </p:spPr>
        <p:txBody>
          <a:bodyPr/>
          <a:lstStyle/>
          <a:p>
            <a:r>
              <a:rPr lang="ko-KR" altLang="en-US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회원가입 내용 상세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BF83A4F-935F-4330-9F0F-0B90509F0AF0}"/>
              </a:ext>
            </a:extLst>
          </p:cNvPr>
          <p:cNvSpPr/>
          <p:nvPr/>
        </p:nvSpPr>
        <p:spPr>
          <a:xfrm>
            <a:off x="230895" y="4293330"/>
            <a:ext cx="8682210" cy="60016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84E5AE5-B97A-4211-A2FF-48B56B585C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89247" y="578386"/>
            <a:ext cx="3165505" cy="3634154"/>
          </a:xfrm>
          <a:prstGeom prst="rect">
            <a:avLst/>
          </a:prstGeom>
          <a:ln>
            <a:solidFill>
              <a:srgbClr val="1F2020"/>
            </a:solidFill>
          </a:ln>
        </p:spPr>
      </p:pic>
    </p:spTree>
    <p:extLst>
      <p:ext uri="{BB962C8B-B14F-4D97-AF65-F5344CB8AC3E}">
        <p14:creationId xmlns:p14="http://schemas.microsoft.com/office/powerpoint/2010/main" val="35011477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B001DE22-B243-4C7F-B11E-19E7DD9A36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51470"/>
            <a:ext cx="9144000" cy="576064"/>
          </a:xfrm>
        </p:spPr>
        <p:txBody>
          <a:bodyPr/>
          <a:lstStyle/>
          <a:p>
            <a:r>
              <a:rPr lang="ko-KR" altLang="en-US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아이디 찾기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BF83A4F-935F-4330-9F0F-0B90509F0AF0}"/>
              </a:ext>
            </a:extLst>
          </p:cNvPr>
          <p:cNvSpPr/>
          <p:nvPr/>
        </p:nvSpPr>
        <p:spPr>
          <a:xfrm>
            <a:off x="230895" y="4293330"/>
            <a:ext cx="8682210" cy="60016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84E5AE5-B97A-4211-A2FF-48B56B585C8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55025" y="578386"/>
            <a:ext cx="5233950" cy="3634154"/>
          </a:xfrm>
          <a:prstGeom prst="rect">
            <a:avLst/>
          </a:prstGeom>
          <a:ln>
            <a:solidFill>
              <a:srgbClr val="1F2020"/>
            </a:solidFill>
          </a:ln>
        </p:spPr>
      </p:pic>
    </p:spTree>
    <p:extLst>
      <p:ext uri="{BB962C8B-B14F-4D97-AF65-F5344CB8AC3E}">
        <p14:creationId xmlns:p14="http://schemas.microsoft.com/office/powerpoint/2010/main" val="41794466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B001DE22-B243-4C7F-B11E-19E7DD9A36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51470"/>
            <a:ext cx="9144000" cy="576064"/>
          </a:xfrm>
        </p:spPr>
        <p:txBody>
          <a:bodyPr/>
          <a:lstStyle/>
          <a:p>
            <a:r>
              <a:rPr lang="ko-KR" altLang="en-US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아이디 찾기 </a:t>
            </a:r>
            <a:r>
              <a:rPr lang="en-US" altLang="ko-KR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ko-KR" altLang="en-US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성공</a:t>
            </a:r>
            <a:endParaRPr lang="ko-KR" altLang="en-US" sz="14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BF83A4F-935F-4330-9F0F-0B90509F0AF0}"/>
              </a:ext>
            </a:extLst>
          </p:cNvPr>
          <p:cNvSpPr/>
          <p:nvPr/>
        </p:nvSpPr>
        <p:spPr>
          <a:xfrm>
            <a:off x="230895" y="4293330"/>
            <a:ext cx="8682210" cy="60016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84E5AE5-B97A-4211-A2FF-48B56B585C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24024" y="578386"/>
            <a:ext cx="4895952" cy="3634154"/>
          </a:xfrm>
          <a:prstGeom prst="rect">
            <a:avLst/>
          </a:prstGeom>
          <a:ln>
            <a:solidFill>
              <a:srgbClr val="1F2020"/>
            </a:solidFill>
          </a:ln>
        </p:spPr>
      </p:pic>
    </p:spTree>
    <p:extLst>
      <p:ext uri="{BB962C8B-B14F-4D97-AF65-F5344CB8AC3E}">
        <p14:creationId xmlns:p14="http://schemas.microsoft.com/office/powerpoint/2010/main" val="40209777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B001DE22-B243-4C7F-B11E-19E7DD9A36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51470"/>
            <a:ext cx="9144000" cy="576064"/>
          </a:xfrm>
        </p:spPr>
        <p:txBody>
          <a:bodyPr/>
          <a:lstStyle/>
          <a:p>
            <a:r>
              <a:rPr lang="ko-KR" altLang="en-US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아이디 찾기 </a:t>
            </a:r>
            <a:r>
              <a:rPr lang="en-US" altLang="ko-KR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ko-KR" altLang="en-US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실패</a:t>
            </a:r>
            <a:endParaRPr lang="ko-KR" altLang="en-US" sz="14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BF83A4F-935F-4330-9F0F-0B90509F0AF0}"/>
              </a:ext>
            </a:extLst>
          </p:cNvPr>
          <p:cNvSpPr/>
          <p:nvPr/>
        </p:nvSpPr>
        <p:spPr>
          <a:xfrm>
            <a:off x="230895" y="4293330"/>
            <a:ext cx="8682210" cy="60016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CB76B94-80EA-4CBA-91D6-EDF3D026AB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18785" y="578386"/>
            <a:ext cx="5506429" cy="3634154"/>
          </a:xfrm>
          <a:prstGeom prst="rect">
            <a:avLst/>
          </a:prstGeom>
          <a:ln>
            <a:solidFill>
              <a:srgbClr val="1F2020"/>
            </a:solidFill>
          </a:ln>
        </p:spPr>
      </p:pic>
    </p:spTree>
    <p:extLst>
      <p:ext uri="{BB962C8B-B14F-4D97-AF65-F5344CB8AC3E}">
        <p14:creationId xmlns:p14="http://schemas.microsoft.com/office/powerpoint/2010/main" val="2999172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B001DE22-B243-4C7F-B11E-19E7DD9A36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51470"/>
            <a:ext cx="9144000" cy="576064"/>
          </a:xfrm>
        </p:spPr>
        <p:txBody>
          <a:bodyPr/>
          <a:lstStyle/>
          <a:p>
            <a:r>
              <a:rPr lang="ko-KR" altLang="en-US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비밀번호 찾기</a:t>
            </a:r>
            <a:endParaRPr lang="ko-KR" altLang="en-US" sz="14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BF83A4F-935F-4330-9F0F-0B90509F0AF0}"/>
              </a:ext>
            </a:extLst>
          </p:cNvPr>
          <p:cNvSpPr/>
          <p:nvPr/>
        </p:nvSpPr>
        <p:spPr>
          <a:xfrm>
            <a:off x="230895" y="4293330"/>
            <a:ext cx="8682210" cy="60016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84E5AE5-B97A-4211-A2FF-48B56B585C8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69450" y="578386"/>
            <a:ext cx="5005099" cy="3634154"/>
          </a:xfrm>
          <a:prstGeom prst="rect">
            <a:avLst/>
          </a:prstGeom>
          <a:ln>
            <a:solidFill>
              <a:srgbClr val="1F2020"/>
            </a:solidFill>
          </a:ln>
        </p:spPr>
      </p:pic>
    </p:spTree>
    <p:extLst>
      <p:ext uri="{BB962C8B-B14F-4D97-AF65-F5344CB8AC3E}">
        <p14:creationId xmlns:p14="http://schemas.microsoft.com/office/powerpoint/2010/main" val="34271190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B001DE22-B243-4C7F-B11E-19E7DD9A36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51470"/>
            <a:ext cx="9144000" cy="576064"/>
          </a:xfrm>
        </p:spPr>
        <p:txBody>
          <a:bodyPr/>
          <a:lstStyle/>
          <a:p>
            <a:r>
              <a:rPr lang="ko-KR" altLang="en-US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비밀번호 찾기</a:t>
            </a:r>
            <a:r>
              <a:rPr lang="en-US" altLang="ko-KR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endParaRPr lang="ko-KR" altLang="en-US" sz="14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BF83A4F-935F-4330-9F0F-0B90509F0AF0}"/>
              </a:ext>
            </a:extLst>
          </p:cNvPr>
          <p:cNvSpPr/>
          <p:nvPr/>
        </p:nvSpPr>
        <p:spPr>
          <a:xfrm>
            <a:off x="230895" y="4293330"/>
            <a:ext cx="8682210" cy="60016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84E5AE5-B97A-4211-A2FF-48B56B585C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51620" y="1104132"/>
            <a:ext cx="6840760" cy="2582661"/>
          </a:xfrm>
          <a:prstGeom prst="rect">
            <a:avLst/>
          </a:prstGeom>
          <a:ln>
            <a:solidFill>
              <a:srgbClr val="1F2020"/>
            </a:solidFill>
          </a:ln>
        </p:spPr>
      </p:pic>
    </p:spTree>
    <p:extLst>
      <p:ext uri="{BB962C8B-B14F-4D97-AF65-F5344CB8AC3E}">
        <p14:creationId xmlns:p14="http://schemas.microsoft.com/office/powerpoint/2010/main" val="878902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lock Arc 14"/>
          <p:cNvSpPr/>
          <p:nvPr/>
        </p:nvSpPr>
        <p:spPr>
          <a:xfrm>
            <a:off x="179511" y="2143048"/>
            <a:ext cx="1217198" cy="1217254"/>
          </a:xfrm>
          <a:custGeom>
            <a:avLst/>
            <a:gdLst/>
            <a:ahLst/>
            <a:cxnLst/>
            <a:rect l="l" t="t" r="r" b="b"/>
            <a:pathLst>
              <a:path w="1217198" h="1217254">
                <a:moveTo>
                  <a:pt x="1172073" y="616019"/>
                </a:moveTo>
                <a:lnTo>
                  <a:pt x="1217198" y="616610"/>
                </a:lnTo>
                <a:cubicBezTo>
                  <a:pt x="1216181" y="694136"/>
                  <a:pt x="1200702" y="768120"/>
                  <a:pt x="1172073" y="835497"/>
                </a:cubicBezTo>
                <a:close/>
                <a:moveTo>
                  <a:pt x="592301" y="223"/>
                </a:moveTo>
                <a:cubicBezTo>
                  <a:pt x="925156" y="-8708"/>
                  <a:pt x="1203399" y="251500"/>
                  <a:pt x="1216760" y="584207"/>
                </a:cubicBezTo>
                <a:lnTo>
                  <a:pt x="1025903" y="591872"/>
                </a:lnTo>
                <a:cubicBezTo>
                  <a:pt x="1016735" y="363582"/>
                  <a:pt x="825816" y="185038"/>
                  <a:pt x="597424" y="191166"/>
                </a:cubicBezTo>
                <a:cubicBezTo>
                  <a:pt x="369033" y="197294"/>
                  <a:pt x="187962" y="385820"/>
                  <a:pt x="191049" y="614273"/>
                </a:cubicBezTo>
                <a:cubicBezTo>
                  <a:pt x="194136" y="842726"/>
                  <a:pt x="380235" y="1026290"/>
                  <a:pt x="608708" y="1026244"/>
                </a:cubicBezTo>
                <a:cubicBezTo>
                  <a:pt x="773320" y="1026211"/>
                  <a:pt x="915896" y="930876"/>
                  <a:pt x="982606" y="791527"/>
                </a:cubicBezTo>
                <a:lnTo>
                  <a:pt x="982606" y="1085471"/>
                </a:lnTo>
                <a:cubicBezTo>
                  <a:pt x="880769" y="1168806"/>
                  <a:pt x="750352" y="1217226"/>
                  <a:pt x="608747" y="1217254"/>
                </a:cubicBezTo>
                <a:cubicBezTo>
                  <a:pt x="275773" y="1217320"/>
                  <a:pt x="4555" y="949797"/>
                  <a:pt x="56" y="616853"/>
                </a:cubicBezTo>
                <a:cubicBezTo>
                  <a:pt x="-4443" y="283909"/>
                  <a:pt x="259446" y="9154"/>
                  <a:pt x="592301" y="22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207294" y="1561169"/>
            <a:ext cx="189467" cy="1040153"/>
          </a:xfrm>
          <a:custGeom>
            <a:avLst/>
            <a:gdLst>
              <a:gd name="connsiteX0" fmla="*/ 0 w 189467"/>
              <a:gd name="connsiteY0" fmla="*/ 0 h 1080346"/>
              <a:gd name="connsiteX1" fmla="*/ 189467 w 189467"/>
              <a:gd name="connsiteY1" fmla="*/ 0 h 1080346"/>
              <a:gd name="connsiteX2" fmla="*/ 189467 w 189467"/>
              <a:gd name="connsiteY2" fmla="*/ 1080346 h 1080346"/>
              <a:gd name="connsiteX3" fmla="*/ 187528 w 189467"/>
              <a:gd name="connsiteY3" fmla="*/ 1040153 h 1080346"/>
              <a:gd name="connsiteX4" fmla="*/ 0 w 189467"/>
              <a:gd name="connsiteY4" fmla="*/ 674512 h 1080346"/>
              <a:gd name="connsiteX5" fmla="*/ 0 w 189467"/>
              <a:gd name="connsiteY5" fmla="*/ 0 h 1080346"/>
              <a:gd name="connsiteX0" fmla="*/ 0 w 189467"/>
              <a:gd name="connsiteY0" fmla="*/ 0 h 1040153"/>
              <a:gd name="connsiteX1" fmla="*/ 189467 w 189467"/>
              <a:gd name="connsiteY1" fmla="*/ 0 h 1040153"/>
              <a:gd name="connsiteX2" fmla="*/ 187528 w 189467"/>
              <a:gd name="connsiteY2" fmla="*/ 1040153 h 1040153"/>
              <a:gd name="connsiteX3" fmla="*/ 0 w 189467"/>
              <a:gd name="connsiteY3" fmla="*/ 674512 h 1040153"/>
              <a:gd name="connsiteX4" fmla="*/ 0 w 189467"/>
              <a:gd name="connsiteY4" fmla="*/ 0 h 1040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467" h="1040153">
                <a:moveTo>
                  <a:pt x="0" y="0"/>
                </a:moveTo>
                <a:lnTo>
                  <a:pt x="189467" y="0"/>
                </a:lnTo>
                <a:cubicBezTo>
                  <a:pt x="188821" y="346718"/>
                  <a:pt x="188174" y="693435"/>
                  <a:pt x="187528" y="1040153"/>
                </a:cubicBezTo>
                <a:cubicBezTo>
                  <a:pt x="179329" y="879836"/>
                  <a:pt x="108663" y="777233"/>
                  <a:pt x="0" y="674512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-34732" y="498989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itchFamily="34" charset="0"/>
              </a:rPr>
              <a:t>HobbyMe</a:t>
            </a:r>
            <a:r>
              <a:rPr lang="en-US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itchFamily="34" charset="0"/>
              </a:rPr>
              <a:t> </a:t>
            </a:r>
            <a:r>
              <a:rPr lang="ko-KR" altLang="en-US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itchFamily="34" charset="0"/>
              </a:rPr>
              <a:t>목차</a:t>
            </a:r>
            <a:endParaRPr lang="en-US" sz="36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60504" y="1383694"/>
            <a:ext cx="5480860" cy="684000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263981" y="1447862"/>
            <a:ext cx="5040560" cy="543535"/>
            <a:chOff x="2175371" y="1762964"/>
            <a:chExt cx="5040560" cy="543535"/>
          </a:xfrm>
        </p:grpSpPr>
        <p:sp>
          <p:nvSpPr>
            <p:cNvPr id="10" name="TextBox 10"/>
            <p:cNvSpPr txBox="1"/>
            <p:nvPr/>
          </p:nvSpPr>
          <p:spPr bwMode="auto">
            <a:xfrm>
              <a:off x="2175371" y="1762964"/>
              <a:ext cx="5040560" cy="322659"/>
            </a:xfrm>
            <a:prstGeom prst="round2Same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itchFamily="34" charset="0"/>
                </a:rPr>
                <a:t>프로젝트 개요</a:t>
              </a:r>
              <a:endPara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 bwMode="auto">
            <a:xfrm>
              <a:off x="2175371" y="2032239"/>
              <a:ext cx="5040560" cy="274260"/>
            </a:xfrm>
            <a:prstGeom prst="round2Same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ERD, 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개발목적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, 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개발기간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, 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시스템 주요 역할</a:t>
              </a:r>
            </a:p>
          </p:txBody>
        </p:sp>
      </p:grpSp>
      <p:sp>
        <p:nvSpPr>
          <p:cNvPr id="12" name="Chevron 11"/>
          <p:cNvSpPr/>
          <p:nvPr/>
        </p:nvSpPr>
        <p:spPr>
          <a:xfrm rot="16200000">
            <a:off x="2096802" y="1250137"/>
            <a:ext cx="838984" cy="792088"/>
          </a:xfrm>
          <a:prstGeom prst="chevron">
            <a:avLst>
              <a:gd name="adj" fmla="val 3391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39223" y="1341441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950152" y="421885"/>
            <a:ext cx="726841" cy="1121399"/>
          </a:xfrm>
          <a:custGeom>
            <a:avLst/>
            <a:gdLst/>
            <a:ahLst/>
            <a:cxnLst/>
            <a:rect l="l" t="t" r="r" b="b"/>
            <a:pathLst>
              <a:path w="726841" h="1121399">
                <a:moveTo>
                  <a:pt x="236325" y="1049494"/>
                </a:moveTo>
                <a:lnTo>
                  <a:pt x="495287" y="1049494"/>
                </a:lnTo>
                <a:cubicBezTo>
                  <a:pt x="491080" y="1064561"/>
                  <a:pt x="487966" y="1079199"/>
                  <a:pt x="485273" y="1093187"/>
                </a:cubicBezTo>
                <a:lnTo>
                  <a:pt x="245258" y="1092728"/>
                </a:lnTo>
                <a:close/>
                <a:moveTo>
                  <a:pt x="363421" y="203844"/>
                </a:moveTo>
                <a:cubicBezTo>
                  <a:pt x="401307" y="203844"/>
                  <a:pt x="432020" y="234557"/>
                  <a:pt x="432020" y="272443"/>
                </a:cubicBezTo>
                <a:cubicBezTo>
                  <a:pt x="432020" y="310329"/>
                  <a:pt x="401307" y="341042"/>
                  <a:pt x="363421" y="341042"/>
                </a:cubicBezTo>
                <a:cubicBezTo>
                  <a:pt x="325534" y="341042"/>
                  <a:pt x="294821" y="310329"/>
                  <a:pt x="294821" y="272443"/>
                </a:cubicBezTo>
                <a:cubicBezTo>
                  <a:pt x="294821" y="234557"/>
                  <a:pt x="325534" y="203844"/>
                  <a:pt x="363421" y="203844"/>
                </a:cubicBezTo>
                <a:close/>
                <a:moveTo>
                  <a:pt x="363421" y="135244"/>
                </a:moveTo>
                <a:cubicBezTo>
                  <a:pt x="287648" y="135244"/>
                  <a:pt x="226222" y="196671"/>
                  <a:pt x="226222" y="272443"/>
                </a:cubicBezTo>
                <a:cubicBezTo>
                  <a:pt x="226222" y="348216"/>
                  <a:pt x="287648" y="409642"/>
                  <a:pt x="363421" y="409642"/>
                </a:cubicBezTo>
                <a:cubicBezTo>
                  <a:pt x="439193" y="409642"/>
                  <a:pt x="500619" y="348216"/>
                  <a:pt x="500619" y="272443"/>
                </a:cubicBezTo>
                <a:cubicBezTo>
                  <a:pt x="500619" y="196671"/>
                  <a:pt x="439193" y="135244"/>
                  <a:pt x="363421" y="135244"/>
                </a:cubicBezTo>
                <a:close/>
                <a:moveTo>
                  <a:pt x="196200" y="0"/>
                </a:moveTo>
                <a:cubicBezTo>
                  <a:pt x="300307" y="58658"/>
                  <a:pt x="427219" y="59450"/>
                  <a:pt x="531959" y="2129"/>
                </a:cubicBezTo>
                <a:cubicBezTo>
                  <a:pt x="645195" y="251105"/>
                  <a:pt x="615578" y="521951"/>
                  <a:pt x="565642" y="749813"/>
                </a:cubicBezTo>
                <a:lnTo>
                  <a:pt x="726841" y="904479"/>
                </a:lnTo>
                <a:lnTo>
                  <a:pt x="700460" y="1113326"/>
                </a:lnTo>
                <a:lnTo>
                  <a:pt x="510728" y="982128"/>
                </a:lnTo>
                <a:lnTo>
                  <a:pt x="503274" y="1014651"/>
                </a:lnTo>
                <a:lnTo>
                  <a:pt x="228241" y="1014651"/>
                </a:lnTo>
                <a:cubicBezTo>
                  <a:pt x="226194" y="1005458"/>
                  <a:pt x="223902" y="996068"/>
                  <a:pt x="221524" y="986461"/>
                </a:cubicBezTo>
                <a:lnTo>
                  <a:pt x="26381" y="1121399"/>
                </a:lnTo>
                <a:lnTo>
                  <a:pt x="0" y="912552"/>
                </a:lnTo>
                <a:lnTo>
                  <a:pt x="162681" y="756465"/>
                </a:lnTo>
                <a:lnTo>
                  <a:pt x="163137" y="757906"/>
                </a:lnTo>
                <a:lnTo>
                  <a:pt x="165881" y="748957"/>
                </a:lnTo>
                <a:cubicBezTo>
                  <a:pt x="117348" y="521774"/>
                  <a:pt x="87568" y="246912"/>
                  <a:pt x="196200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Rectangle 19"/>
          <p:cNvSpPr/>
          <p:nvPr/>
        </p:nvSpPr>
        <p:spPr>
          <a:xfrm>
            <a:off x="1207294" y="2703006"/>
            <a:ext cx="189467" cy="24404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1164435" y="190079"/>
            <a:ext cx="298274" cy="244742"/>
          </a:xfrm>
          <a:custGeom>
            <a:avLst/>
            <a:gdLst/>
            <a:ahLst/>
            <a:cxnLst/>
            <a:rect l="l" t="t" r="r" b="b"/>
            <a:pathLst>
              <a:path w="298274" h="244742">
                <a:moveTo>
                  <a:pt x="147328" y="0"/>
                </a:moveTo>
                <a:cubicBezTo>
                  <a:pt x="212319" y="65590"/>
                  <a:pt x="261867" y="134854"/>
                  <a:pt x="298274" y="206570"/>
                </a:cubicBezTo>
                <a:cubicBezTo>
                  <a:pt x="205418" y="258299"/>
                  <a:pt x="92251" y="257374"/>
                  <a:pt x="0" y="204273"/>
                </a:cubicBezTo>
                <a:cubicBezTo>
                  <a:pt x="35363" y="132633"/>
                  <a:pt x="83678" y="64016"/>
                  <a:pt x="14732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Rectangle 28"/>
          <p:cNvSpPr/>
          <p:nvPr/>
        </p:nvSpPr>
        <p:spPr>
          <a:xfrm>
            <a:off x="3060504" y="2249404"/>
            <a:ext cx="5480860" cy="684000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3263980" y="2313572"/>
            <a:ext cx="5277383" cy="543535"/>
            <a:chOff x="2175371" y="1762964"/>
            <a:chExt cx="5040560" cy="543535"/>
          </a:xfrm>
        </p:grpSpPr>
        <p:sp>
          <p:nvSpPr>
            <p:cNvPr id="33" name="TextBox 10"/>
            <p:cNvSpPr txBox="1"/>
            <p:nvPr/>
          </p:nvSpPr>
          <p:spPr bwMode="auto">
            <a:xfrm>
              <a:off x="2175371" y="1762964"/>
              <a:ext cx="5040560" cy="322659"/>
            </a:xfrm>
            <a:prstGeom prst="round2Same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itchFamily="34" charset="0"/>
                </a:rPr>
                <a:t>개발 환경 및 기술 스택</a:t>
              </a:r>
              <a:endPara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 bwMode="auto">
            <a:xfrm>
              <a:off x="2175371" y="2032239"/>
              <a:ext cx="5040560" cy="274260"/>
            </a:xfrm>
            <a:prstGeom prst="round2Same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Java Servlet &amp; JSP, JDBC, HTML/CSS, JavaScript, MySQL, Apache Tomcat 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등</a:t>
              </a:r>
            </a:p>
          </p:txBody>
        </p:sp>
      </p:grpSp>
      <p:sp>
        <p:nvSpPr>
          <p:cNvPr id="31" name="Chevron 30"/>
          <p:cNvSpPr/>
          <p:nvPr/>
        </p:nvSpPr>
        <p:spPr>
          <a:xfrm rot="16200000">
            <a:off x="2096802" y="2115847"/>
            <a:ext cx="838984" cy="792088"/>
          </a:xfrm>
          <a:prstGeom prst="chevron">
            <a:avLst>
              <a:gd name="adj" fmla="val 3391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239223" y="2207151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060504" y="3115114"/>
            <a:ext cx="5480860" cy="684000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3263981" y="3179282"/>
            <a:ext cx="5040560" cy="548521"/>
            <a:chOff x="2175371" y="1762964"/>
            <a:chExt cx="5040560" cy="548521"/>
          </a:xfrm>
        </p:grpSpPr>
        <p:sp>
          <p:nvSpPr>
            <p:cNvPr id="40" name="TextBox 10"/>
            <p:cNvSpPr txBox="1"/>
            <p:nvPr/>
          </p:nvSpPr>
          <p:spPr bwMode="auto">
            <a:xfrm>
              <a:off x="2175371" y="1762964"/>
              <a:ext cx="5040560" cy="548521"/>
            </a:xfrm>
            <a:prstGeom prst="round2Same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itchFamily="34" charset="0"/>
                </a:rPr>
                <a:t>핵심 기능 요약</a:t>
              </a:r>
            </a:p>
            <a:p>
              <a:pPr>
                <a:defRPr/>
              </a:pPr>
              <a:endPara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 bwMode="auto">
            <a:xfrm>
              <a:off x="2175371" y="2032239"/>
              <a:ext cx="5040560" cy="274260"/>
            </a:xfrm>
            <a:prstGeom prst="round2Same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회원관리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 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시스템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, 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게시판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 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커뮤니티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, 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소통 기능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,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 예약 및 결제</a:t>
              </a:r>
            </a:p>
          </p:txBody>
        </p:sp>
      </p:grpSp>
      <p:sp>
        <p:nvSpPr>
          <p:cNvPr id="38" name="Chevron 37"/>
          <p:cNvSpPr/>
          <p:nvPr/>
        </p:nvSpPr>
        <p:spPr>
          <a:xfrm rot="16200000">
            <a:off x="2096802" y="2981557"/>
            <a:ext cx="838984" cy="792088"/>
          </a:xfrm>
          <a:prstGeom prst="chevron">
            <a:avLst>
              <a:gd name="adj" fmla="val 3391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239223" y="3072861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060504" y="3980824"/>
            <a:ext cx="5480860" cy="684000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3263981" y="4044992"/>
            <a:ext cx="5040560" cy="548521"/>
            <a:chOff x="2175371" y="1762964"/>
            <a:chExt cx="5040560" cy="548521"/>
          </a:xfrm>
        </p:grpSpPr>
        <p:sp>
          <p:nvSpPr>
            <p:cNvPr id="47" name="TextBox 10"/>
            <p:cNvSpPr txBox="1"/>
            <p:nvPr/>
          </p:nvSpPr>
          <p:spPr bwMode="auto">
            <a:xfrm>
              <a:off x="2175371" y="1762964"/>
              <a:ext cx="5040560" cy="548521"/>
            </a:xfrm>
            <a:prstGeom prst="round2Same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itchFamily="34" charset="0"/>
                </a:rPr>
                <a:t>시스템 특징</a:t>
              </a:r>
            </a:p>
            <a:p>
              <a:pPr>
                <a:defRPr/>
              </a:pPr>
              <a:endPara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 bwMode="auto">
            <a:xfrm>
              <a:off x="2175371" y="2032239"/>
              <a:ext cx="5040560" cy="274260"/>
            </a:xfrm>
            <a:prstGeom prst="round2Same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MVC 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패턴 기반 구조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, 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파일 업로드 및 다운로드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, 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예약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/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결제 모듈 분리 구현</a:t>
              </a:r>
            </a:p>
          </p:txBody>
        </p:sp>
      </p:grpSp>
      <p:sp>
        <p:nvSpPr>
          <p:cNvPr id="45" name="Chevron 44"/>
          <p:cNvSpPr/>
          <p:nvPr/>
        </p:nvSpPr>
        <p:spPr>
          <a:xfrm rot="16200000">
            <a:off x="2096802" y="3847267"/>
            <a:ext cx="838984" cy="792088"/>
          </a:xfrm>
          <a:prstGeom prst="chevron">
            <a:avLst>
              <a:gd name="adj" fmla="val 3391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239223" y="3938571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80163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B001DE22-B243-4C7F-B11E-19E7DD9A36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51470"/>
            <a:ext cx="9144000" cy="576064"/>
          </a:xfrm>
        </p:spPr>
        <p:txBody>
          <a:bodyPr/>
          <a:lstStyle/>
          <a:p>
            <a:r>
              <a:rPr lang="ko-KR" altLang="en-US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비밀번호 찾기 </a:t>
            </a:r>
            <a:r>
              <a:rPr lang="en-US" altLang="ko-KR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ko-KR" altLang="en-US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성공</a:t>
            </a:r>
            <a:endParaRPr lang="ko-KR" altLang="en-US" sz="14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BF83A4F-935F-4330-9F0F-0B90509F0AF0}"/>
              </a:ext>
            </a:extLst>
          </p:cNvPr>
          <p:cNvSpPr/>
          <p:nvPr/>
        </p:nvSpPr>
        <p:spPr>
          <a:xfrm>
            <a:off x="230895" y="4293330"/>
            <a:ext cx="8682210" cy="60016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84E5AE5-B97A-4211-A2FF-48B56B585C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87689" y="578386"/>
            <a:ext cx="5968621" cy="3634154"/>
          </a:xfrm>
          <a:prstGeom prst="rect">
            <a:avLst/>
          </a:prstGeom>
          <a:ln>
            <a:solidFill>
              <a:srgbClr val="1F2020"/>
            </a:solidFill>
          </a:ln>
        </p:spPr>
      </p:pic>
    </p:spTree>
    <p:extLst>
      <p:ext uri="{BB962C8B-B14F-4D97-AF65-F5344CB8AC3E}">
        <p14:creationId xmlns:p14="http://schemas.microsoft.com/office/powerpoint/2010/main" val="39282700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B001DE22-B243-4C7F-B11E-19E7DD9A36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51470"/>
            <a:ext cx="9144000" cy="576064"/>
          </a:xfrm>
        </p:spPr>
        <p:txBody>
          <a:bodyPr/>
          <a:lstStyle/>
          <a:p>
            <a:r>
              <a:rPr lang="ko-KR" altLang="en-US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비밀번호 찾기 </a:t>
            </a:r>
            <a:r>
              <a:rPr lang="en-US" altLang="ko-KR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lang="ko-KR" altLang="en-US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성공</a:t>
            </a:r>
            <a:endParaRPr lang="ko-KR" altLang="en-US" sz="14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BF83A4F-935F-4330-9F0F-0B90509F0AF0}"/>
              </a:ext>
            </a:extLst>
          </p:cNvPr>
          <p:cNvSpPr/>
          <p:nvPr/>
        </p:nvSpPr>
        <p:spPr>
          <a:xfrm>
            <a:off x="230895" y="4293330"/>
            <a:ext cx="8682210" cy="60016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84E5AE5-B97A-4211-A2FF-48B56B585C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91130" y="578386"/>
            <a:ext cx="6361740" cy="3634154"/>
          </a:xfrm>
          <a:prstGeom prst="rect">
            <a:avLst/>
          </a:prstGeom>
          <a:ln>
            <a:solidFill>
              <a:srgbClr val="1F2020"/>
            </a:solidFill>
          </a:ln>
        </p:spPr>
      </p:pic>
    </p:spTree>
    <p:extLst>
      <p:ext uri="{BB962C8B-B14F-4D97-AF65-F5344CB8AC3E}">
        <p14:creationId xmlns:p14="http://schemas.microsoft.com/office/powerpoint/2010/main" val="16835544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B001DE22-B243-4C7F-B11E-19E7DD9A36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51470"/>
            <a:ext cx="9144000" cy="576064"/>
          </a:xfrm>
        </p:spPr>
        <p:txBody>
          <a:bodyPr/>
          <a:lstStyle/>
          <a:p>
            <a:r>
              <a:rPr lang="ko-KR" altLang="en-US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비밀번호 찾기 </a:t>
            </a:r>
            <a:r>
              <a:rPr lang="en-US" altLang="ko-KR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lang="ko-KR" altLang="en-US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성공</a:t>
            </a:r>
            <a:endParaRPr lang="ko-KR" altLang="en-US" sz="14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BF83A4F-935F-4330-9F0F-0B90509F0AF0}"/>
              </a:ext>
            </a:extLst>
          </p:cNvPr>
          <p:cNvSpPr/>
          <p:nvPr/>
        </p:nvSpPr>
        <p:spPr>
          <a:xfrm>
            <a:off x="230895" y="4293330"/>
            <a:ext cx="8682210" cy="60016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84E5AE5-B97A-4211-A2FF-48B56B585C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79018" y="578386"/>
            <a:ext cx="5585964" cy="3634154"/>
          </a:xfrm>
          <a:prstGeom prst="rect">
            <a:avLst/>
          </a:prstGeom>
          <a:ln>
            <a:solidFill>
              <a:srgbClr val="1F2020"/>
            </a:solidFill>
          </a:ln>
        </p:spPr>
      </p:pic>
    </p:spTree>
    <p:extLst>
      <p:ext uri="{BB962C8B-B14F-4D97-AF65-F5344CB8AC3E}">
        <p14:creationId xmlns:p14="http://schemas.microsoft.com/office/powerpoint/2010/main" val="31236574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B001DE22-B243-4C7F-B11E-19E7DD9A36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51470"/>
            <a:ext cx="9144000" cy="576064"/>
          </a:xfrm>
        </p:spPr>
        <p:txBody>
          <a:bodyPr/>
          <a:lstStyle/>
          <a:p>
            <a:r>
              <a:rPr lang="ko-KR" altLang="en-US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마이페이지</a:t>
            </a:r>
            <a:endParaRPr lang="ko-KR" altLang="en-US" sz="14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BF83A4F-935F-4330-9F0F-0B90509F0AF0}"/>
              </a:ext>
            </a:extLst>
          </p:cNvPr>
          <p:cNvSpPr/>
          <p:nvPr/>
        </p:nvSpPr>
        <p:spPr>
          <a:xfrm>
            <a:off x="230895" y="4293330"/>
            <a:ext cx="8682210" cy="60016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84E5AE5-B97A-4211-A2FF-48B56B585C8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30299" y="578386"/>
            <a:ext cx="5683402" cy="3634154"/>
          </a:xfrm>
          <a:prstGeom prst="rect">
            <a:avLst/>
          </a:prstGeom>
          <a:ln>
            <a:solidFill>
              <a:srgbClr val="1F2020"/>
            </a:solidFill>
          </a:ln>
        </p:spPr>
      </p:pic>
    </p:spTree>
    <p:extLst>
      <p:ext uri="{BB962C8B-B14F-4D97-AF65-F5344CB8AC3E}">
        <p14:creationId xmlns:p14="http://schemas.microsoft.com/office/powerpoint/2010/main" val="9707272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B001DE22-B243-4C7F-B11E-19E7DD9A36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51470"/>
            <a:ext cx="9144000" cy="576064"/>
          </a:xfrm>
        </p:spPr>
        <p:txBody>
          <a:bodyPr/>
          <a:lstStyle/>
          <a:p>
            <a:r>
              <a:rPr lang="ko-KR" altLang="en-US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참여한 프로젝트</a:t>
            </a:r>
            <a:endParaRPr lang="ko-KR" altLang="en-US" sz="14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BF83A4F-935F-4330-9F0F-0B90509F0AF0}"/>
              </a:ext>
            </a:extLst>
          </p:cNvPr>
          <p:cNvSpPr/>
          <p:nvPr/>
        </p:nvSpPr>
        <p:spPr>
          <a:xfrm>
            <a:off x="230895" y="4293330"/>
            <a:ext cx="8682210" cy="60016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84E5AE5-B97A-4211-A2FF-48B56B585C8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68802" y="578386"/>
            <a:ext cx="6006396" cy="3634154"/>
          </a:xfrm>
          <a:prstGeom prst="rect">
            <a:avLst/>
          </a:prstGeom>
          <a:ln>
            <a:solidFill>
              <a:srgbClr val="1F2020"/>
            </a:solidFill>
          </a:ln>
        </p:spPr>
      </p:pic>
    </p:spTree>
    <p:extLst>
      <p:ext uri="{BB962C8B-B14F-4D97-AF65-F5344CB8AC3E}">
        <p14:creationId xmlns:p14="http://schemas.microsoft.com/office/powerpoint/2010/main" val="25556008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B001DE22-B243-4C7F-B11E-19E7DD9A36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51470"/>
            <a:ext cx="9144000" cy="576064"/>
          </a:xfrm>
        </p:spPr>
        <p:txBody>
          <a:bodyPr/>
          <a:lstStyle/>
          <a:p>
            <a:r>
              <a:rPr lang="ko-KR" altLang="en-US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호스트 지원</a:t>
            </a:r>
            <a:r>
              <a:rPr lang="en-US" altLang="ko-KR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by user</a:t>
            </a:r>
            <a:endParaRPr lang="ko-KR" altLang="en-US" sz="14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BF83A4F-935F-4330-9F0F-0B90509F0AF0}"/>
              </a:ext>
            </a:extLst>
          </p:cNvPr>
          <p:cNvSpPr/>
          <p:nvPr/>
        </p:nvSpPr>
        <p:spPr>
          <a:xfrm>
            <a:off x="230895" y="4293330"/>
            <a:ext cx="8682210" cy="60016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84E5AE5-B97A-4211-A2FF-48B56B585C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68802" y="1210715"/>
            <a:ext cx="6006396" cy="2369495"/>
          </a:xfrm>
          <a:prstGeom prst="rect">
            <a:avLst/>
          </a:prstGeom>
          <a:ln>
            <a:solidFill>
              <a:srgbClr val="1F2020"/>
            </a:solidFill>
          </a:ln>
        </p:spPr>
      </p:pic>
    </p:spTree>
    <p:extLst>
      <p:ext uri="{BB962C8B-B14F-4D97-AF65-F5344CB8AC3E}">
        <p14:creationId xmlns:p14="http://schemas.microsoft.com/office/powerpoint/2010/main" val="5148906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B001DE22-B243-4C7F-B11E-19E7DD9A36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51470"/>
            <a:ext cx="9144000" cy="576064"/>
          </a:xfrm>
        </p:spPr>
        <p:txBody>
          <a:bodyPr/>
          <a:lstStyle/>
          <a:p>
            <a:r>
              <a:rPr lang="ko-KR" altLang="en-US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호스트 지원 </a:t>
            </a:r>
            <a:r>
              <a:rPr lang="en-US" altLang="ko-KR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by user</a:t>
            </a:r>
            <a:endParaRPr lang="ko-KR" altLang="en-US" sz="14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BF83A4F-935F-4330-9F0F-0B90509F0AF0}"/>
              </a:ext>
            </a:extLst>
          </p:cNvPr>
          <p:cNvSpPr/>
          <p:nvPr/>
        </p:nvSpPr>
        <p:spPr>
          <a:xfrm>
            <a:off x="230895" y="4293330"/>
            <a:ext cx="8682210" cy="60016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84E5AE5-B97A-4211-A2FF-48B56B585C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68802" y="1212778"/>
            <a:ext cx="6006396" cy="2365369"/>
          </a:xfrm>
          <a:prstGeom prst="rect">
            <a:avLst/>
          </a:prstGeom>
          <a:ln>
            <a:solidFill>
              <a:srgbClr val="1F2020"/>
            </a:solidFill>
          </a:ln>
        </p:spPr>
      </p:pic>
    </p:spTree>
    <p:extLst>
      <p:ext uri="{BB962C8B-B14F-4D97-AF65-F5344CB8AC3E}">
        <p14:creationId xmlns:p14="http://schemas.microsoft.com/office/powerpoint/2010/main" val="9909354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06.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데이터베이스 설계</a:t>
            </a:r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DATABASE  Design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6F4CE03-4BDB-43B6-BE63-3B7292DDE69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831" y="2842397"/>
            <a:ext cx="1605969" cy="53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128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 Placeholder 1">
            <a:extLst>
              <a:ext uri="{FF2B5EF4-FFF2-40B4-BE49-F238E27FC236}">
                <a16:creationId xmlns:a16="http://schemas.microsoft.com/office/drawing/2014/main" id="{D9D93DBB-22C2-4796-8BD7-1D7AD6CDAD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2647" y="254632"/>
            <a:ext cx="8679898" cy="543185"/>
          </a:xfrm>
        </p:spPr>
        <p:txBody>
          <a:bodyPr/>
          <a:lstStyle/>
          <a:p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데이터베이스 설계</a:t>
            </a:r>
            <a:endParaRPr 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65" name="Group 3">
            <a:extLst>
              <a:ext uri="{FF2B5EF4-FFF2-40B4-BE49-F238E27FC236}">
                <a16:creationId xmlns:a16="http://schemas.microsoft.com/office/drawing/2014/main" id="{1A5387DA-3C08-4F0F-A4EC-9999DD825779}"/>
              </a:ext>
            </a:extLst>
          </p:cNvPr>
          <p:cNvGrpSpPr/>
          <p:nvPr/>
        </p:nvGrpSpPr>
        <p:grpSpPr>
          <a:xfrm rot="5400000">
            <a:off x="3187689" y="2017506"/>
            <a:ext cx="2768626" cy="1862963"/>
            <a:chOff x="2931730" y="2533443"/>
            <a:chExt cx="3046377" cy="2049860"/>
          </a:xfrm>
          <a:solidFill>
            <a:srgbClr val="EF4A4A"/>
          </a:solidFill>
        </p:grpSpPr>
        <p:sp>
          <p:nvSpPr>
            <p:cNvPr id="66" name="Diamond 4">
              <a:extLst>
                <a:ext uri="{FF2B5EF4-FFF2-40B4-BE49-F238E27FC236}">
                  <a16:creationId xmlns:a16="http://schemas.microsoft.com/office/drawing/2014/main" id="{25D32C2E-D80C-41E9-B61B-256A8955344D}"/>
                </a:ext>
              </a:extLst>
            </p:cNvPr>
            <p:cNvSpPr/>
            <p:nvPr/>
          </p:nvSpPr>
          <p:spPr>
            <a:xfrm>
              <a:off x="3470458" y="2533443"/>
              <a:ext cx="914400" cy="914400"/>
            </a:xfrm>
            <a:prstGeom prst="diamond">
              <a:avLst/>
            </a:prstGeom>
            <a:solidFill>
              <a:srgbClr val="40404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5" dirty="0"/>
            </a:p>
          </p:txBody>
        </p:sp>
        <p:sp>
          <p:nvSpPr>
            <p:cNvPr id="67" name="Diamond 5">
              <a:extLst>
                <a:ext uri="{FF2B5EF4-FFF2-40B4-BE49-F238E27FC236}">
                  <a16:creationId xmlns:a16="http://schemas.microsoft.com/office/drawing/2014/main" id="{A08023D0-6AB3-4EF2-ACA0-3426867F7ADC}"/>
                </a:ext>
              </a:extLst>
            </p:cNvPr>
            <p:cNvSpPr/>
            <p:nvPr/>
          </p:nvSpPr>
          <p:spPr>
            <a:xfrm>
              <a:off x="4507147" y="2533443"/>
              <a:ext cx="914400" cy="914400"/>
            </a:xfrm>
            <a:prstGeom prst="diamond">
              <a:avLst/>
            </a:prstGeom>
            <a:solidFill>
              <a:srgbClr val="40404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5"/>
            </a:p>
          </p:txBody>
        </p:sp>
        <p:sp>
          <p:nvSpPr>
            <p:cNvPr id="68" name="Diamond 6">
              <a:extLst>
                <a:ext uri="{FF2B5EF4-FFF2-40B4-BE49-F238E27FC236}">
                  <a16:creationId xmlns:a16="http://schemas.microsoft.com/office/drawing/2014/main" id="{45B7F0F9-1ACE-423B-B41B-CF9991766B86}"/>
                </a:ext>
              </a:extLst>
            </p:cNvPr>
            <p:cNvSpPr/>
            <p:nvPr/>
          </p:nvSpPr>
          <p:spPr>
            <a:xfrm>
              <a:off x="5063707" y="3101171"/>
              <a:ext cx="914400" cy="914400"/>
            </a:xfrm>
            <a:prstGeom prst="diamond">
              <a:avLst/>
            </a:prstGeom>
            <a:solidFill>
              <a:srgbClr val="40404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5" dirty="0"/>
            </a:p>
          </p:txBody>
        </p:sp>
        <p:sp>
          <p:nvSpPr>
            <p:cNvPr id="69" name="Diamond 7">
              <a:extLst>
                <a:ext uri="{FF2B5EF4-FFF2-40B4-BE49-F238E27FC236}">
                  <a16:creationId xmlns:a16="http://schemas.microsoft.com/office/drawing/2014/main" id="{ADC81D38-A0E3-453D-9DDE-4348631E9B36}"/>
                </a:ext>
              </a:extLst>
            </p:cNvPr>
            <p:cNvSpPr/>
            <p:nvPr/>
          </p:nvSpPr>
          <p:spPr>
            <a:xfrm>
              <a:off x="4507147" y="3668901"/>
              <a:ext cx="914400" cy="914400"/>
            </a:xfrm>
            <a:prstGeom prst="diamond">
              <a:avLst/>
            </a:prstGeom>
            <a:solidFill>
              <a:srgbClr val="40404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5" dirty="0"/>
            </a:p>
          </p:txBody>
        </p:sp>
        <p:sp>
          <p:nvSpPr>
            <p:cNvPr id="70" name="Diamond 8">
              <a:extLst>
                <a:ext uri="{FF2B5EF4-FFF2-40B4-BE49-F238E27FC236}">
                  <a16:creationId xmlns:a16="http://schemas.microsoft.com/office/drawing/2014/main" id="{B962F85B-57BE-4B13-B474-9D4CD2D313E1}"/>
                </a:ext>
              </a:extLst>
            </p:cNvPr>
            <p:cNvSpPr/>
            <p:nvPr/>
          </p:nvSpPr>
          <p:spPr>
            <a:xfrm>
              <a:off x="3470459" y="3668903"/>
              <a:ext cx="914400" cy="914400"/>
            </a:xfrm>
            <a:prstGeom prst="diamond">
              <a:avLst/>
            </a:prstGeom>
            <a:solidFill>
              <a:srgbClr val="40404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5"/>
            </a:p>
          </p:txBody>
        </p:sp>
        <p:sp>
          <p:nvSpPr>
            <p:cNvPr id="71" name="Diamond 9">
              <a:extLst>
                <a:ext uri="{FF2B5EF4-FFF2-40B4-BE49-F238E27FC236}">
                  <a16:creationId xmlns:a16="http://schemas.microsoft.com/office/drawing/2014/main" id="{E46CFB3D-E442-4CB3-AFA5-A715DD0A4434}"/>
                </a:ext>
              </a:extLst>
            </p:cNvPr>
            <p:cNvSpPr/>
            <p:nvPr/>
          </p:nvSpPr>
          <p:spPr>
            <a:xfrm>
              <a:off x="2931730" y="3101171"/>
              <a:ext cx="914400" cy="914400"/>
            </a:xfrm>
            <a:prstGeom prst="diamond">
              <a:avLst/>
            </a:prstGeom>
            <a:solidFill>
              <a:srgbClr val="40404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5"/>
            </a:p>
          </p:txBody>
        </p:sp>
      </p:grpSp>
      <p:grpSp>
        <p:nvGrpSpPr>
          <p:cNvPr id="72" name="Group 10">
            <a:extLst>
              <a:ext uri="{FF2B5EF4-FFF2-40B4-BE49-F238E27FC236}">
                <a16:creationId xmlns:a16="http://schemas.microsoft.com/office/drawing/2014/main" id="{8D0A3B82-02D1-4556-9BBE-3111444142AA}"/>
              </a:ext>
            </a:extLst>
          </p:cNvPr>
          <p:cNvGrpSpPr/>
          <p:nvPr/>
        </p:nvGrpSpPr>
        <p:grpSpPr>
          <a:xfrm>
            <a:off x="683568" y="1263591"/>
            <a:ext cx="3375883" cy="623132"/>
            <a:chOff x="-475010" y="1083400"/>
            <a:chExt cx="3859356" cy="830841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EF57239-52AE-4D67-A6CF-6B48E35E9CE0}"/>
                </a:ext>
              </a:extLst>
            </p:cNvPr>
            <p:cNvSpPr txBox="1"/>
            <p:nvPr/>
          </p:nvSpPr>
          <p:spPr>
            <a:xfrm>
              <a:off x="-475010" y="1083400"/>
              <a:ext cx="3859356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itchFamily="34" charset="0"/>
                </a:rPr>
                <a:t>post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itchFamily="34" charset="0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19D5A34-7D04-437E-8D57-A310DC30A908}"/>
                </a:ext>
              </a:extLst>
            </p:cNvPr>
            <p:cNvSpPr txBox="1"/>
            <p:nvPr/>
          </p:nvSpPr>
          <p:spPr>
            <a:xfrm>
              <a:off x="-460977" y="1339726"/>
              <a:ext cx="3845323" cy="5745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게시글 정보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(</a:t>
              </a: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제목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, </a:t>
              </a: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내용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, </a:t>
              </a: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작성자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, </a:t>
              </a: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카테고리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, </a:t>
              </a: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마감일 등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)</a:t>
              </a: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를 저장합니다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.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endParaRPr>
            </a:p>
          </p:txBody>
        </p:sp>
      </p:grpSp>
      <p:grpSp>
        <p:nvGrpSpPr>
          <p:cNvPr id="75" name="Group 13">
            <a:extLst>
              <a:ext uri="{FF2B5EF4-FFF2-40B4-BE49-F238E27FC236}">
                <a16:creationId xmlns:a16="http://schemas.microsoft.com/office/drawing/2014/main" id="{A2E2B7D7-6FA0-43FD-A1B7-31A09E82BD97}"/>
              </a:ext>
            </a:extLst>
          </p:cNvPr>
          <p:cNvGrpSpPr/>
          <p:nvPr/>
        </p:nvGrpSpPr>
        <p:grpSpPr>
          <a:xfrm>
            <a:off x="467544" y="2135848"/>
            <a:ext cx="3014934" cy="623131"/>
            <a:chOff x="-475010" y="1083400"/>
            <a:chExt cx="3859356" cy="830841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78021E0C-6AD8-40DC-A253-99552A234446}"/>
                </a:ext>
              </a:extLst>
            </p:cNvPr>
            <p:cNvSpPr txBox="1"/>
            <p:nvPr/>
          </p:nvSpPr>
          <p:spPr>
            <a:xfrm>
              <a:off x="-475010" y="1083400"/>
              <a:ext cx="3859356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itchFamily="34" charset="0"/>
                </a:rPr>
                <a:t>User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itchFamily="34" charset="0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C50F56C-4507-4FC2-9F11-7B5B22B0FF73}"/>
                </a:ext>
              </a:extLst>
            </p:cNvPr>
            <p:cNvSpPr txBox="1"/>
            <p:nvPr/>
          </p:nvSpPr>
          <p:spPr>
            <a:xfrm>
              <a:off x="-460977" y="1339726"/>
              <a:ext cx="3845323" cy="5745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사용자 계정 정보와 프로필 데이터를 관리합니다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.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endParaRPr>
            </a:p>
          </p:txBody>
        </p:sp>
      </p:grpSp>
      <p:grpSp>
        <p:nvGrpSpPr>
          <p:cNvPr id="78" name="Group 16">
            <a:extLst>
              <a:ext uri="{FF2B5EF4-FFF2-40B4-BE49-F238E27FC236}">
                <a16:creationId xmlns:a16="http://schemas.microsoft.com/office/drawing/2014/main" id="{E7A8CE37-38FB-4B58-891C-D4B92307A8BB}"/>
              </a:ext>
            </a:extLst>
          </p:cNvPr>
          <p:cNvGrpSpPr/>
          <p:nvPr/>
        </p:nvGrpSpPr>
        <p:grpSpPr>
          <a:xfrm>
            <a:off x="593478" y="3061063"/>
            <a:ext cx="2889000" cy="623132"/>
            <a:chOff x="-475010" y="1083400"/>
            <a:chExt cx="3859356" cy="830841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1C01646D-1013-48A6-BB9E-B11032D7D89E}"/>
                </a:ext>
              </a:extLst>
            </p:cNvPr>
            <p:cNvSpPr txBox="1"/>
            <p:nvPr/>
          </p:nvSpPr>
          <p:spPr>
            <a:xfrm>
              <a:off x="-475010" y="1083400"/>
              <a:ext cx="3859356" cy="369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itchFamily="34" charset="0"/>
                </a:rPr>
                <a:t>Comment,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itchFamily="34" charset="0"/>
                </a:rPr>
                <a:t>post_like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itchFamily="34" charset="0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0F91B96F-9F0F-4444-AE37-64CED2E970B0}"/>
                </a:ext>
              </a:extLst>
            </p:cNvPr>
            <p:cNvSpPr txBox="1"/>
            <p:nvPr/>
          </p:nvSpPr>
          <p:spPr>
            <a:xfrm>
              <a:off x="-460977" y="1339726"/>
              <a:ext cx="3845323" cy="574515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게시글에</a:t>
              </a: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 대한 댓글 정보를 저장합니다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.</a:t>
              </a:r>
            </a:p>
            <a:p>
              <a:pPr algn="r"/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사용자의 게시글 좋아요 정보를 관리합니다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.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endParaRPr>
            </a:p>
          </p:txBody>
        </p:sp>
      </p:grpSp>
      <p:grpSp>
        <p:nvGrpSpPr>
          <p:cNvPr id="81" name="Group 25">
            <a:extLst>
              <a:ext uri="{FF2B5EF4-FFF2-40B4-BE49-F238E27FC236}">
                <a16:creationId xmlns:a16="http://schemas.microsoft.com/office/drawing/2014/main" id="{086B94F3-BE96-4347-9217-7482D96656DF}"/>
              </a:ext>
            </a:extLst>
          </p:cNvPr>
          <p:cNvGrpSpPr/>
          <p:nvPr/>
        </p:nvGrpSpPr>
        <p:grpSpPr>
          <a:xfrm>
            <a:off x="5638409" y="2135849"/>
            <a:ext cx="2889000" cy="453855"/>
            <a:chOff x="-475010" y="1083400"/>
            <a:chExt cx="3859356" cy="605139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C6B9DB7F-928A-4C86-BB64-A505633FEE41}"/>
                </a:ext>
              </a:extLst>
            </p:cNvPr>
            <p:cNvSpPr txBox="1"/>
            <p:nvPr/>
          </p:nvSpPr>
          <p:spPr>
            <a:xfrm>
              <a:off x="-475010" y="1083400"/>
              <a:ext cx="3859356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itchFamily="34" charset="0"/>
                </a:rPr>
                <a:t>notice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itchFamily="34" charset="0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E12496DE-F493-4A10-841E-D6229378D5D6}"/>
                </a:ext>
              </a:extLst>
            </p:cNvPr>
            <p:cNvSpPr txBox="1"/>
            <p:nvPr/>
          </p:nvSpPr>
          <p:spPr>
            <a:xfrm>
              <a:off x="-460977" y="1339726"/>
              <a:ext cx="3845323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공지사항을 관리합니다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.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endParaRPr>
            </a:p>
          </p:txBody>
        </p:sp>
      </p:grpSp>
      <p:grpSp>
        <p:nvGrpSpPr>
          <p:cNvPr id="84" name="Group 28">
            <a:extLst>
              <a:ext uri="{FF2B5EF4-FFF2-40B4-BE49-F238E27FC236}">
                <a16:creationId xmlns:a16="http://schemas.microsoft.com/office/drawing/2014/main" id="{BD48D352-35B1-4031-9E86-51F762D15C80}"/>
              </a:ext>
            </a:extLst>
          </p:cNvPr>
          <p:cNvGrpSpPr/>
          <p:nvPr/>
        </p:nvGrpSpPr>
        <p:grpSpPr>
          <a:xfrm>
            <a:off x="5638409" y="3061062"/>
            <a:ext cx="2889000" cy="453855"/>
            <a:chOff x="-475010" y="1083400"/>
            <a:chExt cx="3859356" cy="605139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DF735472-51E6-42D2-8AE0-88F77B17789F}"/>
                </a:ext>
              </a:extLst>
            </p:cNvPr>
            <p:cNvSpPr txBox="1"/>
            <p:nvPr/>
          </p:nvSpPr>
          <p:spPr>
            <a:xfrm>
              <a:off x="-475010" y="1083400"/>
              <a:ext cx="3859356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itchFamily="34" charset="0"/>
                </a:rPr>
                <a:t>payment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itchFamily="34" charset="0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2DF67636-2B6F-44CE-B344-699922962755}"/>
                </a:ext>
              </a:extLst>
            </p:cNvPr>
            <p:cNvSpPr txBox="1"/>
            <p:nvPr/>
          </p:nvSpPr>
          <p:spPr>
            <a:xfrm>
              <a:off x="-460977" y="1339726"/>
              <a:ext cx="3845323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클래스 예약 정보를 저장합니다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.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endParaRPr>
            </a:p>
          </p:txBody>
        </p:sp>
      </p:grpSp>
      <p:grpSp>
        <p:nvGrpSpPr>
          <p:cNvPr id="87" name="Group 31">
            <a:extLst>
              <a:ext uri="{FF2B5EF4-FFF2-40B4-BE49-F238E27FC236}">
                <a16:creationId xmlns:a16="http://schemas.microsoft.com/office/drawing/2014/main" id="{2791346A-33FE-46C8-ADE2-00B6995B7358}"/>
              </a:ext>
            </a:extLst>
          </p:cNvPr>
          <p:cNvGrpSpPr/>
          <p:nvPr/>
        </p:nvGrpSpPr>
        <p:grpSpPr>
          <a:xfrm>
            <a:off x="5056800" y="3913739"/>
            <a:ext cx="2889000" cy="453855"/>
            <a:chOff x="-475010" y="1083400"/>
            <a:chExt cx="3859356" cy="605139"/>
          </a:xfrm>
        </p:grpSpPr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8BF898E3-FCEA-4062-A26E-F1F7783BED5F}"/>
                </a:ext>
              </a:extLst>
            </p:cNvPr>
            <p:cNvSpPr txBox="1"/>
            <p:nvPr/>
          </p:nvSpPr>
          <p:spPr>
            <a:xfrm>
              <a:off x="-475010" y="1083400"/>
              <a:ext cx="3859356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itchFamily="34" charset="0"/>
                </a:rPr>
                <a:t>coupon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itchFamily="34" charset="0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DD0928DB-504A-46C7-89A3-410F72AE2E25}"/>
                </a:ext>
              </a:extLst>
            </p:cNvPr>
            <p:cNvSpPr txBox="1"/>
            <p:nvPr/>
          </p:nvSpPr>
          <p:spPr>
            <a:xfrm>
              <a:off x="-460977" y="1339726"/>
              <a:ext cx="3845323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쿠폰 발급 및 사용을 관리합니다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.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endParaRPr>
            </a:p>
          </p:txBody>
        </p:sp>
      </p:grpSp>
      <p:sp>
        <p:nvSpPr>
          <p:cNvPr id="90" name="Parallelogram 15">
            <a:extLst>
              <a:ext uri="{FF2B5EF4-FFF2-40B4-BE49-F238E27FC236}">
                <a16:creationId xmlns:a16="http://schemas.microsoft.com/office/drawing/2014/main" id="{321B53C9-DA7D-49C6-A2FF-4FF47A1F7B2B}"/>
              </a:ext>
            </a:extLst>
          </p:cNvPr>
          <p:cNvSpPr/>
          <p:nvPr/>
        </p:nvSpPr>
        <p:spPr>
          <a:xfrm flipH="1">
            <a:off x="3921907" y="3292298"/>
            <a:ext cx="268254" cy="268254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350" dirty="0"/>
          </a:p>
        </p:txBody>
      </p:sp>
      <p:sp>
        <p:nvSpPr>
          <p:cNvPr id="91" name="Rectangle 30">
            <a:extLst>
              <a:ext uri="{FF2B5EF4-FFF2-40B4-BE49-F238E27FC236}">
                <a16:creationId xmlns:a16="http://schemas.microsoft.com/office/drawing/2014/main" id="{7D5DD2A8-33EE-45ED-84C3-D34C535DA85B}"/>
              </a:ext>
            </a:extLst>
          </p:cNvPr>
          <p:cNvSpPr/>
          <p:nvPr/>
        </p:nvSpPr>
        <p:spPr>
          <a:xfrm>
            <a:off x="4987518" y="3292297"/>
            <a:ext cx="237907" cy="23721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350" dirty="0"/>
          </a:p>
        </p:txBody>
      </p:sp>
      <p:sp>
        <p:nvSpPr>
          <p:cNvPr id="92" name="Rounded Rectangle 10">
            <a:extLst>
              <a:ext uri="{FF2B5EF4-FFF2-40B4-BE49-F238E27FC236}">
                <a16:creationId xmlns:a16="http://schemas.microsoft.com/office/drawing/2014/main" id="{3BF0CEE9-B377-443D-8CFD-D0D4A89C3D4F}"/>
              </a:ext>
            </a:extLst>
          </p:cNvPr>
          <p:cNvSpPr/>
          <p:nvPr/>
        </p:nvSpPr>
        <p:spPr>
          <a:xfrm>
            <a:off x="3954306" y="2351230"/>
            <a:ext cx="190620" cy="252264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350" dirty="0"/>
          </a:p>
        </p:txBody>
      </p:sp>
      <p:sp>
        <p:nvSpPr>
          <p:cNvPr id="93" name="Rounded Rectangle 6">
            <a:extLst>
              <a:ext uri="{FF2B5EF4-FFF2-40B4-BE49-F238E27FC236}">
                <a16:creationId xmlns:a16="http://schemas.microsoft.com/office/drawing/2014/main" id="{F7BF2423-98D3-4193-B5FD-3B4576E80606}"/>
              </a:ext>
            </a:extLst>
          </p:cNvPr>
          <p:cNvSpPr/>
          <p:nvPr/>
        </p:nvSpPr>
        <p:spPr>
          <a:xfrm>
            <a:off x="4438836" y="1861520"/>
            <a:ext cx="259499" cy="263829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350" dirty="0"/>
          </a:p>
        </p:txBody>
      </p:sp>
      <p:sp>
        <p:nvSpPr>
          <p:cNvPr id="94" name="Rectangle 16">
            <a:extLst>
              <a:ext uri="{FF2B5EF4-FFF2-40B4-BE49-F238E27FC236}">
                <a16:creationId xmlns:a16="http://schemas.microsoft.com/office/drawing/2014/main" id="{6FF0AC8E-B219-4B67-B40B-168F1A268BFF}"/>
              </a:ext>
            </a:extLst>
          </p:cNvPr>
          <p:cNvSpPr/>
          <p:nvPr/>
        </p:nvSpPr>
        <p:spPr>
          <a:xfrm rot="2700000">
            <a:off x="4984834" y="2306106"/>
            <a:ext cx="199440" cy="357559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350" dirty="0"/>
          </a:p>
        </p:txBody>
      </p:sp>
      <p:sp>
        <p:nvSpPr>
          <p:cNvPr id="95" name="Trapezoid 22">
            <a:extLst>
              <a:ext uri="{FF2B5EF4-FFF2-40B4-BE49-F238E27FC236}">
                <a16:creationId xmlns:a16="http://schemas.microsoft.com/office/drawing/2014/main" id="{CE69FF58-774E-4623-B994-F7DDCEA9DD3D}"/>
              </a:ext>
            </a:extLst>
          </p:cNvPr>
          <p:cNvSpPr>
            <a:spLocks noChangeAspect="1"/>
          </p:cNvSpPr>
          <p:nvPr/>
        </p:nvSpPr>
        <p:spPr>
          <a:xfrm>
            <a:off x="4438836" y="3820014"/>
            <a:ext cx="337247" cy="171564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350" dirty="0"/>
          </a:p>
        </p:txBody>
      </p:sp>
      <p:sp>
        <p:nvSpPr>
          <p:cNvPr id="96" name="Text Placeholder 2">
            <a:extLst>
              <a:ext uri="{FF2B5EF4-FFF2-40B4-BE49-F238E27FC236}">
                <a16:creationId xmlns:a16="http://schemas.microsoft.com/office/drawing/2014/main" id="{2EA3F558-878D-4BCF-AE96-D90FAB35FFE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288032"/>
          </a:xfrm>
        </p:spPr>
        <p:txBody>
          <a:bodyPr/>
          <a:lstStyle/>
          <a:p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DATABASE  Design</a:t>
            </a:r>
          </a:p>
        </p:txBody>
      </p:sp>
    </p:spTree>
    <p:extLst>
      <p:ext uri="{BB962C8B-B14F-4D97-AF65-F5344CB8AC3E}">
        <p14:creationId xmlns:p14="http://schemas.microsoft.com/office/powerpoint/2010/main" val="9285153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07.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차별화 요소</a:t>
            </a:r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Differentiating content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6F4CE03-4BDB-43B6-BE63-3B7292DDE69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831" y="2842397"/>
            <a:ext cx="1605969" cy="53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360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lock Arc 14"/>
          <p:cNvSpPr/>
          <p:nvPr/>
        </p:nvSpPr>
        <p:spPr>
          <a:xfrm>
            <a:off x="179511" y="2143048"/>
            <a:ext cx="1217198" cy="1217254"/>
          </a:xfrm>
          <a:custGeom>
            <a:avLst/>
            <a:gdLst/>
            <a:ahLst/>
            <a:cxnLst/>
            <a:rect l="l" t="t" r="r" b="b"/>
            <a:pathLst>
              <a:path w="1217198" h="1217254">
                <a:moveTo>
                  <a:pt x="1172073" y="616019"/>
                </a:moveTo>
                <a:lnTo>
                  <a:pt x="1217198" y="616610"/>
                </a:lnTo>
                <a:cubicBezTo>
                  <a:pt x="1216181" y="694136"/>
                  <a:pt x="1200702" y="768120"/>
                  <a:pt x="1172073" y="835497"/>
                </a:cubicBezTo>
                <a:close/>
                <a:moveTo>
                  <a:pt x="592301" y="223"/>
                </a:moveTo>
                <a:cubicBezTo>
                  <a:pt x="925156" y="-8708"/>
                  <a:pt x="1203399" y="251500"/>
                  <a:pt x="1216760" y="584207"/>
                </a:cubicBezTo>
                <a:lnTo>
                  <a:pt x="1025903" y="591872"/>
                </a:lnTo>
                <a:cubicBezTo>
                  <a:pt x="1016735" y="363582"/>
                  <a:pt x="825816" y="185038"/>
                  <a:pt x="597424" y="191166"/>
                </a:cubicBezTo>
                <a:cubicBezTo>
                  <a:pt x="369033" y="197294"/>
                  <a:pt x="187962" y="385820"/>
                  <a:pt x="191049" y="614273"/>
                </a:cubicBezTo>
                <a:cubicBezTo>
                  <a:pt x="194136" y="842726"/>
                  <a:pt x="380235" y="1026290"/>
                  <a:pt x="608708" y="1026244"/>
                </a:cubicBezTo>
                <a:cubicBezTo>
                  <a:pt x="773320" y="1026211"/>
                  <a:pt x="915896" y="930876"/>
                  <a:pt x="982606" y="791527"/>
                </a:cubicBezTo>
                <a:lnTo>
                  <a:pt x="982606" y="1085471"/>
                </a:lnTo>
                <a:cubicBezTo>
                  <a:pt x="880769" y="1168806"/>
                  <a:pt x="750352" y="1217226"/>
                  <a:pt x="608747" y="1217254"/>
                </a:cubicBezTo>
                <a:cubicBezTo>
                  <a:pt x="275773" y="1217320"/>
                  <a:pt x="4555" y="949797"/>
                  <a:pt x="56" y="616853"/>
                </a:cubicBezTo>
                <a:cubicBezTo>
                  <a:pt x="-4443" y="283909"/>
                  <a:pt x="259446" y="9154"/>
                  <a:pt x="592301" y="22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207294" y="1561169"/>
            <a:ext cx="189467" cy="1040153"/>
          </a:xfrm>
          <a:custGeom>
            <a:avLst/>
            <a:gdLst>
              <a:gd name="connsiteX0" fmla="*/ 0 w 189467"/>
              <a:gd name="connsiteY0" fmla="*/ 0 h 1080346"/>
              <a:gd name="connsiteX1" fmla="*/ 189467 w 189467"/>
              <a:gd name="connsiteY1" fmla="*/ 0 h 1080346"/>
              <a:gd name="connsiteX2" fmla="*/ 189467 w 189467"/>
              <a:gd name="connsiteY2" fmla="*/ 1080346 h 1080346"/>
              <a:gd name="connsiteX3" fmla="*/ 187528 w 189467"/>
              <a:gd name="connsiteY3" fmla="*/ 1040153 h 1080346"/>
              <a:gd name="connsiteX4" fmla="*/ 0 w 189467"/>
              <a:gd name="connsiteY4" fmla="*/ 674512 h 1080346"/>
              <a:gd name="connsiteX5" fmla="*/ 0 w 189467"/>
              <a:gd name="connsiteY5" fmla="*/ 0 h 1080346"/>
              <a:gd name="connsiteX0" fmla="*/ 0 w 189467"/>
              <a:gd name="connsiteY0" fmla="*/ 0 h 1040153"/>
              <a:gd name="connsiteX1" fmla="*/ 189467 w 189467"/>
              <a:gd name="connsiteY1" fmla="*/ 0 h 1040153"/>
              <a:gd name="connsiteX2" fmla="*/ 187528 w 189467"/>
              <a:gd name="connsiteY2" fmla="*/ 1040153 h 1040153"/>
              <a:gd name="connsiteX3" fmla="*/ 0 w 189467"/>
              <a:gd name="connsiteY3" fmla="*/ 674512 h 1040153"/>
              <a:gd name="connsiteX4" fmla="*/ 0 w 189467"/>
              <a:gd name="connsiteY4" fmla="*/ 0 h 1040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467" h="1040153">
                <a:moveTo>
                  <a:pt x="0" y="0"/>
                </a:moveTo>
                <a:lnTo>
                  <a:pt x="189467" y="0"/>
                </a:lnTo>
                <a:cubicBezTo>
                  <a:pt x="188821" y="346718"/>
                  <a:pt x="188174" y="693435"/>
                  <a:pt x="187528" y="1040153"/>
                </a:cubicBezTo>
                <a:cubicBezTo>
                  <a:pt x="179329" y="879836"/>
                  <a:pt x="108663" y="777233"/>
                  <a:pt x="0" y="674512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0" y="483518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itchFamily="34" charset="0"/>
              </a:rPr>
              <a:t>HobbyMe</a:t>
            </a:r>
            <a:r>
              <a:rPr lang="en-US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itchFamily="34" charset="0"/>
              </a:rPr>
              <a:t> </a:t>
            </a:r>
            <a:r>
              <a:rPr lang="ko-KR" altLang="en-US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itchFamily="34" charset="0"/>
              </a:rPr>
              <a:t>목차</a:t>
            </a:r>
            <a:endParaRPr lang="en-US" sz="36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60504" y="1383694"/>
            <a:ext cx="5480860" cy="684000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263981" y="1447862"/>
            <a:ext cx="5040560" cy="543535"/>
            <a:chOff x="2175371" y="1762964"/>
            <a:chExt cx="5040560" cy="543535"/>
          </a:xfrm>
        </p:grpSpPr>
        <p:sp>
          <p:nvSpPr>
            <p:cNvPr id="10" name="TextBox 10"/>
            <p:cNvSpPr txBox="1"/>
            <p:nvPr/>
          </p:nvSpPr>
          <p:spPr bwMode="auto">
            <a:xfrm>
              <a:off x="2175371" y="1762964"/>
              <a:ext cx="5040560" cy="322659"/>
            </a:xfrm>
            <a:prstGeom prst="round2Same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itchFamily="34" charset="0"/>
                </a:rPr>
                <a:t>사용자</a:t>
              </a:r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itchFamily="34" charset="0"/>
                </a:rPr>
                <a:t>인터페이스</a:t>
              </a:r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itchFamily="34" charset="0"/>
                </a:rPr>
                <a:t>(UI)</a:t>
              </a:r>
            </a:p>
          </p:txBody>
        </p:sp>
        <p:sp>
          <p:nvSpPr>
            <p:cNvPr id="11" name="TextBox 10"/>
            <p:cNvSpPr txBox="1"/>
            <p:nvPr/>
          </p:nvSpPr>
          <p:spPr bwMode="auto">
            <a:xfrm>
              <a:off x="2175371" y="2032239"/>
              <a:ext cx="5040560" cy="274260"/>
            </a:xfrm>
            <a:prstGeom prst="round2Same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게시판 이용자 사용구현</a:t>
              </a:r>
            </a:p>
          </p:txBody>
        </p:sp>
      </p:grpSp>
      <p:sp>
        <p:nvSpPr>
          <p:cNvPr id="12" name="Chevron 11"/>
          <p:cNvSpPr/>
          <p:nvPr/>
        </p:nvSpPr>
        <p:spPr>
          <a:xfrm rot="16200000">
            <a:off x="2096802" y="1250137"/>
            <a:ext cx="838984" cy="792088"/>
          </a:xfrm>
          <a:prstGeom prst="chevron">
            <a:avLst>
              <a:gd name="adj" fmla="val 3391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39223" y="1341441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05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950152" y="421885"/>
            <a:ext cx="726841" cy="1121399"/>
          </a:xfrm>
          <a:custGeom>
            <a:avLst/>
            <a:gdLst/>
            <a:ahLst/>
            <a:cxnLst/>
            <a:rect l="l" t="t" r="r" b="b"/>
            <a:pathLst>
              <a:path w="726841" h="1121399">
                <a:moveTo>
                  <a:pt x="236325" y="1049494"/>
                </a:moveTo>
                <a:lnTo>
                  <a:pt x="495287" y="1049494"/>
                </a:lnTo>
                <a:cubicBezTo>
                  <a:pt x="491080" y="1064561"/>
                  <a:pt x="487966" y="1079199"/>
                  <a:pt x="485273" y="1093187"/>
                </a:cubicBezTo>
                <a:lnTo>
                  <a:pt x="245258" y="1092728"/>
                </a:lnTo>
                <a:close/>
                <a:moveTo>
                  <a:pt x="363421" y="203844"/>
                </a:moveTo>
                <a:cubicBezTo>
                  <a:pt x="401307" y="203844"/>
                  <a:pt x="432020" y="234557"/>
                  <a:pt x="432020" y="272443"/>
                </a:cubicBezTo>
                <a:cubicBezTo>
                  <a:pt x="432020" y="310329"/>
                  <a:pt x="401307" y="341042"/>
                  <a:pt x="363421" y="341042"/>
                </a:cubicBezTo>
                <a:cubicBezTo>
                  <a:pt x="325534" y="341042"/>
                  <a:pt x="294821" y="310329"/>
                  <a:pt x="294821" y="272443"/>
                </a:cubicBezTo>
                <a:cubicBezTo>
                  <a:pt x="294821" y="234557"/>
                  <a:pt x="325534" y="203844"/>
                  <a:pt x="363421" y="203844"/>
                </a:cubicBezTo>
                <a:close/>
                <a:moveTo>
                  <a:pt x="363421" y="135244"/>
                </a:moveTo>
                <a:cubicBezTo>
                  <a:pt x="287648" y="135244"/>
                  <a:pt x="226222" y="196671"/>
                  <a:pt x="226222" y="272443"/>
                </a:cubicBezTo>
                <a:cubicBezTo>
                  <a:pt x="226222" y="348216"/>
                  <a:pt x="287648" y="409642"/>
                  <a:pt x="363421" y="409642"/>
                </a:cubicBezTo>
                <a:cubicBezTo>
                  <a:pt x="439193" y="409642"/>
                  <a:pt x="500619" y="348216"/>
                  <a:pt x="500619" y="272443"/>
                </a:cubicBezTo>
                <a:cubicBezTo>
                  <a:pt x="500619" y="196671"/>
                  <a:pt x="439193" y="135244"/>
                  <a:pt x="363421" y="135244"/>
                </a:cubicBezTo>
                <a:close/>
                <a:moveTo>
                  <a:pt x="196200" y="0"/>
                </a:moveTo>
                <a:cubicBezTo>
                  <a:pt x="300307" y="58658"/>
                  <a:pt x="427219" y="59450"/>
                  <a:pt x="531959" y="2129"/>
                </a:cubicBezTo>
                <a:cubicBezTo>
                  <a:pt x="645195" y="251105"/>
                  <a:pt x="615578" y="521951"/>
                  <a:pt x="565642" y="749813"/>
                </a:cubicBezTo>
                <a:lnTo>
                  <a:pt x="726841" y="904479"/>
                </a:lnTo>
                <a:lnTo>
                  <a:pt x="700460" y="1113326"/>
                </a:lnTo>
                <a:lnTo>
                  <a:pt x="510728" y="982128"/>
                </a:lnTo>
                <a:lnTo>
                  <a:pt x="503274" y="1014651"/>
                </a:lnTo>
                <a:lnTo>
                  <a:pt x="228241" y="1014651"/>
                </a:lnTo>
                <a:cubicBezTo>
                  <a:pt x="226194" y="1005458"/>
                  <a:pt x="223902" y="996068"/>
                  <a:pt x="221524" y="986461"/>
                </a:cubicBezTo>
                <a:lnTo>
                  <a:pt x="26381" y="1121399"/>
                </a:lnTo>
                <a:lnTo>
                  <a:pt x="0" y="912552"/>
                </a:lnTo>
                <a:lnTo>
                  <a:pt x="162681" y="756465"/>
                </a:lnTo>
                <a:lnTo>
                  <a:pt x="163137" y="757906"/>
                </a:lnTo>
                <a:lnTo>
                  <a:pt x="165881" y="748957"/>
                </a:lnTo>
                <a:cubicBezTo>
                  <a:pt x="117348" y="521774"/>
                  <a:pt x="87568" y="246912"/>
                  <a:pt x="196200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Rectangle 19"/>
          <p:cNvSpPr/>
          <p:nvPr/>
        </p:nvSpPr>
        <p:spPr>
          <a:xfrm>
            <a:off x="1207294" y="2703006"/>
            <a:ext cx="189467" cy="24404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1164435" y="190079"/>
            <a:ext cx="298274" cy="244742"/>
          </a:xfrm>
          <a:custGeom>
            <a:avLst/>
            <a:gdLst/>
            <a:ahLst/>
            <a:cxnLst/>
            <a:rect l="l" t="t" r="r" b="b"/>
            <a:pathLst>
              <a:path w="298274" h="244742">
                <a:moveTo>
                  <a:pt x="147328" y="0"/>
                </a:moveTo>
                <a:cubicBezTo>
                  <a:pt x="212319" y="65590"/>
                  <a:pt x="261867" y="134854"/>
                  <a:pt x="298274" y="206570"/>
                </a:cubicBezTo>
                <a:cubicBezTo>
                  <a:pt x="205418" y="258299"/>
                  <a:pt x="92251" y="257374"/>
                  <a:pt x="0" y="204273"/>
                </a:cubicBezTo>
                <a:cubicBezTo>
                  <a:pt x="35363" y="132633"/>
                  <a:pt x="83678" y="64016"/>
                  <a:pt x="14732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Rectangle 28"/>
          <p:cNvSpPr/>
          <p:nvPr/>
        </p:nvSpPr>
        <p:spPr>
          <a:xfrm>
            <a:off x="3060504" y="2249404"/>
            <a:ext cx="5480860" cy="684000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3263980" y="2313572"/>
            <a:ext cx="5277383" cy="543535"/>
            <a:chOff x="2175371" y="1762964"/>
            <a:chExt cx="5040560" cy="543535"/>
          </a:xfrm>
        </p:grpSpPr>
        <p:sp>
          <p:nvSpPr>
            <p:cNvPr id="33" name="TextBox 10"/>
            <p:cNvSpPr txBox="1"/>
            <p:nvPr/>
          </p:nvSpPr>
          <p:spPr bwMode="auto">
            <a:xfrm>
              <a:off x="2175371" y="1762964"/>
              <a:ext cx="5040560" cy="322659"/>
            </a:xfrm>
            <a:prstGeom prst="round2Same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itchFamily="34" charset="0"/>
                </a:rPr>
                <a:t>데이터베이스 설계</a:t>
              </a:r>
              <a:endPara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 bwMode="auto">
            <a:xfrm>
              <a:off x="2175371" y="2032239"/>
              <a:ext cx="5040560" cy="274260"/>
            </a:xfrm>
            <a:prstGeom prst="round2Same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User, Post, Payment, Coupon, Category, Host 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등 관계 및 구조</a:t>
              </a:r>
            </a:p>
          </p:txBody>
        </p:sp>
      </p:grpSp>
      <p:sp>
        <p:nvSpPr>
          <p:cNvPr id="31" name="Chevron 30"/>
          <p:cNvSpPr/>
          <p:nvPr/>
        </p:nvSpPr>
        <p:spPr>
          <a:xfrm rot="16200000">
            <a:off x="2096802" y="2115847"/>
            <a:ext cx="838984" cy="792088"/>
          </a:xfrm>
          <a:prstGeom prst="chevron">
            <a:avLst>
              <a:gd name="adj" fmla="val 3391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239223" y="2207151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06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060504" y="3115114"/>
            <a:ext cx="5480860" cy="684000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3263981" y="3179282"/>
            <a:ext cx="5040560" cy="548521"/>
            <a:chOff x="2175371" y="1762964"/>
            <a:chExt cx="5040560" cy="548521"/>
          </a:xfrm>
        </p:grpSpPr>
        <p:sp>
          <p:nvSpPr>
            <p:cNvPr id="40" name="TextBox 10"/>
            <p:cNvSpPr txBox="1"/>
            <p:nvPr/>
          </p:nvSpPr>
          <p:spPr bwMode="auto">
            <a:xfrm>
              <a:off x="2175371" y="1762964"/>
              <a:ext cx="5040560" cy="548521"/>
            </a:xfrm>
            <a:prstGeom prst="round2Same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itchFamily="34" charset="0"/>
                </a:rPr>
                <a:t>차별화 요소</a:t>
              </a:r>
            </a:p>
            <a:p>
              <a:pPr>
                <a:defRPr/>
              </a:pPr>
              <a:endPara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 bwMode="auto">
            <a:xfrm>
              <a:off x="2175371" y="2032239"/>
              <a:ext cx="5040560" cy="274260"/>
            </a:xfrm>
            <a:prstGeom prst="round2Same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예약 및 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D-Day 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시스템</a:t>
              </a:r>
            </a:p>
          </p:txBody>
        </p:sp>
      </p:grpSp>
      <p:sp>
        <p:nvSpPr>
          <p:cNvPr id="38" name="Chevron 37"/>
          <p:cNvSpPr/>
          <p:nvPr/>
        </p:nvSpPr>
        <p:spPr>
          <a:xfrm rot="16200000">
            <a:off x="2096802" y="2981557"/>
            <a:ext cx="838984" cy="792088"/>
          </a:xfrm>
          <a:prstGeom prst="chevron">
            <a:avLst>
              <a:gd name="adj" fmla="val 3391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239223" y="3072861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07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060504" y="3980824"/>
            <a:ext cx="5480860" cy="684000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3263981" y="4044992"/>
            <a:ext cx="5040560" cy="548521"/>
            <a:chOff x="2175371" y="1762964"/>
            <a:chExt cx="5040560" cy="548521"/>
          </a:xfrm>
        </p:grpSpPr>
        <p:sp>
          <p:nvSpPr>
            <p:cNvPr id="47" name="TextBox 10"/>
            <p:cNvSpPr txBox="1"/>
            <p:nvPr/>
          </p:nvSpPr>
          <p:spPr bwMode="auto">
            <a:xfrm>
              <a:off x="2175371" y="1762964"/>
              <a:ext cx="5040560" cy="548521"/>
            </a:xfrm>
            <a:prstGeom prst="round2Same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itchFamily="34" charset="0"/>
                </a:rPr>
                <a:t>향후 발전 방향</a:t>
              </a:r>
            </a:p>
            <a:p>
              <a:pPr>
                <a:defRPr/>
              </a:pPr>
              <a:endPara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 bwMode="auto">
            <a:xfrm>
              <a:off x="2175371" y="2032239"/>
              <a:ext cx="5040560" cy="274260"/>
            </a:xfrm>
            <a:prstGeom prst="round2Same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문제인식 및 해결과정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, 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방어코드 사례</a:t>
              </a:r>
            </a:p>
          </p:txBody>
        </p:sp>
      </p:grpSp>
      <p:sp>
        <p:nvSpPr>
          <p:cNvPr id="45" name="Chevron 44"/>
          <p:cNvSpPr/>
          <p:nvPr/>
        </p:nvSpPr>
        <p:spPr>
          <a:xfrm rot="16200000">
            <a:off x="2096802" y="3847267"/>
            <a:ext cx="838984" cy="792088"/>
          </a:xfrm>
          <a:prstGeom prst="chevron">
            <a:avLst>
              <a:gd name="adj" fmla="val 3391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239223" y="3938571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08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497601" y="2344692"/>
            <a:ext cx="6133512" cy="36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차별화 요소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Differentiating content</a:t>
            </a:r>
          </a:p>
        </p:txBody>
      </p:sp>
      <p:sp>
        <p:nvSpPr>
          <p:cNvPr id="5" name="Block Arc 14"/>
          <p:cNvSpPr/>
          <p:nvPr/>
        </p:nvSpPr>
        <p:spPr>
          <a:xfrm rot="16200000">
            <a:off x="7461077" y="1586376"/>
            <a:ext cx="340071" cy="340295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Trapezoid 22"/>
          <p:cNvSpPr/>
          <p:nvPr/>
        </p:nvSpPr>
        <p:spPr>
          <a:xfrm>
            <a:off x="3319763" y="1643413"/>
            <a:ext cx="444684" cy="226220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Freeform 6"/>
          <p:cNvSpPr/>
          <p:nvPr/>
        </p:nvSpPr>
        <p:spPr>
          <a:xfrm>
            <a:off x="5398485" y="1563638"/>
            <a:ext cx="376248" cy="385770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ounded Rectangle 25"/>
          <p:cNvSpPr/>
          <p:nvPr/>
        </p:nvSpPr>
        <p:spPr>
          <a:xfrm>
            <a:off x="1322589" y="1628267"/>
            <a:ext cx="350024" cy="256512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" name="Oval 3"/>
          <p:cNvSpPr/>
          <p:nvPr/>
        </p:nvSpPr>
        <p:spPr>
          <a:xfrm>
            <a:off x="1353585" y="2218676"/>
            <a:ext cx="288032" cy="28803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3398089" y="2218676"/>
            <a:ext cx="288032" cy="28803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442593" y="2218676"/>
            <a:ext cx="288032" cy="28803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7487097" y="2218676"/>
            <a:ext cx="288032" cy="28803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836175" y="2643758"/>
            <a:ext cx="1322851" cy="812013"/>
            <a:chOff x="2113657" y="4283314"/>
            <a:chExt cx="3647460" cy="812013"/>
          </a:xfrm>
        </p:grpSpPr>
        <p:sp>
          <p:nvSpPr>
            <p:cNvPr id="15" name="TextBox 14"/>
            <p:cNvSpPr txBox="1"/>
            <p:nvPr/>
          </p:nvSpPr>
          <p:spPr>
            <a:xfrm>
              <a:off x="2113657" y="4495163"/>
              <a:ext cx="3647457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직관적인 위치 설정으로 사용자 경험 향상</a:t>
              </a:r>
              <a:endPara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113657" y="4283314"/>
              <a:ext cx="36474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itchFamily="34" charset="0"/>
                </a:rPr>
                <a:t>카카오 지도 연동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880679" y="2643758"/>
            <a:ext cx="1322851" cy="812013"/>
            <a:chOff x="2113657" y="4283314"/>
            <a:chExt cx="3647460" cy="812013"/>
          </a:xfrm>
        </p:grpSpPr>
        <p:sp>
          <p:nvSpPr>
            <p:cNvPr id="18" name="TextBox 17"/>
            <p:cNvSpPr txBox="1"/>
            <p:nvPr/>
          </p:nvSpPr>
          <p:spPr>
            <a:xfrm>
              <a:off x="2113657" y="4495163"/>
              <a:ext cx="3647457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실시간 모집 상태 표시로 투명한 정보 제공</a:t>
              </a:r>
              <a:endPara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itchFamily="34" charset="0"/>
                </a:rPr>
                <a:t>예약 인원 제한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801017" y="2643758"/>
            <a:ext cx="1571184" cy="812013"/>
            <a:chOff x="2113657" y="4283314"/>
            <a:chExt cx="3647460" cy="812013"/>
          </a:xfrm>
        </p:grpSpPr>
        <p:sp>
          <p:nvSpPr>
            <p:cNvPr id="21" name="TextBox 20"/>
            <p:cNvSpPr txBox="1"/>
            <p:nvPr/>
          </p:nvSpPr>
          <p:spPr>
            <a:xfrm>
              <a:off x="2113657" y="4495163"/>
              <a:ext cx="3647457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게시글 상태 관리 자동화로 운영 효율성 증대</a:t>
              </a:r>
              <a:endPara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113657" y="4283314"/>
              <a:ext cx="36474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itchFamily="34" charset="0"/>
                </a:rPr>
                <a:t>자동 마감 스케줄러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969687" y="2643758"/>
            <a:ext cx="1322851" cy="642736"/>
            <a:chOff x="2113657" y="4283314"/>
            <a:chExt cx="3647460" cy="642736"/>
          </a:xfrm>
        </p:grpSpPr>
        <p:sp>
          <p:nvSpPr>
            <p:cNvPr id="24" name="TextBox 23"/>
            <p:cNvSpPr txBox="1"/>
            <p:nvPr/>
          </p:nvSpPr>
          <p:spPr>
            <a:xfrm>
              <a:off x="2113657" y="4495163"/>
              <a:ext cx="364745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사용자 편의성 향상 및 검색 최적화 구현</a:t>
              </a:r>
              <a:endPara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113657" y="4283314"/>
              <a:ext cx="36474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itchFamily="34" charset="0"/>
                </a:rPr>
                <a:t>태그 입력 정규화</a:t>
              </a: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332867" y="3651870"/>
            <a:ext cx="6478266" cy="61972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rPr>
              <a:t>이러한 차별화 요소들은 사용자 경험을 크게 향상시키고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rPr>
              <a:t>플랫폼의 효율적인 운영을 가능하게 합니다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rPr>
              <a:t>.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rPr>
              <a:t>특히 위치 기반 서비스와 자동화 기능은 사용자와 관리자 모두에게 편의를 제공하는 핵심 요소입니다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802243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reeform 16">
            <a:extLst>
              <a:ext uri="{FF2B5EF4-FFF2-40B4-BE49-F238E27FC236}">
                <a16:creationId xmlns:a16="http://schemas.microsoft.com/office/drawing/2014/main" id="{694D9512-F132-479E-BF4C-556E9B475563}"/>
              </a:ext>
            </a:extLst>
          </p:cNvPr>
          <p:cNvSpPr/>
          <p:nvPr/>
        </p:nvSpPr>
        <p:spPr>
          <a:xfrm>
            <a:off x="4114288" y="4000739"/>
            <a:ext cx="1411833" cy="790042"/>
          </a:xfrm>
          <a:custGeom>
            <a:avLst/>
            <a:gdLst>
              <a:gd name="connsiteX0" fmla="*/ 1404518 w 1411833"/>
              <a:gd name="connsiteY0" fmla="*/ 585216 h 790042"/>
              <a:gd name="connsiteX1" fmla="*/ 0 w 1411833"/>
              <a:gd name="connsiteY1" fmla="*/ 790042 h 790042"/>
              <a:gd name="connsiteX2" fmla="*/ 1411833 w 1411833"/>
              <a:gd name="connsiteY2" fmla="*/ 0 h 790042"/>
              <a:gd name="connsiteX3" fmla="*/ 1404518 w 1411833"/>
              <a:gd name="connsiteY3" fmla="*/ 585216 h 790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11833" h="790042">
                <a:moveTo>
                  <a:pt x="1404518" y="585216"/>
                </a:moveTo>
                <a:lnTo>
                  <a:pt x="0" y="790042"/>
                </a:lnTo>
                <a:lnTo>
                  <a:pt x="1411833" y="0"/>
                </a:lnTo>
                <a:cubicBezTo>
                  <a:pt x="1409395" y="195072"/>
                  <a:pt x="1406956" y="390144"/>
                  <a:pt x="1404518" y="58521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차별화 요소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Differentiating content</a:t>
            </a:r>
          </a:p>
        </p:txBody>
      </p:sp>
      <p:sp>
        <p:nvSpPr>
          <p:cNvPr id="15" name="Freeform 14"/>
          <p:cNvSpPr/>
          <p:nvPr/>
        </p:nvSpPr>
        <p:spPr>
          <a:xfrm>
            <a:off x="3343045" y="2523744"/>
            <a:ext cx="2867558" cy="877824"/>
          </a:xfrm>
          <a:custGeom>
            <a:avLst/>
            <a:gdLst>
              <a:gd name="connsiteX0" fmla="*/ 0 w 2896820"/>
              <a:gd name="connsiteY0" fmla="*/ 292608 h 607162"/>
              <a:gd name="connsiteX1" fmla="*/ 2874874 w 2896820"/>
              <a:gd name="connsiteY1" fmla="*/ 0 h 607162"/>
              <a:gd name="connsiteX2" fmla="*/ 2896820 w 2896820"/>
              <a:gd name="connsiteY2" fmla="*/ 607162 h 607162"/>
              <a:gd name="connsiteX3" fmla="*/ 1770279 w 2896820"/>
              <a:gd name="connsiteY3" fmla="*/ 599846 h 607162"/>
              <a:gd name="connsiteX4" fmla="*/ 0 w 2896820"/>
              <a:gd name="connsiteY4" fmla="*/ 292608 h 607162"/>
              <a:gd name="connsiteX0" fmla="*/ 0 w 2896820"/>
              <a:gd name="connsiteY0" fmla="*/ 292608 h 877824"/>
              <a:gd name="connsiteX1" fmla="*/ 2874874 w 2896820"/>
              <a:gd name="connsiteY1" fmla="*/ 0 h 877824"/>
              <a:gd name="connsiteX2" fmla="*/ 2896820 w 2896820"/>
              <a:gd name="connsiteY2" fmla="*/ 607162 h 877824"/>
              <a:gd name="connsiteX3" fmla="*/ 14631 w 2896820"/>
              <a:gd name="connsiteY3" fmla="*/ 877824 h 877824"/>
              <a:gd name="connsiteX4" fmla="*/ 0 w 2896820"/>
              <a:gd name="connsiteY4" fmla="*/ 292608 h 877824"/>
              <a:gd name="connsiteX0" fmla="*/ 7315 w 2882189"/>
              <a:gd name="connsiteY0" fmla="*/ 292608 h 877824"/>
              <a:gd name="connsiteX1" fmla="*/ 2860243 w 2882189"/>
              <a:gd name="connsiteY1" fmla="*/ 0 h 877824"/>
              <a:gd name="connsiteX2" fmla="*/ 2882189 w 2882189"/>
              <a:gd name="connsiteY2" fmla="*/ 607162 h 877824"/>
              <a:gd name="connsiteX3" fmla="*/ 0 w 2882189"/>
              <a:gd name="connsiteY3" fmla="*/ 877824 h 877824"/>
              <a:gd name="connsiteX4" fmla="*/ 7315 w 2882189"/>
              <a:gd name="connsiteY4" fmla="*/ 292608 h 877824"/>
              <a:gd name="connsiteX0" fmla="*/ 7315 w 2867558"/>
              <a:gd name="connsiteY0" fmla="*/ 292608 h 877824"/>
              <a:gd name="connsiteX1" fmla="*/ 2860243 w 2867558"/>
              <a:gd name="connsiteY1" fmla="*/ 0 h 877824"/>
              <a:gd name="connsiteX2" fmla="*/ 2867558 w 2867558"/>
              <a:gd name="connsiteY2" fmla="*/ 607162 h 877824"/>
              <a:gd name="connsiteX3" fmla="*/ 0 w 2867558"/>
              <a:gd name="connsiteY3" fmla="*/ 877824 h 877824"/>
              <a:gd name="connsiteX4" fmla="*/ 7315 w 2867558"/>
              <a:gd name="connsiteY4" fmla="*/ 292608 h 877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67558" h="877824">
                <a:moveTo>
                  <a:pt x="7315" y="292608"/>
                </a:moveTo>
                <a:lnTo>
                  <a:pt x="2860243" y="0"/>
                </a:lnTo>
                <a:cubicBezTo>
                  <a:pt x="2862681" y="202387"/>
                  <a:pt x="2865120" y="404775"/>
                  <a:pt x="2867558" y="607162"/>
                </a:cubicBezTo>
                <a:lnTo>
                  <a:pt x="0" y="877824"/>
                </a:lnTo>
                <a:cubicBezTo>
                  <a:pt x="2438" y="682752"/>
                  <a:pt x="4877" y="487680"/>
                  <a:pt x="7315" y="29260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5818414" y="3599799"/>
            <a:ext cx="2786034" cy="817191"/>
            <a:chOff x="803640" y="3362835"/>
            <a:chExt cx="2059657" cy="817191"/>
          </a:xfrm>
        </p:grpSpPr>
        <p:sp>
          <p:nvSpPr>
            <p:cNvPr id="20" name="TextBox 19"/>
            <p:cNvSpPr txBox="1"/>
            <p:nvPr/>
          </p:nvSpPr>
          <p:spPr>
            <a:xfrm>
              <a:off x="803640" y="3579862"/>
              <a:ext cx="2059657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설정된 마감일이 지나면 </a:t>
              </a:r>
              <a:r>
                <a:rPr lang="en-US" altLang="ko-K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Java Scheduler</a:t>
              </a:r>
              <a:r>
                <a:rPr lang="ko-KR" altLang="en-US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를 통해 자동으로 마감 처리되며</a:t>
              </a:r>
              <a:r>
                <a:rPr lang="en-US" altLang="ko-K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, </a:t>
              </a:r>
              <a:r>
                <a:rPr lang="ko-KR" altLang="en-US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관리자 설정에 따라 일정 기간 후 자동 삭제될 수 있습니다</a:t>
              </a:r>
              <a:r>
                <a:rPr lang="en-US" altLang="ko-K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.</a:t>
              </a:r>
              <a:endPara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itchFamily="34" charset="0"/>
                </a:rPr>
                <a:t>자동 마감 처리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85349" y="1587889"/>
            <a:ext cx="2736304" cy="986468"/>
            <a:chOff x="803640" y="3362835"/>
            <a:chExt cx="2059657" cy="986468"/>
          </a:xfrm>
        </p:grpSpPr>
        <p:sp>
          <p:nvSpPr>
            <p:cNvPr id="23" name="TextBox 22"/>
            <p:cNvSpPr txBox="1"/>
            <p:nvPr/>
          </p:nvSpPr>
          <p:spPr>
            <a:xfrm>
              <a:off x="803640" y="3579862"/>
              <a:ext cx="205965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호스트가 클래스 진행 가능한 날짜를 설정하고</a:t>
              </a:r>
              <a:r>
                <a:rPr lang="en-US" altLang="ko-K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, </a:t>
              </a:r>
              <a:r>
                <a:rPr lang="ko-KR" altLang="en-US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참가자는 해당 날짜 중 원하는 일정을</a:t>
              </a:r>
              <a:endPara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endParaRPr>
            </a:p>
            <a:p>
              <a:pPr algn="r"/>
              <a:r>
                <a:rPr lang="ko-KR" altLang="en-US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선택할 수 있습니다</a:t>
              </a:r>
              <a:r>
                <a:rPr lang="en-US" altLang="ko-K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. </a:t>
              </a:r>
              <a:r>
                <a:rPr lang="ko-KR" altLang="en-US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캘린더 인터페이스를 통해 직관적인 날짜 선택이 가능합니다</a:t>
              </a:r>
              <a:r>
                <a:rPr lang="en-US" altLang="ko-K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.</a:t>
              </a:r>
              <a:endPara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itchFamily="34" charset="0"/>
                </a:rPr>
                <a:t>예약 날짜 선택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95536" y="3415082"/>
            <a:ext cx="2474790" cy="986468"/>
            <a:chOff x="803640" y="3362835"/>
            <a:chExt cx="2059657" cy="986468"/>
          </a:xfrm>
        </p:grpSpPr>
        <p:sp>
          <p:nvSpPr>
            <p:cNvPr id="26" name="TextBox 25"/>
            <p:cNvSpPr txBox="1"/>
            <p:nvPr/>
          </p:nvSpPr>
          <p:spPr>
            <a:xfrm>
              <a:off x="803640" y="3579862"/>
              <a:ext cx="205965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클래스별로 최대 참가 인원을 설정할 수 있으며</a:t>
              </a:r>
              <a:r>
                <a:rPr lang="en-US" altLang="ko-K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, </a:t>
              </a:r>
              <a:r>
                <a:rPr lang="ko-KR" altLang="en-US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실시간으로 남은 자리를 확인할 수 있습니다</a:t>
              </a:r>
              <a:r>
                <a:rPr lang="en-US" altLang="ko-K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. </a:t>
              </a:r>
              <a:r>
                <a:rPr lang="ko-KR" altLang="en-US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모집이 완료되면 자동으로 </a:t>
              </a:r>
              <a:r>
                <a:rPr lang="en-US" altLang="ko-K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'</a:t>
              </a:r>
              <a:r>
                <a:rPr lang="ko-KR" altLang="en-US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모집 완료</a:t>
              </a:r>
              <a:r>
                <a:rPr lang="en-US" altLang="ko-K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' </a:t>
              </a:r>
              <a:r>
                <a:rPr lang="ko-KR" altLang="en-US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상태로 변경됩니다</a:t>
              </a:r>
              <a:r>
                <a:rPr lang="en-US" altLang="ko-K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.</a:t>
              </a:r>
              <a:endPara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itchFamily="34" charset="0"/>
                </a:rPr>
                <a:t>예약 인원 제한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 rot="2700000">
            <a:off x="4872379" y="1123264"/>
            <a:ext cx="472578" cy="879828"/>
            <a:chOff x="6783521" y="1654812"/>
            <a:chExt cx="726841" cy="1353205"/>
          </a:xfrm>
        </p:grpSpPr>
        <p:sp>
          <p:nvSpPr>
            <p:cNvPr id="8" name="Freeform 7"/>
            <p:cNvSpPr/>
            <p:nvPr/>
          </p:nvSpPr>
          <p:spPr>
            <a:xfrm>
              <a:off x="6783521" y="1886618"/>
              <a:ext cx="726841" cy="1121399"/>
            </a:xfrm>
            <a:custGeom>
              <a:avLst/>
              <a:gdLst/>
              <a:ahLst/>
              <a:cxnLst/>
              <a:rect l="l" t="t" r="r" b="b"/>
              <a:pathLst>
                <a:path w="726841" h="1121399">
                  <a:moveTo>
                    <a:pt x="236325" y="1049494"/>
                  </a:moveTo>
                  <a:lnTo>
                    <a:pt x="495287" y="1049494"/>
                  </a:lnTo>
                  <a:cubicBezTo>
                    <a:pt x="491080" y="1064561"/>
                    <a:pt x="487966" y="1079199"/>
                    <a:pt x="485273" y="1093187"/>
                  </a:cubicBezTo>
                  <a:lnTo>
                    <a:pt x="245258" y="1092728"/>
                  </a:lnTo>
                  <a:close/>
                  <a:moveTo>
                    <a:pt x="363421" y="203844"/>
                  </a:moveTo>
                  <a:cubicBezTo>
                    <a:pt x="401307" y="203844"/>
                    <a:pt x="432020" y="234557"/>
                    <a:pt x="432020" y="272443"/>
                  </a:cubicBezTo>
                  <a:cubicBezTo>
                    <a:pt x="432020" y="310329"/>
                    <a:pt x="401307" y="341042"/>
                    <a:pt x="363421" y="341042"/>
                  </a:cubicBezTo>
                  <a:cubicBezTo>
                    <a:pt x="325534" y="341042"/>
                    <a:pt x="294821" y="310329"/>
                    <a:pt x="294821" y="272443"/>
                  </a:cubicBezTo>
                  <a:cubicBezTo>
                    <a:pt x="294821" y="234557"/>
                    <a:pt x="325534" y="203844"/>
                    <a:pt x="363421" y="203844"/>
                  </a:cubicBezTo>
                  <a:close/>
                  <a:moveTo>
                    <a:pt x="363421" y="135244"/>
                  </a:moveTo>
                  <a:cubicBezTo>
                    <a:pt x="287648" y="135244"/>
                    <a:pt x="226222" y="196671"/>
                    <a:pt x="226222" y="272443"/>
                  </a:cubicBezTo>
                  <a:cubicBezTo>
                    <a:pt x="226222" y="348216"/>
                    <a:pt x="287648" y="409642"/>
                    <a:pt x="363421" y="409642"/>
                  </a:cubicBezTo>
                  <a:cubicBezTo>
                    <a:pt x="439193" y="409642"/>
                    <a:pt x="500619" y="348216"/>
                    <a:pt x="500619" y="272443"/>
                  </a:cubicBezTo>
                  <a:cubicBezTo>
                    <a:pt x="500619" y="196671"/>
                    <a:pt x="439193" y="135244"/>
                    <a:pt x="363421" y="135244"/>
                  </a:cubicBezTo>
                  <a:close/>
                  <a:moveTo>
                    <a:pt x="196200" y="0"/>
                  </a:moveTo>
                  <a:cubicBezTo>
                    <a:pt x="300307" y="58658"/>
                    <a:pt x="427219" y="59450"/>
                    <a:pt x="531959" y="2129"/>
                  </a:cubicBezTo>
                  <a:cubicBezTo>
                    <a:pt x="645195" y="251105"/>
                    <a:pt x="615578" y="521951"/>
                    <a:pt x="565642" y="749813"/>
                  </a:cubicBezTo>
                  <a:lnTo>
                    <a:pt x="726841" y="904479"/>
                  </a:lnTo>
                  <a:lnTo>
                    <a:pt x="700460" y="1113326"/>
                  </a:lnTo>
                  <a:lnTo>
                    <a:pt x="510728" y="982128"/>
                  </a:lnTo>
                  <a:lnTo>
                    <a:pt x="503274" y="1014651"/>
                  </a:lnTo>
                  <a:lnTo>
                    <a:pt x="228241" y="1014651"/>
                  </a:lnTo>
                  <a:cubicBezTo>
                    <a:pt x="226194" y="1005458"/>
                    <a:pt x="223902" y="996068"/>
                    <a:pt x="221524" y="986461"/>
                  </a:cubicBezTo>
                  <a:lnTo>
                    <a:pt x="26381" y="1121399"/>
                  </a:lnTo>
                  <a:lnTo>
                    <a:pt x="0" y="912552"/>
                  </a:lnTo>
                  <a:lnTo>
                    <a:pt x="162681" y="756465"/>
                  </a:lnTo>
                  <a:lnTo>
                    <a:pt x="163137" y="757906"/>
                  </a:lnTo>
                  <a:lnTo>
                    <a:pt x="165881" y="748957"/>
                  </a:lnTo>
                  <a:cubicBezTo>
                    <a:pt x="117348" y="521774"/>
                    <a:pt x="87568" y="246912"/>
                    <a:pt x="19620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Freeform 8"/>
            <p:cNvSpPr/>
            <p:nvPr/>
          </p:nvSpPr>
          <p:spPr>
            <a:xfrm>
              <a:off x="6997804" y="1654812"/>
              <a:ext cx="298274" cy="244742"/>
            </a:xfrm>
            <a:custGeom>
              <a:avLst/>
              <a:gdLst/>
              <a:ahLst/>
              <a:cxnLst/>
              <a:rect l="l" t="t" r="r" b="b"/>
              <a:pathLst>
                <a:path w="298274" h="244742">
                  <a:moveTo>
                    <a:pt x="147328" y="0"/>
                  </a:moveTo>
                  <a:cubicBezTo>
                    <a:pt x="212319" y="65590"/>
                    <a:pt x="261867" y="134854"/>
                    <a:pt x="298274" y="206570"/>
                  </a:cubicBezTo>
                  <a:cubicBezTo>
                    <a:pt x="205418" y="258299"/>
                    <a:pt x="92251" y="257374"/>
                    <a:pt x="0" y="204273"/>
                  </a:cubicBezTo>
                  <a:cubicBezTo>
                    <a:pt x="35363" y="132633"/>
                    <a:pt x="83678" y="64016"/>
                    <a:pt x="14732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6" name="Freeform 15"/>
          <p:cNvSpPr/>
          <p:nvPr/>
        </p:nvSpPr>
        <p:spPr>
          <a:xfrm>
            <a:off x="2948024" y="3130906"/>
            <a:ext cx="2130190" cy="1046074"/>
          </a:xfrm>
          <a:custGeom>
            <a:avLst/>
            <a:gdLst>
              <a:gd name="connsiteX0" fmla="*/ 2143354 w 2305136"/>
              <a:gd name="connsiteY0" fmla="*/ 1457 h 1069476"/>
              <a:gd name="connsiteX1" fmla="*/ 0 w 2305136"/>
              <a:gd name="connsiteY1" fmla="*/ 440369 h 1069476"/>
              <a:gd name="connsiteX2" fmla="*/ 7316 w 2305136"/>
              <a:gd name="connsiteY2" fmla="*/ 1069476 h 1069476"/>
              <a:gd name="connsiteX3" fmla="*/ 2150669 w 2305136"/>
              <a:gd name="connsiteY3" fmla="*/ 593988 h 1069476"/>
              <a:gd name="connsiteX4" fmla="*/ 2143354 w 2305136"/>
              <a:gd name="connsiteY4" fmla="*/ 1457 h 1069476"/>
              <a:gd name="connsiteX0" fmla="*/ 2143354 w 2259633"/>
              <a:gd name="connsiteY0" fmla="*/ 47501 h 1115520"/>
              <a:gd name="connsiteX1" fmla="*/ 0 w 2259633"/>
              <a:gd name="connsiteY1" fmla="*/ 486413 h 1115520"/>
              <a:gd name="connsiteX2" fmla="*/ 7316 w 2259633"/>
              <a:gd name="connsiteY2" fmla="*/ 1115520 h 1115520"/>
              <a:gd name="connsiteX3" fmla="*/ 2150669 w 2259633"/>
              <a:gd name="connsiteY3" fmla="*/ 640032 h 1115520"/>
              <a:gd name="connsiteX4" fmla="*/ 2143354 w 2259633"/>
              <a:gd name="connsiteY4" fmla="*/ 47501 h 1115520"/>
              <a:gd name="connsiteX0" fmla="*/ 2143354 w 2387606"/>
              <a:gd name="connsiteY0" fmla="*/ 47501 h 1115520"/>
              <a:gd name="connsiteX1" fmla="*/ 0 w 2387606"/>
              <a:gd name="connsiteY1" fmla="*/ 486413 h 1115520"/>
              <a:gd name="connsiteX2" fmla="*/ 7316 w 2387606"/>
              <a:gd name="connsiteY2" fmla="*/ 1115520 h 1115520"/>
              <a:gd name="connsiteX3" fmla="*/ 2150669 w 2387606"/>
              <a:gd name="connsiteY3" fmla="*/ 640032 h 1115520"/>
              <a:gd name="connsiteX4" fmla="*/ 2143354 w 2387606"/>
              <a:gd name="connsiteY4" fmla="*/ 47501 h 1115520"/>
              <a:gd name="connsiteX0" fmla="*/ 2143354 w 2335036"/>
              <a:gd name="connsiteY0" fmla="*/ 84198 h 1152217"/>
              <a:gd name="connsiteX1" fmla="*/ 0 w 2335036"/>
              <a:gd name="connsiteY1" fmla="*/ 523110 h 1152217"/>
              <a:gd name="connsiteX2" fmla="*/ 7316 w 2335036"/>
              <a:gd name="connsiteY2" fmla="*/ 1152217 h 1152217"/>
              <a:gd name="connsiteX3" fmla="*/ 2150669 w 2335036"/>
              <a:gd name="connsiteY3" fmla="*/ 676729 h 1152217"/>
              <a:gd name="connsiteX4" fmla="*/ 2143354 w 2335036"/>
              <a:gd name="connsiteY4" fmla="*/ 84198 h 1152217"/>
              <a:gd name="connsiteX0" fmla="*/ 2143354 w 2307818"/>
              <a:gd name="connsiteY0" fmla="*/ 84198 h 1152217"/>
              <a:gd name="connsiteX1" fmla="*/ 0 w 2307818"/>
              <a:gd name="connsiteY1" fmla="*/ 523110 h 1152217"/>
              <a:gd name="connsiteX2" fmla="*/ 7316 w 2307818"/>
              <a:gd name="connsiteY2" fmla="*/ 1152217 h 1152217"/>
              <a:gd name="connsiteX3" fmla="*/ 2150669 w 2307818"/>
              <a:gd name="connsiteY3" fmla="*/ 676729 h 1152217"/>
              <a:gd name="connsiteX4" fmla="*/ 2143354 w 2307818"/>
              <a:gd name="connsiteY4" fmla="*/ 84198 h 1152217"/>
              <a:gd name="connsiteX0" fmla="*/ 2143354 w 2307818"/>
              <a:gd name="connsiteY0" fmla="*/ 0 h 1068019"/>
              <a:gd name="connsiteX1" fmla="*/ 0 w 2307818"/>
              <a:gd name="connsiteY1" fmla="*/ 438912 h 1068019"/>
              <a:gd name="connsiteX2" fmla="*/ 7316 w 2307818"/>
              <a:gd name="connsiteY2" fmla="*/ 1068019 h 1068019"/>
              <a:gd name="connsiteX3" fmla="*/ 2150669 w 2307818"/>
              <a:gd name="connsiteY3" fmla="*/ 592531 h 1068019"/>
              <a:gd name="connsiteX4" fmla="*/ 2143354 w 2307818"/>
              <a:gd name="connsiteY4" fmla="*/ 0 h 1068019"/>
              <a:gd name="connsiteX0" fmla="*/ 2143354 w 2152136"/>
              <a:gd name="connsiteY0" fmla="*/ 0 h 1068019"/>
              <a:gd name="connsiteX1" fmla="*/ 0 w 2152136"/>
              <a:gd name="connsiteY1" fmla="*/ 438912 h 1068019"/>
              <a:gd name="connsiteX2" fmla="*/ 7316 w 2152136"/>
              <a:gd name="connsiteY2" fmla="*/ 1068019 h 1068019"/>
              <a:gd name="connsiteX3" fmla="*/ 2150669 w 2152136"/>
              <a:gd name="connsiteY3" fmla="*/ 592531 h 1068019"/>
              <a:gd name="connsiteX4" fmla="*/ 2143354 w 2152136"/>
              <a:gd name="connsiteY4" fmla="*/ 0 h 1068019"/>
              <a:gd name="connsiteX0" fmla="*/ 2136250 w 2145032"/>
              <a:gd name="connsiteY0" fmla="*/ 0 h 1068019"/>
              <a:gd name="connsiteX1" fmla="*/ 14842 w 2145032"/>
              <a:gd name="connsiteY1" fmla="*/ 438912 h 1068019"/>
              <a:gd name="connsiteX2" fmla="*/ 212 w 2145032"/>
              <a:gd name="connsiteY2" fmla="*/ 1068019 h 1068019"/>
              <a:gd name="connsiteX3" fmla="*/ 2143565 w 2145032"/>
              <a:gd name="connsiteY3" fmla="*/ 592531 h 1068019"/>
              <a:gd name="connsiteX4" fmla="*/ 2136250 w 2145032"/>
              <a:gd name="connsiteY4" fmla="*/ 0 h 1068019"/>
              <a:gd name="connsiteX0" fmla="*/ 2121408 w 2130190"/>
              <a:gd name="connsiteY0" fmla="*/ 0 h 1075334"/>
              <a:gd name="connsiteX1" fmla="*/ 0 w 2130190"/>
              <a:gd name="connsiteY1" fmla="*/ 438912 h 1075334"/>
              <a:gd name="connsiteX2" fmla="*/ 7316 w 2130190"/>
              <a:gd name="connsiteY2" fmla="*/ 1075334 h 1075334"/>
              <a:gd name="connsiteX3" fmla="*/ 2128723 w 2130190"/>
              <a:gd name="connsiteY3" fmla="*/ 592531 h 1075334"/>
              <a:gd name="connsiteX4" fmla="*/ 2121408 w 2130190"/>
              <a:gd name="connsiteY4" fmla="*/ 0 h 1075334"/>
              <a:gd name="connsiteX0" fmla="*/ 2121408 w 2130190"/>
              <a:gd name="connsiteY0" fmla="*/ 0 h 1046074"/>
              <a:gd name="connsiteX1" fmla="*/ 0 w 2130190"/>
              <a:gd name="connsiteY1" fmla="*/ 438912 h 1046074"/>
              <a:gd name="connsiteX2" fmla="*/ 7316 w 2130190"/>
              <a:gd name="connsiteY2" fmla="*/ 1046074 h 1046074"/>
              <a:gd name="connsiteX3" fmla="*/ 2128723 w 2130190"/>
              <a:gd name="connsiteY3" fmla="*/ 592531 h 1046074"/>
              <a:gd name="connsiteX4" fmla="*/ 2121408 w 2130190"/>
              <a:gd name="connsiteY4" fmla="*/ 0 h 1046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30190" h="1046074">
                <a:moveTo>
                  <a:pt x="2121408" y="0"/>
                </a:moveTo>
                <a:cubicBezTo>
                  <a:pt x="1676664" y="86171"/>
                  <a:pt x="714451" y="292608"/>
                  <a:pt x="0" y="438912"/>
                </a:cubicBezTo>
                <a:cubicBezTo>
                  <a:pt x="2439" y="648614"/>
                  <a:pt x="4877" y="836372"/>
                  <a:pt x="7316" y="1046074"/>
                </a:cubicBezTo>
                <a:lnTo>
                  <a:pt x="2128723" y="592531"/>
                </a:lnTo>
                <a:cubicBezTo>
                  <a:pt x="2133599" y="377952"/>
                  <a:pt x="2125065" y="296265"/>
                  <a:pt x="212140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Parallelogram 9"/>
          <p:cNvSpPr/>
          <p:nvPr/>
        </p:nvSpPr>
        <p:spPr>
          <a:xfrm rot="5400000">
            <a:off x="4426967" y="1335143"/>
            <a:ext cx="979857" cy="2588975"/>
          </a:xfrm>
          <a:prstGeom prst="parallelogram">
            <a:avLst>
              <a:gd name="adj" fmla="val 3769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Parallelogram 10"/>
          <p:cNvSpPr/>
          <p:nvPr/>
        </p:nvSpPr>
        <p:spPr>
          <a:xfrm rot="5400000">
            <a:off x="3763554" y="2397247"/>
            <a:ext cx="899112" cy="1754156"/>
          </a:xfrm>
          <a:prstGeom prst="parallelogram">
            <a:avLst>
              <a:gd name="adj" fmla="val 3443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Parallelogram 12"/>
          <p:cNvSpPr/>
          <p:nvPr/>
        </p:nvSpPr>
        <p:spPr>
          <a:xfrm rot="5400000">
            <a:off x="3738690" y="2775303"/>
            <a:ext cx="979857" cy="2588975"/>
          </a:xfrm>
          <a:prstGeom prst="parallelogram">
            <a:avLst>
              <a:gd name="adj" fmla="val 3769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3621022" y="1828800"/>
            <a:ext cx="1199693" cy="460858"/>
          </a:xfrm>
          <a:custGeom>
            <a:avLst/>
            <a:gdLst>
              <a:gd name="connsiteX0" fmla="*/ 1089965 w 1199693"/>
              <a:gd name="connsiteY0" fmla="*/ 0 h 460858"/>
              <a:gd name="connsiteX1" fmla="*/ 0 w 1199693"/>
              <a:gd name="connsiteY1" fmla="*/ 307238 h 460858"/>
              <a:gd name="connsiteX2" fmla="*/ 1016813 w 1199693"/>
              <a:gd name="connsiteY2" fmla="*/ 460858 h 460858"/>
              <a:gd name="connsiteX3" fmla="*/ 1199693 w 1199693"/>
              <a:gd name="connsiteY3" fmla="*/ 117043 h 460858"/>
              <a:gd name="connsiteX4" fmla="*/ 1089965 w 1199693"/>
              <a:gd name="connsiteY4" fmla="*/ 0 h 460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9693" h="460858">
                <a:moveTo>
                  <a:pt x="1089965" y="0"/>
                </a:moveTo>
                <a:lnTo>
                  <a:pt x="0" y="307238"/>
                </a:lnTo>
                <a:lnTo>
                  <a:pt x="1016813" y="460858"/>
                </a:lnTo>
                <a:lnTo>
                  <a:pt x="1199693" y="117043"/>
                </a:lnTo>
                <a:lnTo>
                  <a:pt x="108996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Text Placeholder 13"/>
          <p:cNvSpPr txBox="1">
            <a:spLocks/>
          </p:cNvSpPr>
          <p:nvPr/>
        </p:nvSpPr>
        <p:spPr>
          <a:xfrm rot="458666">
            <a:off x="3315866" y="3804253"/>
            <a:ext cx="1853006" cy="534558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시스템</a:t>
            </a:r>
          </a:p>
        </p:txBody>
      </p:sp>
      <p:sp>
        <p:nvSpPr>
          <p:cNvPr id="30" name="Text Placeholder 13"/>
          <p:cNvSpPr txBox="1">
            <a:spLocks/>
          </p:cNvSpPr>
          <p:nvPr/>
        </p:nvSpPr>
        <p:spPr>
          <a:xfrm rot="583725">
            <a:off x="3253609" y="2997653"/>
            <a:ext cx="1837115" cy="534558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D-day</a:t>
            </a:r>
          </a:p>
        </p:txBody>
      </p:sp>
      <p:sp>
        <p:nvSpPr>
          <p:cNvPr id="31" name="Text Placeholder 13"/>
          <p:cNvSpPr txBox="1">
            <a:spLocks/>
          </p:cNvSpPr>
          <p:nvPr/>
        </p:nvSpPr>
        <p:spPr>
          <a:xfrm rot="500431">
            <a:off x="4022776" y="2374257"/>
            <a:ext cx="1837115" cy="534558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예약 및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50" name="Group 18">
            <a:extLst>
              <a:ext uri="{FF2B5EF4-FFF2-40B4-BE49-F238E27FC236}">
                <a16:creationId xmlns:a16="http://schemas.microsoft.com/office/drawing/2014/main" id="{C222571F-84DF-41ED-B2A3-B68A3E628E33}"/>
              </a:ext>
            </a:extLst>
          </p:cNvPr>
          <p:cNvGrpSpPr/>
          <p:nvPr/>
        </p:nvGrpSpPr>
        <p:grpSpPr>
          <a:xfrm>
            <a:off x="6572097" y="2175873"/>
            <a:ext cx="2588975" cy="986468"/>
            <a:chOff x="803640" y="3362835"/>
            <a:chExt cx="2059657" cy="986468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9E01604-2A20-44C2-B892-0E385B963DC6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클래스 마감일까지 남은 날짜를 자동으로 계산하여 </a:t>
              </a:r>
              <a:r>
                <a:rPr lang="en-US" altLang="ko-K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D-day </a:t>
              </a:r>
              <a:r>
                <a:rPr lang="ko-KR" altLang="en-US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형태로 표시합니다</a:t>
              </a:r>
              <a:r>
                <a:rPr lang="en-US" altLang="ko-K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. </a:t>
              </a:r>
              <a:r>
                <a:rPr lang="ko-KR" altLang="en-US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이를 통해 사용자는 신청 마감 시한을 쉽게 확인할 수 있습니다</a:t>
              </a:r>
              <a:r>
                <a:rPr lang="en-US" altLang="ko-K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.</a:t>
              </a:r>
              <a:endPara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D6F3C9A7-0A4F-4B1C-80A2-CC1793676AD2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itchFamily="34" charset="0"/>
                </a:rPr>
                <a:t>D-day </a:t>
              </a:r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itchFamily="34" charset="0"/>
                </a:rPr>
                <a:t>표시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60405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08.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향후 발전 방향</a:t>
            </a:r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Future Improvements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6F4CE03-4BDB-43B6-BE63-3B7292DDE69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831" y="2842397"/>
            <a:ext cx="1605969" cy="53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9101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89DEA46-D82A-4F6E-9C5A-56225B15B5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4040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향후 발전 방향</a:t>
            </a:r>
            <a:endParaRPr lang="en-US" altLang="ko-KR" dirty="0">
              <a:solidFill>
                <a:srgbClr val="40404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34502A-A090-4C9E-93C6-2C18FD9C51A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40404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Future Improvements</a:t>
            </a:r>
          </a:p>
        </p:txBody>
      </p:sp>
      <p:grpSp>
        <p:nvGrpSpPr>
          <p:cNvPr id="4" name="Group 9">
            <a:extLst>
              <a:ext uri="{FF2B5EF4-FFF2-40B4-BE49-F238E27FC236}">
                <a16:creationId xmlns:a16="http://schemas.microsoft.com/office/drawing/2014/main" id="{A38120D4-2CE6-4827-9288-085257128A8A}"/>
              </a:ext>
            </a:extLst>
          </p:cNvPr>
          <p:cNvGrpSpPr/>
          <p:nvPr/>
        </p:nvGrpSpPr>
        <p:grpSpPr>
          <a:xfrm>
            <a:off x="688853" y="2878838"/>
            <a:ext cx="7751215" cy="1671855"/>
            <a:chOff x="641074" y="3933059"/>
            <a:chExt cx="7838418" cy="2014565"/>
          </a:xfrm>
        </p:grpSpPr>
        <p:sp>
          <p:nvSpPr>
            <p:cNvPr id="5" name="L-Shape 5">
              <a:extLst>
                <a:ext uri="{FF2B5EF4-FFF2-40B4-BE49-F238E27FC236}">
                  <a16:creationId xmlns:a16="http://schemas.microsoft.com/office/drawing/2014/main" id="{0931EF86-F2EF-4D05-9910-546D3FE32859}"/>
                </a:ext>
              </a:extLst>
            </p:cNvPr>
            <p:cNvSpPr/>
            <p:nvPr/>
          </p:nvSpPr>
          <p:spPr>
            <a:xfrm rot="10800000" flipH="1">
              <a:off x="6977785" y="3935720"/>
              <a:ext cx="1501707" cy="715763"/>
            </a:xfrm>
            <a:prstGeom prst="corner">
              <a:avLst>
                <a:gd name="adj1" fmla="val 19327"/>
                <a:gd name="adj2" fmla="val 19583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5" dirty="0">
                <a:solidFill>
                  <a:srgbClr val="404040"/>
                </a:solidFill>
              </a:endParaRPr>
            </a:p>
          </p:txBody>
        </p:sp>
        <p:sp>
          <p:nvSpPr>
            <p:cNvPr id="6" name="L-Shape 28">
              <a:extLst>
                <a:ext uri="{FF2B5EF4-FFF2-40B4-BE49-F238E27FC236}">
                  <a16:creationId xmlns:a16="http://schemas.microsoft.com/office/drawing/2014/main" id="{9F9098F3-A6BB-4B93-B7D3-2BF07E3071F4}"/>
                </a:ext>
              </a:extLst>
            </p:cNvPr>
            <p:cNvSpPr/>
            <p:nvPr/>
          </p:nvSpPr>
          <p:spPr>
            <a:xfrm rot="10800000" flipH="1">
              <a:off x="5393609" y="4259755"/>
              <a:ext cx="1501707" cy="715763"/>
            </a:xfrm>
            <a:prstGeom prst="corner">
              <a:avLst>
                <a:gd name="adj1" fmla="val 19327"/>
                <a:gd name="adj2" fmla="val 19583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5">
                <a:solidFill>
                  <a:srgbClr val="404040"/>
                </a:solidFill>
              </a:endParaRPr>
            </a:p>
          </p:txBody>
        </p:sp>
        <p:sp>
          <p:nvSpPr>
            <p:cNvPr id="7" name="L-Shape 29">
              <a:extLst>
                <a:ext uri="{FF2B5EF4-FFF2-40B4-BE49-F238E27FC236}">
                  <a16:creationId xmlns:a16="http://schemas.microsoft.com/office/drawing/2014/main" id="{63D4C844-871A-416E-921A-F95C5EEFE697}"/>
                </a:ext>
              </a:extLst>
            </p:cNvPr>
            <p:cNvSpPr/>
            <p:nvPr/>
          </p:nvSpPr>
          <p:spPr>
            <a:xfrm rot="10800000" flipH="1">
              <a:off x="3809431" y="4583791"/>
              <a:ext cx="1501707" cy="715763"/>
            </a:xfrm>
            <a:prstGeom prst="corner">
              <a:avLst>
                <a:gd name="adj1" fmla="val 19327"/>
                <a:gd name="adj2" fmla="val 19583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5" dirty="0">
                <a:solidFill>
                  <a:srgbClr val="404040"/>
                </a:solidFill>
              </a:endParaRPr>
            </a:p>
          </p:txBody>
        </p:sp>
        <p:sp>
          <p:nvSpPr>
            <p:cNvPr id="8" name="L-Shape 30">
              <a:extLst>
                <a:ext uri="{FF2B5EF4-FFF2-40B4-BE49-F238E27FC236}">
                  <a16:creationId xmlns:a16="http://schemas.microsoft.com/office/drawing/2014/main" id="{317578F6-10B6-41DE-80D3-7965048414EC}"/>
                </a:ext>
              </a:extLst>
            </p:cNvPr>
            <p:cNvSpPr/>
            <p:nvPr/>
          </p:nvSpPr>
          <p:spPr>
            <a:xfrm rot="10800000" flipH="1">
              <a:off x="2225251" y="4907827"/>
              <a:ext cx="1501707" cy="715763"/>
            </a:xfrm>
            <a:prstGeom prst="corner">
              <a:avLst>
                <a:gd name="adj1" fmla="val 19327"/>
                <a:gd name="adj2" fmla="val 19583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5">
                <a:solidFill>
                  <a:srgbClr val="404040"/>
                </a:solidFill>
              </a:endParaRPr>
            </a:p>
          </p:txBody>
        </p:sp>
        <p:sp>
          <p:nvSpPr>
            <p:cNvPr id="9" name="L-Shape 31">
              <a:extLst>
                <a:ext uri="{FF2B5EF4-FFF2-40B4-BE49-F238E27FC236}">
                  <a16:creationId xmlns:a16="http://schemas.microsoft.com/office/drawing/2014/main" id="{A0A9E3A1-14CC-4F11-A2AC-4B6B9742A576}"/>
                </a:ext>
              </a:extLst>
            </p:cNvPr>
            <p:cNvSpPr/>
            <p:nvPr/>
          </p:nvSpPr>
          <p:spPr>
            <a:xfrm rot="10800000" flipH="1">
              <a:off x="641074" y="5231861"/>
              <a:ext cx="1501707" cy="715763"/>
            </a:xfrm>
            <a:prstGeom prst="corner">
              <a:avLst>
                <a:gd name="adj1" fmla="val 19327"/>
                <a:gd name="adj2" fmla="val 19583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5">
                <a:solidFill>
                  <a:srgbClr val="404040"/>
                </a:solidFill>
              </a:endParaRPr>
            </a:p>
          </p:txBody>
        </p:sp>
        <p:sp>
          <p:nvSpPr>
            <p:cNvPr id="10" name="Rectangle 6">
              <a:extLst>
                <a:ext uri="{FF2B5EF4-FFF2-40B4-BE49-F238E27FC236}">
                  <a16:creationId xmlns:a16="http://schemas.microsoft.com/office/drawing/2014/main" id="{4A6CBE97-22C1-4D07-9E9E-5EBCC5334E7F}"/>
                </a:ext>
              </a:extLst>
            </p:cNvPr>
            <p:cNvSpPr/>
            <p:nvPr/>
          </p:nvSpPr>
          <p:spPr>
            <a:xfrm>
              <a:off x="1890755" y="4905182"/>
              <a:ext cx="218430" cy="260276"/>
            </a:xfrm>
            <a:custGeom>
              <a:avLst/>
              <a:gdLst/>
              <a:ahLst/>
              <a:cxnLst/>
              <a:rect l="l" t="t" r="r" b="b"/>
              <a:pathLst>
                <a:path w="648072" h="648072">
                  <a:moveTo>
                    <a:pt x="629716" y="0"/>
                  </a:moveTo>
                  <a:lnTo>
                    <a:pt x="648072" y="0"/>
                  </a:lnTo>
                  <a:lnTo>
                    <a:pt x="648072" y="648072"/>
                  </a:lnTo>
                  <a:lnTo>
                    <a:pt x="0" y="648072"/>
                  </a:lnTo>
                  <a:lnTo>
                    <a:pt x="0" y="633586"/>
                  </a:lnTo>
                  <a:cubicBezTo>
                    <a:pt x="347978" y="633586"/>
                    <a:pt x="630070" y="351494"/>
                    <a:pt x="630070" y="3516"/>
                  </a:cubicBezTo>
                  <a:cubicBezTo>
                    <a:pt x="630070" y="2343"/>
                    <a:pt x="630067" y="1170"/>
                    <a:pt x="6297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5">
                <a:solidFill>
                  <a:srgbClr val="404040"/>
                </a:solidFill>
              </a:endParaRPr>
            </a:p>
          </p:txBody>
        </p:sp>
        <p:sp>
          <p:nvSpPr>
            <p:cNvPr id="11" name="Rectangle 6">
              <a:extLst>
                <a:ext uri="{FF2B5EF4-FFF2-40B4-BE49-F238E27FC236}">
                  <a16:creationId xmlns:a16="http://schemas.microsoft.com/office/drawing/2014/main" id="{4F208C2E-6D8C-4E77-83C2-4A91473EF360}"/>
                </a:ext>
              </a:extLst>
            </p:cNvPr>
            <p:cNvSpPr/>
            <p:nvPr/>
          </p:nvSpPr>
          <p:spPr>
            <a:xfrm>
              <a:off x="3474932" y="4581146"/>
              <a:ext cx="218430" cy="260276"/>
            </a:xfrm>
            <a:custGeom>
              <a:avLst/>
              <a:gdLst/>
              <a:ahLst/>
              <a:cxnLst/>
              <a:rect l="l" t="t" r="r" b="b"/>
              <a:pathLst>
                <a:path w="648072" h="648072">
                  <a:moveTo>
                    <a:pt x="629716" y="0"/>
                  </a:moveTo>
                  <a:lnTo>
                    <a:pt x="648072" y="0"/>
                  </a:lnTo>
                  <a:lnTo>
                    <a:pt x="648072" y="648072"/>
                  </a:lnTo>
                  <a:lnTo>
                    <a:pt x="0" y="648072"/>
                  </a:lnTo>
                  <a:lnTo>
                    <a:pt x="0" y="633586"/>
                  </a:lnTo>
                  <a:cubicBezTo>
                    <a:pt x="347978" y="633586"/>
                    <a:pt x="630070" y="351494"/>
                    <a:pt x="630070" y="3516"/>
                  </a:cubicBezTo>
                  <a:cubicBezTo>
                    <a:pt x="630070" y="2343"/>
                    <a:pt x="630067" y="1170"/>
                    <a:pt x="629716" y="0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5">
                <a:solidFill>
                  <a:srgbClr val="404040"/>
                </a:solidFill>
              </a:endParaRPr>
            </a:p>
          </p:txBody>
        </p:sp>
        <p:sp>
          <p:nvSpPr>
            <p:cNvPr id="12" name="Rectangle 6">
              <a:extLst>
                <a:ext uri="{FF2B5EF4-FFF2-40B4-BE49-F238E27FC236}">
                  <a16:creationId xmlns:a16="http://schemas.microsoft.com/office/drawing/2014/main" id="{CBD8C5F7-671A-4F14-A1AA-71B85BFDCCCE}"/>
                </a:ext>
              </a:extLst>
            </p:cNvPr>
            <p:cNvSpPr/>
            <p:nvPr/>
          </p:nvSpPr>
          <p:spPr>
            <a:xfrm>
              <a:off x="5059109" y="4257107"/>
              <a:ext cx="218430" cy="260276"/>
            </a:xfrm>
            <a:custGeom>
              <a:avLst/>
              <a:gdLst/>
              <a:ahLst/>
              <a:cxnLst/>
              <a:rect l="l" t="t" r="r" b="b"/>
              <a:pathLst>
                <a:path w="648072" h="648072">
                  <a:moveTo>
                    <a:pt x="629716" y="0"/>
                  </a:moveTo>
                  <a:lnTo>
                    <a:pt x="648072" y="0"/>
                  </a:lnTo>
                  <a:lnTo>
                    <a:pt x="648072" y="648072"/>
                  </a:lnTo>
                  <a:lnTo>
                    <a:pt x="0" y="648072"/>
                  </a:lnTo>
                  <a:lnTo>
                    <a:pt x="0" y="633586"/>
                  </a:lnTo>
                  <a:cubicBezTo>
                    <a:pt x="347978" y="633586"/>
                    <a:pt x="630070" y="351494"/>
                    <a:pt x="630070" y="3516"/>
                  </a:cubicBezTo>
                  <a:cubicBezTo>
                    <a:pt x="630070" y="2343"/>
                    <a:pt x="630067" y="1170"/>
                    <a:pt x="6297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5">
                <a:solidFill>
                  <a:srgbClr val="404040"/>
                </a:solidFill>
              </a:endParaRPr>
            </a:p>
          </p:txBody>
        </p:sp>
        <p:sp>
          <p:nvSpPr>
            <p:cNvPr id="13" name="Rectangle 6">
              <a:extLst>
                <a:ext uri="{FF2B5EF4-FFF2-40B4-BE49-F238E27FC236}">
                  <a16:creationId xmlns:a16="http://schemas.microsoft.com/office/drawing/2014/main" id="{135A9E60-02F4-4C9E-8454-A598033D6261}"/>
                </a:ext>
              </a:extLst>
            </p:cNvPr>
            <p:cNvSpPr/>
            <p:nvPr/>
          </p:nvSpPr>
          <p:spPr>
            <a:xfrm>
              <a:off x="6643280" y="3933059"/>
              <a:ext cx="218430" cy="260276"/>
            </a:xfrm>
            <a:custGeom>
              <a:avLst/>
              <a:gdLst/>
              <a:ahLst/>
              <a:cxnLst/>
              <a:rect l="l" t="t" r="r" b="b"/>
              <a:pathLst>
                <a:path w="648072" h="648072">
                  <a:moveTo>
                    <a:pt x="629716" y="0"/>
                  </a:moveTo>
                  <a:lnTo>
                    <a:pt x="648072" y="0"/>
                  </a:lnTo>
                  <a:lnTo>
                    <a:pt x="648072" y="648072"/>
                  </a:lnTo>
                  <a:lnTo>
                    <a:pt x="0" y="648072"/>
                  </a:lnTo>
                  <a:lnTo>
                    <a:pt x="0" y="633586"/>
                  </a:lnTo>
                  <a:cubicBezTo>
                    <a:pt x="347978" y="633586"/>
                    <a:pt x="630070" y="351494"/>
                    <a:pt x="630070" y="3516"/>
                  </a:cubicBezTo>
                  <a:cubicBezTo>
                    <a:pt x="630070" y="2343"/>
                    <a:pt x="630067" y="1170"/>
                    <a:pt x="629716" y="0"/>
                  </a:cubicBez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5">
                <a:solidFill>
                  <a:srgbClr val="404040"/>
                </a:solidFill>
              </a:endParaRPr>
            </a:p>
          </p:txBody>
        </p:sp>
      </p:grpSp>
      <p:grpSp>
        <p:nvGrpSpPr>
          <p:cNvPr id="24" name="Group 82">
            <a:extLst>
              <a:ext uri="{FF2B5EF4-FFF2-40B4-BE49-F238E27FC236}">
                <a16:creationId xmlns:a16="http://schemas.microsoft.com/office/drawing/2014/main" id="{DBC7A6B8-FBB6-4A9D-8D8C-FEEA121E05F7}"/>
              </a:ext>
            </a:extLst>
          </p:cNvPr>
          <p:cNvGrpSpPr/>
          <p:nvPr/>
        </p:nvGrpSpPr>
        <p:grpSpPr>
          <a:xfrm>
            <a:off x="587741" y="2819705"/>
            <a:ext cx="1680882" cy="511163"/>
            <a:chOff x="305526" y="2756545"/>
            <a:chExt cx="1764196" cy="681551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6EE6544-8598-4144-9482-095C1E381740}"/>
                </a:ext>
              </a:extLst>
            </p:cNvPr>
            <p:cNvSpPr txBox="1"/>
            <p:nvPr/>
          </p:nvSpPr>
          <p:spPr>
            <a:xfrm>
              <a:off x="305526" y="2945653"/>
              <a:ext cx="176419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>
                  <a:solidFill>
                    <a:srgbClr val="404040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네이버</a:t>
              </a:r>
              <a:r>
                <a:rPr lang="en-US" altLang="ko-KR" sz="900" dirty="0">
                  <a:solidFill>
                    <a:srgbClr val="404040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, </a:t>
              </a:r>
              <a:r>
                <a:rPr lang="ko-KR" altLang="en-US" sz="900" dirty="0">
                  <a:solidFill>
                    <a:srgbClr val="404040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카카오 등 회원가입</a:t>
              </a:r>
              <a:endParaRPr lang="en-US" altLang="ko-KR" sz="900" dirty="0">
                <a:solidFill>
                  <a:srgbClr val="40404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  <a:p>
              <a:pPr algn="ctr"/>
              <a:r>
                <a:rPr lang="en-US" altLang="ko-KR" sz="900" dirty="0">
                  <a:solidFill>
                    <a:srgbClr val="404040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API</a:t>
              </a:r>
              <a:r>
                <a:rPr lang="ko-KR" altLang="en-US" sz="900" dirty="0">
                  <a:solidFill>
                    <a:srgbClr val="404040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 연동 구현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76244CA-89E8-443F-8413-AE7EBD1474BB}"/>
                </a:ext>
              </a:extLst>
            </p:cNvPr>
            <p:cNvSpPr txBox="1"/>
            <p:nvPr/>
          </p:nvSpPr>
          <p:spPr>
            <a:xfrm>
              <a:off x="329757" y="2756545"/>
              <a:ext cx="1715734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rgbClr val="40404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API</a:t>
              </a:r>
              <a:r>
                <a:rPr lang="ko-KR" altLang="en-US" sz="900" b="1" dirty="0">
                  <a:solidFill>
                    <a:srgbClr val="40404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를 통한 로그인 생성</a:t>
              </a:r>
            </a:p>
          </p:txBody>
        </p:sp>
      </p:grpSp>
      <p:grpSp>
        <p:nvGrpSpPr>
          <p:cNvPr id="27" name="Group 87">
            <a:extLst>
              <a:ext uri="{FF2B5EF4-FFF2-40B4-BE49-F238E27FC236}">
                <a16:creationId xmlns:a16="http://schemas.microsoft.com/office/drawing/2014/main" id="{B4A14090-562F-44CB-9342-DDF27E0EB209}"/>
              </a:ext>
            </a:extLst>
          </p:cNvPr>
          <p:cNvGrpSpPr/>
          <p:nvPr/>
        </p:nvGrpSpPr>
        <p:grpSpPr>
          <a:xfrm>
            <a:off x="2190469" y="2552083"/>
            <a:ext cx="1634709" cy="511163"/>
            <a:chOff x="442253" y="2756545"/>
            <a:chExt cx="1715734" cy="681551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876D7FC-E97D-4F3A-9B59-1B2AC9490A90}"/>
                </a:ext>
              </a:extLst>
            </p:cNvPr>
            <p:cNvSpPr txBox="1"/>
            <p:nvPr/>
          </p:nvSpPr>
          <p:spPr>
            <a:xfrm>
              <a:off x="462000" y="2945653"/>
              <a:ext cx="167624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>
                  <a:solidFill>
                    <a:srgbClr val="404040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데이터 분석 및 효율적인</a:t>
              </a:r>
              <a:endParaRPr lang="en-US" altLang="ko-KR" sz="900" dirty="0">
                <a:solidFill>
                  <a:srgbClr val="40404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  <a:p>
              <a:pPr algn="ctr"/>
              <a:r>
                <a:rPr lang="ko-KR" altLang="en-US" sz="900" dirty="0">
                  <a:solidFill>
                    <a:srgbClr val="404040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플랫폼 관리 도구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A9F72BF-3258-412D-9BBB-516D1056D2DF}"/>
                </a:ext>
              </a:extLst>
            </p:cNvPr>
            <p:cNvSpPr txBox="1"/>
            <p:nvPr/>
          </p:nvSpPr>
          <p:spPr>
            <a:xfrm>
              <a:off x="442253" y="2756545"/>
              <a:ext cx="1715734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>
                  <a:solidFill>
                    <a:srgbClr val="40404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관리자 대시보드 강화</a:t>
              </a:r>
            </a:p>
          </p:txBody>
        </p:sp>
      </p:grpSp>
      <p:grpSp>
        <p:nvGrpSpPr>
          <p:cNvPr id="30" name="Group 92">
            <a:extLst>
              <a:ext uri="{FF2B5EF4-FFF2-40B4-BE49-F238E27FC236}">
                <a16:creationId xmlns:a16="http://schemas.microsoft.com/office/drawing/2014/main" id="{A6B58958-1355-4AB3-8BB5-740426CBF50D}"/>
              </a:ext>
            </a:extLst>
          </p:cNvPr>
          <p:cNvGrpSpPr/>
          <p:nvPr/>
        </p:nvGrpSpPr>
        <p:grpSpPr>
          <a:xfrm>
            <a:off x="5303581" y="2016839"/>
            <a:ext cx="1634709" cy="511163"/>
            <a:chOff x="432225" y="2756545"/>
            <a:chExt cx="1715734" cy="681551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96361FC-D0CE-4F24-9295-DC090302EB2A}"/>
                </a:ext>
              </a:extLst>
            </p:cNvPr>
            <p:cNvSpPr txBox="1"/>
            <p:nvPr/>
          </p:nvSpPr>
          <p:spPr>
            <a:xfrm>
              <a:off x="462000" y="2945653"/>
              <a:ext cx="165618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>
                  <a:solidFill>
                    <a:srgbClr val="404040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다양한 디바이스에 최적화된 사용자 경험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CCCAAC0-FA03-46FC-A433-9B933AA85087}"/>
                </a:ext>
              </a:extLst>
            </p:cNvPr>
            <p:cNvSpPr txBox="1"/>
            <p:nvPr/>
          </p:nvSpPr>
          <p:spPr>
            <a:xfrm>
              <a:off x="432225" y="2756545"/>
              <a:ext cx="1715734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>
                  <a:solidFill>
                    <a:srgbClr val="40404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모바일 반응형 개선</a:t>
              </a:r>
            </a:p>
          </p:txBody>
        </p:sp>
      </p:grpSp>
      <p:grpSp>
        <p:nvGrpSpPr>
          <p:cNvPr id="33" name="Group 97">
            <a:extLst>
              <a:ext uri="{FF2B5EF4-FFF2-40B4-BE49-F238E27FC236}">
                <a16:creationId xmlns:a16="http://schemas.microsoft.com/office/drawing/2014/main" id="{CC58FBE5-33AA-4CCF-9ADC-DC0896CB1BDE}"/>
              </a:ext>
            </a:extLst>
          </p:cNvPr>
          <p:cNvGrpSpPr/>
          <p:nvPr/>
        </p:nvGrpSpPr>
        <p:grpSpPr>
          <a:xfrm>
            <a:off x="3747025" y="2284462"/>
            <a:ext cx="1634709" cy="511163"/>
            <a:chOff x="432225" y="2756545"/>
            <a:chExt cx="1715734" cy="681551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6AB8898-DECF-4C26-A131-42AD1BDE2BA9}"/>
                </a:ext>
              </a:extLst>
            </p:cNvPr>
            <p:cNvSpPr txBox="1"/>
            <p:nvPr/>
          </p:nvSpPr>
          <p:spPr>
            <a:xfrm>
              <a:off x="462000" y="2945653"/>
              <a:ext cx="165618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>
                  <a:solidFill>
                    <a:srgbClr val="404040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실시간 소통을 위한 알림</a:t>
              </a:r>
              <a:endParaRPr lang="en-US" altLang="ko-KR" sz="900" dirty="0">
                <a:solidFill>
                  <a:srgbClr val="40404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  <a:p>
              <a:pPr algn="ctr"/>
              <a:r>
                <a:rPr lang="ko-KR" altLang="en-US" sz="900" dirty="0">
                  <a:solidFill>
                    <a:srgbClr val="404040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시스템 구축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670D888-E14E-4DC3-9117-E63C674D4BEA}"/>
                </a:ext>
              </a:extLst>
            </p:cNvPr>
            <p:cNvSpPr txBox="1"/>
            <p:nvPr/>
          </p:nvSpPr>
          <p:spPr>
            <a:xfrm>
              <a:off x="432225" y="2756545"/>
              <a:ext cx="1715734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>
                  <a:solidFill>
                    <a:srgbClr val="40404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알림 및 메시지 기능</a:t>
              </a:r>
            </a:p>
          </p:txBody>
        </p:sp>
      </p:grpSp>
      <p:grpSp>
        <p:nvGrpSpPr>
          <p:cNvPr id="36" name="Group 102">
            <a:extLst>
              <a:ext uri="{FF2B5EF4-FFF2-40B4-BE49-F238E27FC236}">
                <a16:creationId xmlns:a16="http://schemas.microsoft.com/office/drawing/2014/main" id="{4DE7D788-2EFD-45E6-AB66-E11762234C23}"/>
              </a:ext>
            </a:extLst>
          </p:cNvPr>
          <p:cNvGrpSpPr/>
          <p:nvPr/>
        </p:nvGrpSpPr>
        <p:grpSpPr>
          <a:xfrm>
            <a:off x="6860136" y="1749218"/>
            <a:ext cx="1651860" cy="511163"/>
            <a:chOff x="434997" y="2756545"/>
            <a:chExt cx="1733736" cy="681551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49BC29E-0327-4D51-9BF4-6CCC46AF4560}"/>
                </a:ext>
              </a:extLst>
            </p:cNvPr>
            <p:cNvSpPr txBox="1"/>
            <p:nvPr/>
          </p:nvSpPr>
          <p:spPr>
            <a:xfrm>
              <a:off x="434997" y="2945653"/>
              <a:ext cx="173373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>
                  <a:solidFill>
                    <a:srgbClr val="404040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태그와 카테고리 기반의 지능형 클래스 추천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AA8FF97-8AF7-47FC-AB63-A564EC4C5F0B}"/>
                </a:ext>
              </a:extLst>
            </p:cNvPr>
            <p:cNvSpPr txBox="1"/>
            <p:nvPr/>
          </p:nvSpPr>
          <p:spPr>
            <a:xfrm>
              <a:off x="443998" y="2756545"/>
              <a:ext cx="1715734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rgbClr val="40404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AI </a:t>
              </a:r>
              <a:r>
                <a:rPr lang="ko-KR" altLang="en-US" sz="900" dirty="0">
                  <a:solidFill>
                    <a:srgbClr val="40404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추천 시스템 도입</a:t>
              </a:r>
            </a:p>
          </p:txBody>
        </p:sp>
      </p:grpSp>
      <p:cxnSp>
        <p:nvCxnSpPr>
          <p:cNvPr id="39" name="Straight Connector 11">
            <a:extLst>
              <a:ext uri="{FF2B5EF4-FFF2-40B4-BE49-F238E27FC236}">
                <a16:creationId xmlns:a16="http://schemas.microsoft.com/office/drawing/2014/main" id="{674B2B59-8CBB-42AE-A4E1-D0536AA92A94}"/>
              </a:ext>
            </a:extLst>
          </p:cNvPr>
          <p:cNvCxnSpPr/>
          <p:nvPr/>
        </p:nvCxnSpPr>
        <p:spPr>
          <a:xfrm>
            <a:off x="1416971" y="3400801"/>
            <a:ext cx="0" cy="458028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106">
            <a:extLst>
              <a:ext uri="{FF2B5EF4-FFF2-40B4-BE49-F238E27FC236}">
                <a16:creationId xmlns:a16="http://schemas.microsoft.com/office/drawing/2014/main" id="{5D02A333-AC45-4C21-8F2C-3A15EFC9D11C}"/>
              </a:ext>
            </a:extLst>
          </p:cNvPr>
          <p:cNvCxnSpPr/>
          <p:nvPr/>
        </p:nvCxnSpPr>
        <p:spPr>
          <a:xfrm>
            <a:off x="3007823" y="3129980"/>
            <a:ext cx="0" cy="458028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107">
            <a:extLst>
              <a:ext uri="{FF2B5EF4-FFF2-40B4-BE49-F238E27FC236}">
                <a16:creationId xmlns:a16="http://schemas.microsoft.com/office/drawing/2014/main" id="{751A422B-81E3-4A87-BAB7-9FDEBE82C603}"/>
              </a:ext>
            </a:extLst>
          </p:cNvPr>
          <p:cNvCxnSpPr/>
          <p:nvPr/>
        </p:nvCxnSpPr>
        <p:spPr>
          <a:xfrm>
            <a:off x="4564379" y="2859160"/>
            <a:ext cx="0" cy="458028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108">
            <a:extLst>
              <a:ext uri="{FF2B5EF4-FFF2-40B4-BE49-F238E27FC236}">
                <a16:creationId xmlns:a16="http://schemas.microsoft.com/office/drawing/2014/main" id="{D2AF9492-8163-445C-94CF-D9E805213AB4}"/>
              </a:ext>
            </a:extLst>
          </p:cNvPr>
          <p:cNvCxnSpPr/>
          <p:nvPr/>
        </p:nvCxnSpPr>
        <p:spPr>
          <a:xfrm>
            <a:off x="6120935" y="2588340"/>
            <a:ext cx="0" cy="458028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109">
            <a:extLst>
              <a:ext uri="{FF2B5EF4-FFF2-40B4-BE49-F238E27FC236}">
                <a16:creationId xmlns:a16="http://schemas.microsoft.com/office/drawing/2014/main" id="{4A41C1D2-6A41-4620-A445-0644BE71C0B1}"/>
              </a:ext>
            </a:extLst>
          </p:cNvPr>
          <p:cNvCxnSpPr/>
          <p:nvPr/>
        </p:nvCxnSpPr>
        <p:spPr>
          <a:xfrm>
            <a:off x="7686066" y="2317520"/>
            <a:ext cx="0" cy="458028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 Same Side Corner Rectangle 8">
            <a:extLst>
              <a:ext uri="{FF2B5EF4-FFF2-40B4-BE49-F238E27FC236}">
                <a16:creationId xmlns:a16="http://schemas.microsoft.com/office/drawing/2014/main" id="{95829519-7019-4D9C-AA6D-3B682BFABC3D}"/>
              </a:ext>
            </a:extLst>
          </p:cNvPr>
          <p:cNvSpPr/>
          <p:nvPr/>
        </p:nvSpPr>
        <p:spPr>
          <a:xfrm>
            <a:off x="1236828" y="2249086"/>
            <a:ext cx="354992" cy="355536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Rectangle 30">
            <a:extLst>
              <a:ext uri="{FF2B5EF4-FFF2-40B4-BE49-F238E27FC236}">
                <a16:creationId xmlns:a16="http://schemas.microsoft.com/office/drawing/2014/main" id="{683C0791-7E2D-41E3-A2A7-ECBCD6589E3E}"/>
              </a:ext>
            </a:extLst>
          </p:cNvPr>
          <p:cNvSpPr/>
          <p:nvPr/>
        </p:nvSpPr>
        <p:spPr>
          <a:xfrm>
            <a:off x="2818039" y="1952330"/>
            <a:ext cx="358706" cy="381466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5" name="Diamond 5">
            <a:extLst>
              <a:ext uri="{FF2B5EF4-FFF2-40B4-BE49-F238E27FC236}">
                <a16:creationId xmlns:a16="http://schemas.microsoft.com/office/drawing/2014/main" id="{5ED2C373-9204-4F9C-A6F9-717216BC5F7B}"/>
              </a:ext>
            </a:extLst>
          </p:cNvPr>
          <p:cNvSpPr/>
          <p:nvPr/>
        </p:nvSpPr>
        <p:spPr>
          <a:xfrm>
            <a:off x="4379391" y="1698282"/>
            <a:ext cx="385218" cy="386356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6" name="Rounded Rectangle 7">
            <a:extLst>
              <a:ext uri="{FF2B5EF4-FFF2-40B4-BE49-F238E27FC236}">
                <a16:creationId xmlns:a16="http://schemas.microsoft.com/office/drawing/2014/main" id="{4AF89C6E-A2C7-4617-804D-C25C5CF91578}"/>
              </a:ext>
            </a:extLst>
          </p:cNvPr>
          <p:cNvSpPr/>
          <p:nvPr/>
        </p:nvSpPr>
        <p:spPr>
          <a:xfrm>
            <a:off x="5985288" y="1394884"/>
            <a:ext cx="271294" cy="46949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7" name="Rectangle 7">
            <a:extLst>
              <a:ext uri="{FF2B5EF4-FFF2-40B4-BE49-F238E27FC236}">
                <a16:creationId xmlns:a16="http://schemas.microsoft.com/office/drawing/2014/main" id="{FBE5A389-9A56-47C6-8FEF-56BB16661CE6}"/>
              </a:ext>
            </a:extLst>
          </p:cNvPr>
          <p:cNvSpPr/>
          <p:nvPr/>
        </p:nvSpPr>
        <p:spPr>
          <a:xfrm rot="18900000">
            <a:off x="7584737" y="1054786"/>
            <a:ext cx="225664" cy="50273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1511552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개요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Project Overview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6F4CE03-4BDB-43B6-BE63-3B7292DDE69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831" y="2842397"/>
            <a:ext cx="1605969" cy="53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4B464B77-FA9A-464E-BBE4-0789A30E3940}"/>
              </a:ext>
            </a:extLst>
          </p:cNvPr>
          <p:cNvCxnSpPr>
            <a:cxnSpLocks/>
            <a:stCxn id="9" idx="1"/>
            <a:endCxn id="11" idx="3"/>
          </p:cNvCxnSpPr>
          <p:nvPr/>
        </p:nvCxnSpPr>
        <p:spPr>
          <a:xfrm flipH="1" flipV="1">
            <a:off x="6550965" y="2384691"/>
            <a:ext cx="623141" cy="4874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B9E38815-ECCC-485D-BCB8-A6EBF0A523AD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998653" y="1737283"/>
            <a:ext cx="830939" cy="6308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B719755-587D-4630-AAE3-D9F748D89A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WorkFlow</a:t>
            </a:r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DC8DBBF-D94B-4B5E-B58D-A908E088DF1B}"/>
              </a:ext>
            </a:extLst>
          </p:cNvPr>
          <p:cNvSpPr/>
          <p:nvPr/>
        </p:nvSpPr>
        <p:spPr>
          <a:xfrm>
            <a:off x="4283968" y="843558"/>
            <a:ext cx="720080" cy="216024"/>
          </a:xfrm>
          <a:prstGeom prst="roundRect">
            <a:avLst>
              <a:gd name="adj" fmla="val 50000"/>
            </a:avLst>
          </a:prstGeom>
          <a:solidFill>
            <a:srgbClr val="EDA9D3">
              <a:alpha val="30000"/>
            </a:srgbClr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홈페이지 접속</a:t>
            </a:r>
          </a:p>
        </p:txBody>
      </p:sp>
      <p:sp>
        <p:nvSpPr>
          <p:cNvPr id="6" name="다이아몬드 5">
            <a:extLst>
              <a:ext uri="{FF2B5EF4-FFF2-40B4-BE49-F238E27FC236}">
                <a16:creationId xmlns:a16="http://schemas.microsoft.com/office/drawing/2014/main" id="{645085C7-27C8-47F5-8324-5AF19CB6FCFA}"/>
              </a:ext>
            </a:extLst>
          </p:cNvPr>
          <p:cNvSpPr/>
          <p:nvPr/>
        </p:nvSpPr>
        <p:spPr>
          <a:xfrm>
            <a:off x="4278573" y="1377243"/>
            <a:ext cx="720080" cy="720080"/>
          </a:xfrm>
          <a:prstGeom prst="diamond">
            <a:avLst/>
          </a:prstGeom>
          <a:solidFill>
            <a:srgbClr val="EDA9D3">
              <a:alpha val="30000"/>
            </a:srgbClr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로그인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B4B4CA2-89D0-4E67-B6AF-807E91974526}"/>
              </a:ext>
            </a:extLst>
          </p:cNvPr>
          <p:cNvSpPr/>
          <p:nvPr/>
        </p:nvSpPr>
        <p:spPr>
          <a:xfrm>
            <a:off x="5868144" y="1593267"/>
            <a:ext cx="720080" cy="288032"/>
          </a:xfrm>
          <a:prstGeom prst="rect">
            <a:avLst/>
          </a:prstGeom>
          <a:solidFill>
            <a:srgbClr val="EDA9D3">
              <a:alpha val="30000"/>
            </a:srgbClr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회원가입 페이지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A2BFBF9-38E0-499F-9C0F-2256046D977F}"/>
              </a:ext>
            </a:extLst>
          </p:cNvPr>
          <p:cNvSpPr/>
          <p:nvPr/>
        </p:nvSpPr>
        <p:spPr>
          <a:xfrm>
            <a:off x="7164288" y="1604256"/>
            <a:ext cx="720080" cy="288032"/>
          </a:xfrm>
          <a:prstGeom prst="rect">
            <a:avLst/>
          </a:prstGeom>
          <a:solidFill>
            <a:srgbClr val="EDA9D3"/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회원 정보 저장</a:t>
            </a:r>
            <a:endParaRPr lang="en-US" altLang="ko-KR" sz="7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sz="700" b="1" dirty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User</a:t>
            </a:r>
            <a:r>
              <a:rPr lang="ko-KR" altLang="en-US" sz="7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테이블 입력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D1A0107-06F4-4ECE-92CC-EDF6AD1A0237}"/>
              </a:ext>
            </a:extLst>
          </p:cNvPr>
          <p:cNvSpPr/>
          <p:nvPr/>
        </p:nvSpPr>
        <p:spPr>
          <a:xfrm>
            <a:off x="7174106" y="2728124"/>
            <a:ext cx="720080" cy="288032"/>
          </a:xfrm>
          <a:prstGeom prst="rect">
            <a:avLst/>
          </a:prstGeom>
          <a:solidFill>
            <a:srgbClr val="EDA9D3">
              <a:alpha val="30000"/>
            </a:srgbClr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로그인 페이지</a:t>
            </a:r>
          </a:p>
        </p:txBody>
      </p:sp>
      <p:sp>
        <p:nvSpPr>
          <p:cNvPr id="10" name="다이아몬드 9">
            <a:extLst>
              <a:ext uri="{FF2B5EF4-FFF2-40B4-BE49-F238E27FC236}">
                <a16:creationId xmlns:a16="http://schemas.microsoft.com/office/drawing/2014/main" id="{EBE74D5D-8A8D-46CF-802F-60173A982F51}"/>
              </a:ext>
            </a:extLst>
          </p:cNvPr>
          <p:cNvSpPr/>
          <p:nvPr/>
        </p:nvSpPr>
        <p:spPr>
          <a:xfrm>
            <a:off x="4278573" y="2512100"/>
            <a:ext cx="720080" cy="720080"/>
          </a:xfrm>
          <a:prstGeom prst="diamond">
            <a:avLst/>
          </a:prstGeom>
          <a:solidFill>
            <a:srgbClr val="EDA9D3">
              <a:alpha val="30000"/>
            </a:srgbClr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회원 등급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1D3C038-844C-49B0-A382-938CBFCEBC78}"/>
              </a:ext>
            </a:extLst>
          </p:cNvPr>
          <p:cNvSpPr/>
          <p:nvPr/>
        </p:nvSpPr>
        <p:spPr>
          <a:xfrm>
            <a:off x="5830885" y="2240675"/>
            <a:ext cx="720080" cy="288032"/>
          </a:xfrm>
          <a:prstGeom prst="rect">
            <a:avLst/>
          </a:prstGeom>
          <a:solidFill>
            <a:srgbClr val="EDA9D3">
              <a:alpha val="30000"/>
            </a:srgbClr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에러 메시지 출력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EE07589-89C3-422B-B09B-2D99DF4CC974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4638613" y="1059582"/>
            <a:ext cx="5395" cy="3176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7522408-CC0E-4E99-A117-60E03969F434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4638613" y="2097323"/>
            <a:ext cx="0" cy="4147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5ACAE34-71D8-4CCE-AE75-70DEB6DBD1E9}"/>
              </a:ext>
            </a:extLst>
          </p:cNvPr>
          <p:cNvSpPr/>
          <p:nvPr/>
        </p:nvSpPr>
        <p:spPr>
          <a:xfrm>
            <a:off x="2024609" y="4217204"/>
            <a:ext cx="720080" cy="288032"/>
          </a:xfrm>
          <a:prstGeom prst="rect">
            <a:avLst/>
          </a:prstGeom>
          <a:solidFill>
            <a:srgbClr val="EDA9D3">
              <a:alpha val="30000"/>
            </a:srgbClr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관리자 메뉴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20CC528-114A-491D-8908-8CAC9D733FFD}"/>
              </a:ext>
            </a:extLst>
          </p:cNvPr>
          <p:cNvSpPr/>
          <p:nvPr/>
        </p:nvSpPr>
        <p:spPr>
          <a:xfrm>
            <a:off x="4278573" y="4217204"/>
            <a:ext cx="720080" cy="288032"/>
          </a:xfrm>
          <a:prstGeom prst="rect">
            <a:avLst/>
          </a:prstGeom>
          <a:solidFill>
            <a:srgbClr val="EDA9D3">
              <a:alpha val="30000"/>
            </a:srgbClr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호스트 메뉴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7983399-F21C-44E9-9763-86758508C6D8}"/>
              </a:ext>
            </a:extLst>
          </p:cNvPr>
          <p:cNvSpPr/>
          <p:nvPr/>
        </p:nvSpPr>
        <p:spPr>
          <a:xfrm>
            <a:off x="6532538" y="4217204"/>
            <a:ext cx="720080" cy="288032"/>
          </a:xfrm>
          <a:prstGeom prst="rect">
            <a:avLst/>
          </a:prstGeom>
          <a:solidFill>
            <a:srgbClr val="EDA9D3">
              <a:alpha val="30000"/>
            </a:srgbClr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사용자 메뉴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7861F10C-585C-49DA-82D9-5AE40CAF87D0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4998653" y="1737283"/>
            <a:ext cx="8694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4F38823-8D4F-4205-B65D-A3F9645E838F}"/>
              </a:ext>
            </a:extLst>
          </p:cNvPr>
          <p:cNvSpPr/>
          <p:nvPr/>
        </p:nvSpPr>
        <p:spPr>
          <a:xfrm>
            <a:off x="5243127" y="2016681"/>
            <a:ext cx="341989" cy="128072"/>
          </a:xfrm>
          <a:prstGeom prst="rect">
            <a:avLst/>
          </a:prstGeom>
          <a:solidFill>
            <a:srgbClr val="DDDDDD"/>
          </a:solidFill>
          <a:ln w="31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5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실패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5017FF0-342D-47DE-AE35-C5B133F9EA4F}"/>
              </a:ext>
            </a:extLst>
          </p:cNvPr>
          <p:cNvSpPr/>
          <p:nvPr/>
        </p:nvSpPr>
        <p:spPr>
          <a:xfrm>
            <a:off x="4467618" y="2176639"/>
            <a:ext cx="341989" cy="128072"/>
          </a:xfrm>
          <a:prstGeom prst="rect">
            <a:avLst/>
          </a:prstGeom>
          <a:solidFill>
            <a:srgbClr val="DDDDDD"/>
          </a:solidFill>
          <a:ln w="31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5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성공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F76869EA-02F6-4BCA-8EAA-28D265D76791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6588224" y="1737283"/>
            <a:ext cx="576064" cy="109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F24EEA61-B32A-4EC7-8776-6A1766485A71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7524328" y="1892288"/>
            <a:ext cx="9818" cy="8358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79CF78E-FA80-43CB-B285-E3D781ABF896}"/>
              </a:ext>
            </a:extLst>
          </p:cNvPr>
          <p:cNvSpPr/>
          <p:nvPr/>
        </p:nvSpPr>
        <p:spPr>
          <a:xfrm>
            <a:off x="6691540" y="2584206"/>
            <a:ext cx="341989" cy="128072"/>
          </a:xfrm>
          <a:prstGeom prst="rect">
            <a:avLst/>
          </a:prstGeom>
          <a:solidFill>
            <a:srgbClr val="DDDDDD"/>
          </a:solidFill>
          <a:ln w="31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5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로그인 실패</a:t>
            </a: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6B9F0AE-AB24-491B-BE60-D19ABEA599F3}"/>
              </a:ext>
            </a:extLst>
          </p:cNvPr>
          <p:cNvCxnSpPr>
            <a:cxnSpLocks/>
            <a:stCxn id="9" idx="1"/>
            <a:endCxn id="10" idx="3"/>
          </p:cNvCxnSpPr>
          <p:nvPr/>
        </p:nvCxnSpPr>
        <p:spPr>
          <a:xfrm flipH="1">
            <a:off x="4998653" y="2872140"/>
            <a:ext cx="21754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1F0CD0D-1DB1-4003-BD1A-8332E0092C4C}"/>
              </a:ext>
            </a:extLst>
          </p:cNvPr>
          <p:cNvSpPr/>
          <p:nvPr/>
        </p:nvSpPr>
        <p:spPr>
          <a:xfrm>
            <a:off x="6112037" y="2808104"/>
            <a:ext cx="341989" cy="128072"/>
          </a:xfrm>
          <a:prstGeom prst="rect">
            <a:avLst/>
          </a:prstGeom>
          <a:solidFill>
            <a:srgbClr val="DDDDDD"/>
          </a:solidFill>
          <a:ln w="31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5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로그인 성공</a:t>
            </a:r>
          </a:p>
        </p:txBody>
      </p:sp>
      <p:cxnSp>
        <p:nvCxnSpPr>
          <p:cNvPr id="53" name="연결선: 구부러짐 52">
            <a:extLst>
              <a:ext uri="{FF2B5EF4-FFF2-40B4-BE49-F238E27FC236}">
                <a16:creationId xmlns:a16="http://schemas.microsoft.com/office/drawing/2014/main" id="{D89E4C32-8660-4AE2-B56C-92F5684AB9D7}"/>
              </a:ext>
            </a:extLst>
          </p:cNvPr>
          <p:cNvCxnSpPr>
            <a:cxnSpLocks/>
            <a:stCxn id="10" idx="2"/>
            <a:endCxn id="18" idx="0"/>
          </p:cNvCxnSpPr>
          <p:nvPr/>
        </p:nvCxnSpPr>
        <p:spPr>
          <a:xfrm rot="5400000">
            <a:off x="3019119" y="2597710"/>
            <a:ext cx="985024" cy="2253964"/>
          </a:xfrm>
          <a:prstGeom prst="curvedConnector3">
            <a:avLst>
              <a:gd name="adj1" fmla="val 50000"/>
            </a:avLst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연결선: 구부러짐 55">
            <a:extLst>
              <a:ext uri="{FF2B5EF4-FFF2-40B4-BE49-F238E27FC236}">
                <a16:creationId xmlns:a16="http://schemas.microsoft.com/office/drawing/2014/main" id="{87970CF9-D6C7-4B04-ADCB-50F177F3CA80}"/>
              </a:ext>
            </a:extLst>
          </p:cNvPr>
          <p:cNvCxnSpPr>
            <a:cxnSpLocks/>
            <a:stCxn id="10" idx="2"/>
            <a:endCxn id="19" idx="0"/>
          </p:cNvCxnSpPr>
          <p:nvPr/>
        </p:nvCxnSpPr>
        <p:spPr>
          <a:xfrm rot="5400000">
            <a:off x="4146101" y="3724692"/>
            <a:ext cx="985024" cy="12700"/>
          </a:xfrm>
          <a:prstGeom prst="curvedConnector3">
            <a:avLst>
              <a:gd name="adj1" fmla="val 50000"/>
            </a:avLst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연결선: 구부러짐 58">
            <a:extLst>
              <a:ext uri="{FF2B5EF4-FFF2-40B4-BE49-F238E27FC236}">
                <a16:creationId xmlns:a16="http://schemas.microsoft.com/office/drawing/2014/main" id="{2486E7C8-5624-41AE-BC61-B9CD97EB05A7}"/>
              </a:ext>
            </a:extLst>
          </p:cNvPr>
          <p:cNvCxnSpPr>
            <a:cxnSpLocks/>
            <a:stCxn id="10" idx="2"/>
            <a:endCxn id="20" idx="0"/>
          </p:cNvCxnSpPr>
          <p:nvPr/>
        </p:nvCxnSpPr>
        <p:spPr>
          <a:xfrm rot="16200000" flipH="1">
            <a:off x="5273083" y="2597709"/>
            <a:ext cx="985024" cy="2253965"/>
          </a:xfrm>
          <a:prstGeom prst="curvedConnector3">
            <a:avLst>
              <a:gd name="adj1" fmla="val 50000"/>
            </a:avLst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F88009B2-04E1-420D-BBE9-F37A115FE44C}"/>
              </a:ext>
            </a:extLst>
          </p:cNvPr>
          <p:cNvSpPr/>
          <p:nvPr/>
        </p:nvSpPr>
        <p:spPr>
          <a:xfrm>
            <a:off x="3340636" y="3660655"/>
            <a:ext cx="341989" cy="128072"/>
          </a:xfrm>
          <a:prstGeom prst="rect">
            <a:avLst/>
          </a:prstGeom>
          <a:solidFill>
            <a:srgbClr val="DDDDDD"/>
          </a:solidFill>
          <a:ln w="31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5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Admin</a:t>
            </a:r>
            <a:endParaRPr lang="ko-KR" altLang="en-US" sz="5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7168427A-92A1-416B-A1D7-F4D9D057C706}"/>
              </a:ext>
            </a:extLst>
          </p:cNvPr>
          <p:cNvSpPr/>
          <p:nvPr/>
        </p:nvSpPr>
        <p:spPr>
          <a:xfrm>
            <a:off x="4461268" y="3740983"/>
            <a:ext cx="341989" cy="128072"/>
          </a:xfrm>
          <a:prstGeom prst="rect">
            <a:avLst/>
          </a:prstGeom>
          <a:solidFill>
            <a:srgbClr val="DDDDDD"/>
          </a:solidFill>
          <a:ln w="31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5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Host</a:t>
            </a:r>
            <a:endParaRPr lang="ko-KR" altLang="en-US" sz="5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3F866449-C359-4F89-8726-F4F24547113B}"/>
              </a:ext>
            </a:extLst>
          </p:cNvPr>
          <p:cNvSpPr/>
          <p:nvPr/>
        </p:nvSpPr>
        <p:spPr>
          <a:xfrm>
            <a:off x="5717680" y="3667006"/>
            <a:ext cx="341989" cy="128072"/>
          </a:xfrm>
          <a:prstGeom prst="rect">
            <a:avLst/>
          </a:prstGeom>
          <a:solidFill>
            <a:srgbClr val="DDDDDD"/>
          </a:solidFill>
          <a:ln w="31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5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User</a:t>
            </a:r>
            <a:endParaRPr lang="ko-KR" altLang="en-US" sz="5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66" name="연결선: 구부러짐 65">
            <a:extLst>
              <a:ext uri="{FF2B5EF4-FFF2-40B4-BE49-F238E27FC236}">
                <a16:creationId xmlns:a16="http://schemas.microsoft.com/office/drawing/2014/main" id="{AEDEAA99-8532-4582-A621-A44DE6E23026}"/>
              </a:ext>
            </a:extLst>
          </p:cNvPr>
          <p:cNvCxnSpPr>
            <a:cxnSpLocks/>
            <a:stCxn id="63" idx="3"/>
            <a:endCxn id="20" idx="0"/>
          </p:cNvCxnSpPr>
          <p:nvPr/>
        </p:nvCxnSpPr>
        <p:spPr>
          <a:xfrm>
            <a:off x="4803257" y="3805019"/>
            <a:ext cx="2089321" cy="412185"/>
          </a:xfrm>
          <a:prstGeom prst="curvedConnector2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연결선: 구부러짐 69">
            <a:extLst>
              <a:ext uri="{FF2B5EF4-FFF2-40B4-BE49-F238E27FC236}">
                <a16:creationId xmlns:a16="http://schemas.microsoft.com/office/drawing/2014/main" id="{6F0447B1-665F-4B3F-8DEC-1960D18DD492}"/>
              </a:ext>
            </a:extLst>
          </p:cNvPr>
          <p:cNvCxnSpPr>
            <a:cxnSpLocks/>
            <a:stCxn id="62" idx="2"/>
            <a:endCxn id="18" idx="0"/>
          </p:cNvCxnSpPr>
          <p:nvPr/>
        </p:nvCxnSpPr>
        <p:spPr>
          <a:xfrm rot="5400000">
            <a:off x="2733902" y="3439474"/>
            <a:ext cx="428477" cy="1126982"/>
          </a:xfrm>
          <a:prstGeom prst="curvedConnector3">
            <a:avLst>
              <a:gd name="adj1" fmla="val 50000"/>
            </a:avLst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4FDB3F6E-9138-4B6E-8B9D-3B42E573B827}"/>
              </a:ext>
            </a:extLst>
          </p:cNvPr>
          <p:cNvCxnSpPr>
            <a:cxnSpLocks/>
          </p:cNvCxnSpPr>
          <p:nvPr/>
        </p:nvCxnSpPr>
        <p:spPr>
          <a:xfrm>
            <a:off x="2384649" y="4505236"/>
            <a:ext cx="0" cy="2795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A8EAD4C8-8AB5-408E-AC28-E2A109CC9B0B}"/>
              </a:ext>
            </a:extLst>
          </p:cNvPr>
          <p:cNvCxnSpPr>
            <a:cxnSpLocks/>
          </p:cNvCxnSpPr>
          <p:nvPr/>
        </p:nvCxnSpPr>
        <p:spPr>
          <a:xfrm>
            <a:off x="4632263" y="4505236"/>
            <a:ext cx="0" cy="2795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16BA9568-98F4-4AE7-97C4-DF08D8751E66}"/>
              </a:ext>
            </a:extLst>
          </p:cNvPr>
          <p:cNvCxnSpPr>
            <a:cxnSpLocks/>
          </p:cNvCxnSpPr>
          <p:nvPr/>
        </p:nvCxnSpPr>
        <p:spPr>
          <a:xfrm>
            <a:off x="6892578" y="4505236"/>
            <a:ext cx="0" cy="2795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9607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B719755-587D-4630-AAE3-D9F748D89A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WorkFlow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E15728D-6595-4F76-B53F-D0F9DC0DA064}"/>
              </a:ext>
            </a:extLst>
          </p:cNvPr>
          <p:cNvSpPr/>
          <p:nvPr/>
        </p:nvSpPr>
        <p:spPr>
          <a:xfrm>
            <a:off x="1547664" y="1563638"/>
            <a:ext cx="720080" cy="288032"/>
          </a:xfrm>
          <a:prstGeom prst="rect">
            <a:avLst/>
          </a:prstGeom>
          <a:solidFill>
            <a:srgbClr val="EDA9D3">
              <a:alpha val="30000"/>
            </a:srgbClr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관리자 메뉴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878E872-6C6B-4906-AAED-447C3580536D}"/>
              </a:ext>
            </a:extLst>
          </p:cNvPr>
          <p:cNvSpPr/>
          <p:nvPr/>
        </p:nvSpPr>
        <p:spPr>
          <a:xfrm>
            <a:off x="1547664" y="2499742"/>
            <a:ext cx="720080" cy="288032"/>
          </a:xfrm>
          <a:prstGeom prst="rect">
            <a:avLst/>
          </a:prstGeom>
          <a:solidFill>
            <a:srgbClr val="EDA9D3">
              <a:alpha val="30000"/>
            </a:srgbClr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공지사항 등록</a:t>
            </a:r>
            <a:r>
              <a:rPr lang="en-US" altLang="ko-KR" sz="7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ko-KR" altLang="en-US" sz="7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삭제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D3C54B5-8A6D-483D-9CD7-591B432BF226}"/>
              </a:ext>
            </a:extLst>
          </p:cNvPr>
          <p:cNvSpPr/>
          <p:nvPr/>
        </p:nvSpPr>
        <p:spPr>
          <a:xfrm>
            <a:off x="2915816" y="2499742"/>
            <a:ext cx="720080" cy="288032"/>
          </a:xfrm>
          <a:prstGeom prst="rect">
            <a:avLst/>
          </a:prstGeom>
          <a:solidFill>
            <a:srgbClr val="EDA9D3">
              <a:alpha val="30000"/>
            </a:srgbClr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FAQ</a:t>
            </a:r>
            <a:r>
              <a:rPr lang="ko-KR" altLang="en-US" sz="7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등록</a:t>
            </a:r>
            <a:r>
              <a:rPr lang="en-US" altLang="ko-KR" sz="7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ko-KR" altLang="en-US" sz="7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삭제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2EED36D-BD36-4501-AD1B-840BE650A243}"/>
              </a:ext>
            </a:extLst>
          </p:cNvPr>
          <p:cNvSpPr/>
          <p:nvPr/>
        </p:nvSpPr>
        <p:spPr>
          <a:xfrm>
            <a:off x="2911202" y="3219823"/>
            <a:ext cx="720080" cy="288032"/>
          </a:xfrm>
          <a:prstGeom prst="rect">
            <a:avLst/>
          </a:prstGeom>
          <a:solidFill>
            <a:srgbClr val="EDA9D3"/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700" b="1" dirty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FAQ </a:t>
            </a:r>
            <a:r>
              <a:rPr lang="ko-KR" altLang="en-US" sz="7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테이블</a:t>
            </a:r>
            <a:endParaRPr lang="en-US" altLang="ko-KR" sz="7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업데이트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6B4688F-0179-42DD-A2F7-57A67AB2F588}"/>
              </a:ext>
            </a:extLst>
          </p:cNvPr>
          <p:cNvSpPr/>
          <p:nvPr/>
        </p:nvSpPr>
        <p:spPr>
          <a:xfrm>
            <a:off x="1547664" y="3219823"/>
            <a:ext cx="720080" cy="288032"/>
          </a:xfrm>
          <a:prstGeom prst="rect">
            <a:avLst/>
          </a:prstGeom>
          <a:solidFill>
            <a:srgbClr val="EDA9D3"/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700" b="1" dirty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Notice </a:t>
            </a:r>
            <a:r>
              <a:rPr lang="ko-KR" altLang="en-US" sz="7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테이블</a:t>
            </a:r>
            <a:endParaRPr lang="en-US" altLang="ko-KR" sz="7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업데이트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A0AF1635-64C0-4DFE-8D7A-BC2AC482EBC8}"/>
              </a:ext>
            </a:extLst>
          </p:cNvPr>
          <p:cNvCxnSpPr>
            <a:cxnSpLocks/>
            <a:stCxn id="28" idx="2"/>
            <a:endCxn id="29" idx="0"/>
          </p:cNvCxnSpPr>
          <p:nvPr/>
        </p:nvCxnSpPr>
        <p:spPr>
          <a:xfrm>
            <a:off x="1907704" y="1851670"/>
            <a:ext cx="0" cy="6480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183F16E4-F085-4C50-94EB-BE4D43314414}"/>
              </a:ext>
            </a:extLst>
          </p:cNvPr>
          <p:cNvCxnSpPr>
            <a:cxnSpLocks/>
            <a:stCxn id="29" idx="2"/>
            <a:endCxn id="35" idx="0"/>
          </p:cNvCxnSpPr>
          <p:nvPr/>
        </p:nvCxnSpPr>
        <p:spPr>
          <a:xfrm>
            <a:off x="1907704" y="2787774"/>
            <a:ext cx="0" cy="4320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연결선: 구부러짐 40">
            <a:extLst>
              <a:ext uri="{FF2B5EF4-FFF2-40B4-BE49-F238E27FC236}">
                <a16:creationId xmlns:a16="http://schemas.microsoft.com/office/drawing/2014/main" id="{7A5EDAD0-378D-48CB-90F1-164449753374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2267746" y="1683196"/>
            <a:ext cx="1008110" cy="816546"/>
          </a:xfrm>
          <a:prstGeom prst="curvedConnector2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A2642B22-7659-48C4-894D-85FBB2A5A0DF}"/>
              </a:ext>
            </a:extLst>
          </p:cNvPr>
          <p:cNvCxnSpPr>
            <a:cxnSpLocks/>
          </p:cNvCxnSpPr>
          <p:nvPr/>
        </p:nvCxnSpPr>
        <p:spPr>
          <a:xfrm>
            <a:off x="3283942" y="2787773"/>
            <a:ext cx="0" cy="4320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E3EAA797-08E3-4CCB-BE0B-C304F88F76A1}"/>
              </a:ext>
            </a:extLst>
          </p:cNvPr>
          <p:cNvCxnSpPr>
            <a:cxnSpLocks/>
          </p:cNvCxnSpPr>
          <p:nvPr/>
        </p:nvCxnSpPr>
        <p:spPr>
          <a:xfrm>
            <a:off x="1907704" y="1284071"/>
            <a:ext cx="0" cy="2795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D6ED476-3515-40AC-98A8-424EBB5143CE}"/>
              </a:ext>
            </a:extLst>
          </p:cNvPr>
          <p:cNvSpPr/>
          <p:nvPr/>
        </p:nvSpPr>
        <p:spPr>
          <a:xfrm>
            <a:off x="5940150" y="1563638"/>
            <a:ext cx="720080" cy="288032"/>
          </a:xfrm>
          <a:prstGeom prst="rect">
            <a:avLst/>
          </a:prstGeom>
          <a:solidFill>
            <a:srgbClr val="EDA9D3">
              <a:alpha val="30000"/>
            </a:srgbClr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호스트 메뉴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38BD748-264F-4E6C-BE9A-D23B99F64DC0}"/>
              </a:ext>
            </a:extLst>
          </p:cNvPr>
          <p:cNvSpPr/>
          <p:nvPr/>
        </p:nvSpPr>
        <p:spPr>
          <a:xfrm>
            <a:off x="5940150" y="2499742"/>
            <a:ext cx="720080" cy="288032"/>
          </a:xfrm>
          <a:prstGeom prst="rect">
            <a:avLst/>
          </a:prstGeom>
          <a:solidFill>
            <a:srgbClr val="EDA9D3">
              <a:alpha val="30000"/>
            </a:srgbClr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게시글 작성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A14F58A-C1AF-42F9-BC8B-448B32803C36}"/>
              </a:ext>
            </a:extLst>
          </p:cNvPr>
          <p:cNvSpPr/>
          <p:nvPr/>
        </p:nvSpPr>
        <p:spPr>
          <a:xfrm>
            <a:off x="7308302" y="2499742"/>
            <a:ext cx="720080" cy="288032"/>
          </a:xfrm>
          <a:prstGeom prst="rect">
            <a:avLst/>
          </a:prstGeom>
          <a:solidFill>
            <a:srgbClr val="EDA9D3">
              <a:alpha val="30000"/>
            </a:srgbClr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게시글 수정</a:t>
            </a:r>
            <a:r>
              <a:rPr lang="en-US" altLang="ko-KR" sz="7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ko-KR" altLang="en-US" sz="7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삭제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FFA6BEB-83EA-4D29-B47A-5AF4A727B727}"/>
              </a:ext>
            </a:extLst>
          </p:cNvPr>
          <p:cNvSpPr/>
          <p:nvPr/>
        </p:nvSpPr>
        <p:spPr>
          <a:xfrm>
            <a:off x="7303688" y="3219823"/>
            <a:ext cx="720080" cy="288032"/>
          </a:xfrm>
          <a:prstGeom prst="rect">
            <a:avLst/>
          </a:prstGeom>
          <a:solidFill>
            <a:srgbClr val="EDA9D3"/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700" b="1" dirty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Post </a:t>
            </a:r>
            <a:r>
              <a:rPr lang="ko-KR" altLang="en-US" sz="7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테이블</a:t>
            </a:r>
            <a:endParaRPr lang="en-US" altLang="ko-KR" sz="7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업데이트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C6FC1DF-ABB7-417B-8A05-81796A2070D3}"/>
              </a:ext>
            </a:extLst>
          </p:cNvPr>
          <p:cNvSpPr/>
          <p:nvPr/>
        </p:nvSpPr>
        <p:spPr>
          <a:xfrm>
            <a:off x="5940150" y="3953792"/>
            <a:ext cx="720080" cy="288032"/>
          </a:xfrm>
          <a:prstGeom prst="rect">
            <a:avLst/>
          </a:prstGeom>
          <a:solidFill>
            <a:srgbClr val="EDA9D3"/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700" b="1" dirty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Notice </a:t>
            </a:r>
            <a:r>
              <a:rPr lang="ko-KR" altLang="en-US" sz="7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테이블</a:t>
            </a:r>
            <a:endParaRPr lang="en-US" altLang="ko-KR" sz="7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업데이트</a:t>
            </a: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31FE8DBD-BF0E-40F0-BA95-58944D604B7D}"/>
              </a:ext>
            </a:extLst>
          </p:cNvPr>
          <p:cNvCxnSpPr>
            <a:cxnSpLocks/>
            <a:stCxn id="45" idx="2"/>
            <a:endCxn id="46" idx="0"/>
          </p:cNvCxnSpPr>
          <p:nvPr/>
        </p:nvCxnSpPr>
        <p:spPr>
          <a:xfrm>
            <a:off x="6300190" y="1851670"/>
            <a:ext cx="0" cy="6480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C072C561-312A-4B61-B2B3-F4A81743C00E}"/>
              </a:ext>
            </a:extLst>
          </p:cNvPr>
          <p:cNvCxnSpPr>
            <a:cxnSpLocks/>
            <a:stCxn id="46" idx="2"/>
            <a:endCxn id="57" idx="0"/>
          </p:cNvCxnSpPr>
          <p:nvPr/>
        </p:nvCxnSpPr>
        <p:spPr>
          <a:xfrm>
            <a:off x="6300190" y="2787774"/>
            <a:ext cx="0" cy="4320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연결선: 구부러짐 53">
            <a:extLst>
              <a:ext uri="{FF2B5EF4-FFF2-40B4-BE49-F238E27FC236}">
                <a16:creationId xmlns:a16="http://schemas.microsoft.com/office/drawing/2014/main" id="{E7EC879F-4544-4D8B-8C76-F1659A47E8C5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6660232" y="1683196"/>
            <a:ext cx="1008110" cy="816546"/>
          </a:xfrm>
          <a:prstGeom prst="curvedConnector2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AA4701B8-BA32-4A9E-9CCD-E461891EDBE5}"/>
              </a:ext>
            </a:extLst>
          </p:cNvPr>
          <p:cNvCxnSpPr>
            <a:cxnSpLocks/>
          </p:cNvCxnSpPr>
          <p:nvPr/>
        </p:nvCxnSpPr>
        <p:spPr>
          <a:xfrm>
            <a:off x="7676428" y="2787773"/>
            <a:ext cx="0" cy="4320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5512961-FF4B-402C-BFF9-532AEF3B5CBA}"/>
              </a:ext>
            </a:extLst>
          </p:cNvPr>
          <p:cNvSpPr/>
          <p:nvPr/>
        </p:nvSpPr>
        <p:spPr>
          <a:xfrm>
            <a:off x="5868144" y="3219822"/>
            <a:ext cx="864092" cy="288032"/>
          </a:xfrm>
          <a:prstGeom prst="rect">
            <a:avLst/>
          </a:prstGeom>
          <a:solidFill>
            <a:srgbClr val="EDA9D3">
              <a:alpha val="30000"/>
            </a:srgbClr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제목 </a:t>
            </a:r>
            <a:r>
              <a:rPr lang="en-US" altLang="ko-KR" sz="7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/ </a:t>
            </a:r>
            <a:r>
              <a:rPr lang="ko-KR" altLang="en-US" sz="7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내용 </a:t>
            </a:r>
            <a:r>
              <a:rPr lang="en-US" altLang="ko-KR" sz="7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/ </a:t>
            </a:r>
            <a:r>
              <a:rPr lang="ko-KR" altLang="en-US" sz="7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카테고리</a:t>
            </a:r>
            <a:endParaRPr lang="en-US" altLang="ko-KR" sz="7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sz="7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/ </a:t>
            </a:r>
            <a:r>
              <a:rPr lang="ko-KR" altLang="en-US" sz="7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날짜 입력</a:t>
            </a: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5915467D-0A70-4032-B113-517BAD4FD8D3}"/>
              </a:ext>
            </a:extLst>
          </p:cNvPr>
          <p:cNvCxnSpPr>
            <a:cxnSpLocks/>
            <a:stCxn id="57" idx="2"/>
            <a:endCxn id="50" idx="0"/>
          </p:cNvCxnSpPr>
          <p:nvPr/>
        </p:nvCxnSpPr>
        <p:spPr>
          <a:xfrm>
            <a:off x="6300190" y="3507854"/>
            <a:ext cx="0" cy="4459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A9EBC192-E602-445E-A010-82FC6BF1E417}"/>
              </a:ext>
            </a:extLst>
          </p:cNvPr>
          <p:cNvCxnSpPr>
            <a:cxnSpLocks/>
          </p:cNvCxnSpPr>
          <p:nvPr/>
        </p:nvCxnSpPr>
        <p:spPr>
          <a:xfrm>
            <a:off x="6300190" y="1203598"/>
            <a:ext cx="0" cy="3600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132BB6ED-1E43-40ED-82E3-B00E79CCE6EC}"/>
              </a:ext>
            </a:extLst>
          </p:cNvPr>
          <p:cNvCxnSpPr>
            <a:cxnSpLocks/>
          </p:cNvCxnSpPr>
          <p:nvPr/>
        </p:nvCxnSpPr>
        <p:spPr>
          <a:xfrm>
            <a:off x="5292080" y="1203598"/>
            <a:ext cx="648070" cy="4998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0219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B719755-587D-4630-AAE3-D9F748D89A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WorkFlow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E15728D-6595-4F76-B53F-D0F9DC0DA064}"/>
              </a:ext>
            </a:extLst>
          </p:cNvPr>
          <p:cNvSpPr/>
          <p:nvPr/>
        </p:nvSpPr>
        <p:spPr>
          <a:xfrm>
            <a:off x="4211960" y="1131590"/>
            <a:ext cx="720080" cy="288032"/>
          </a:xfrm>
          <a:prstGeom prst="rect">
            <a:avLst/>
          </a:prstGeom>
          <a:solidFill>
            <a:srgbClr val="EDA9D3">
              <a:alpha val="30000"/>
            </a:srgbClr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사용자 메뉴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878E872-6C6B-4906-AAED-447C3580536D}"/>
              </a:ext>
            </a:extLst>
          </p:cNvPr>
          <p:cNvSpPr/>
          <p:nvPr/>
        </p:nvSpPr>
        <p:spPr>
          <a:xfrm>
            <a:off x="2123728" y="1932989"/>
            <a:ext cx="720080" cy="288032"/>
          </a:xfrm>
          <a:prstGeom prst="rect">
            <a:avLst/>
          </a:prstGeom>
          <a:solidFill>
            <a:srgbClr val="EDA9D3">
              <a:alpha val="30000"/>
            </a:srgbClr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마이페이지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D3C54B5-8A6D-483D-9CD7-591B432BF226}"/>
              </a:ext>
            </a:extLst>
          </p:cNvPr>
          <p:cNvSpPr/>
          <p:nvPr/>
        </p:nvSpPr>
        <p:spPr>
          <a:xfrm>
            <a:off x="7989179" y="2067693"/>
            <a:ext cx="720080" cy="288032"/>
          </a:xfrm>
          <a:prstGeom prst="rect">
            <a:avLst/>
          </a:prstGeom>
          <a:solidFill>
            <a:srgbClr val="EDA9D3">
              <a:alpha val="30000"/>
            </a:srgbClr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공지사항 목록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6B4688F-0179-42DD-A2F7-57A67AB2F588}"/>
              </a:ext>
            </a:extLst>
          </p:cNvPr>
          <p:cNvSpPr/>
          <p:nvPr/>
        </p:nvSpPr>
        <p:spPr>
          <a:xfrm>
            <a:off x="944562" y="2781458"/>
            <a:ext cx="720080" cy="288032"/>
          </a:xfrm>
          <a:prstGeom prst="rect">
            <a:avLst/>
          </a:prstGeom>
          <a:solidFill>
            <a:srgbClr val="EDA9D3"/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회원 정보 확인</a:t>
            </a:r>
            <a:endParaRPr lang="en-US" altLang="ko-KR" sz="7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sz="700" b="1" dirty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User </a:t>
            </a:r>
            <a:r>
              <a:rPr lang="ko-KR" altLang="en-US" sz="7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테이블</a:t>
            </a:r>
            <a:endParaRPr lang="en-US" altLang="ko-KR" sz="7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A0AF1635-64C0-4DFE-8D7A-BC2AC482EBC8}"/>
              </a:ext>
            </a:extLst>
          </p:cNvPr>
          <p:cNvCxnSpPr>
            <a:cxnSpLocks/>
            <a:stCxn id="28" idx="1"/>
            <a:endCxn id="29" idx="0"/>
          </p:cNvCxnSpPr>
          <p:nvPr/>
        </p:nvCxnSpPr>
        <p:spPr>
          <a:xfrm flipH="1">
            <a:off x="2483768" y="1275606"/>
            <a:ext cx="1728192" cy="6573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183F16E4-F085-4C50-94EB-BE4D43314414}"/>
              </a:ext>
            </a:extLst>
          </p:cNvPr>
          <p:cNvCxnSpPr>
            <a:cxnSpLocks/>
            <a:stCxn id="29" idx="2"/>
            <a:endCxn id="33" idx="0"/>
          </p:cNvCxnSpPr>
          <p:nvPr/>
        </p:nvCxnSpPr>
        <p:spPr>
          <a:xfrm>
            <a:off x="2483768" y="2221021"/>
            <a:ext cx="0" cy="566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연결선: 구부러짐 40">
            <a:extLst>
              <a:ext uri="{FF2B5EF4-FFF2-40B4-BE49-F238E27FC236}">
                <a16:creationId xmlns:a16="http://schemas.microsoft.com/office/drawing/2014/main" id="{7A5EDAD0-378D-48CB-90F1-164449753374}"/>
              </a:ext>
            </a:extLst>
          </p:cNvPr>
          <p:cNvCxnSpPr>
            <a:cxnSpLocks/>
            <a:stCxn id="28" idx="3"/>
            <a:endCxn id="31" idx="0"/>
          </p:cNvCxnSpPr>
          <p:nvPr/>
        </p:nvCxnSpPr>
        <p:spPr>
          <a:xfrm>
            <a:off x="4932040" y="1275606"/>
            <a:ext cx="3417179" cy="792087"/>
          </a:xfrm>
          <a:prstGeom prst="curvedConnector2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A2642B22-7659-48C4-894D-85FBB2A5A0DF}"/>
              </a:ext>
            </a:extLst>
          </p:cNvPr>
          <p:cNvCxnSpPr>
            <a:cxnSpLocks/>
            <a:stCxn id="31" idx="2"/>
            <a:endCxn id="16" idx="0"/>
          </p:cNvCxnSpPr>
          <p:nvPr/>
        </p:nvCxnSpPr>
        <p:spPr>
          <a:xfrm>
            <a:off x="8349219" y="2355725"/>
            <a:ext cx="3409" cy="6480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E6F073D-B0D0-4A4D-A959-52EA03B6CCD8}"/>
              </a:ext>
            </a:extLst>
          </p:cNvPr>
          <p:cNvSpPr/>
          <p:nvPr/>
        </p:nvSpPr>
        <p:spPr>
          <a:xfrm>
            <a:off x="7851987" y="3003796"/>
            <a:ext cx="1001282" cy="288032"/>
          </a:xfrm>
          <a:prstGeom prst="rect">
            <a:avLst/>
          </a:prstGeom>
          <a:solidFill>
            <a:srgbClr val="EDA9D3">
              <a:alpha val="30000"/>
            </a:srgbClr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Notice </a:t>
            </a:r>
            <a:r>
              <a:rPr lang="ko-KR" altLang="en-US" sz="7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테이블 조회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630D3DE-6F05-4038-AD01-7DADCF687F3E}"/>
              </a:ext>
            </a:extLst>
          </p:cNvPr>
          <p:cNvSpPr/>
          <p:nvPr/>
        </p:nvSpPr>
        <p:spPr>
          <a:xfrm>
            <a:off x="6789418" y="2067693"/>
            <a:ext cx="720080" cy="288032"/>
          </a:xfrm>
          <a:prstGeom prst="rect">
            <a:avLst/>
          </a:prstGeom>
          <a:solidFill>
            <a:srgbClr val="EDA9D3">
              <a:alpha val="30000"/>
            </a:srgbClr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FAQ </a:t>
            </a:r>
            <a:r>
              <a:rPr lang="ko-KR" altLang="en-US" sz="7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목록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05BD14E-0538-47A9-9BF4-AA472EB49090}"/>
              </a:ext>
            </a:extLst>
          </p:cNvPr>
          <p:cNvCxnSpPr>
            <a:cxnSpLocks/>
            <a:stCxn id="20" idx="2"/>
            <a:endCxn id="23" idx="0"/>
          </p:cNvCxnSpPr>
          <p:nvPr/>
        </p:nvCxnSpPr>
        <p:spPr>
          <a:xfrm>
            <a:off x="7149458" y="2355725"/>
            <a:ext cx="3409" cy="6480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1682B17-C6C4-4EC5-8942-4480AE3CB0BC}"/>
              </a:ext>
            </a:extLst>
          </p:cNvPr>
          <p:cNvSpPr/>
          <p:nvPr/>
        </p:nvSpPr>
        <p:spPr>
          <a:xfrm>
            <a:off x="6652226" y="3003796"/>
            <a:ext cx="1001282" cy="288032"/>
          </a:xfrm>
          <a:prstGeom prst="rect">
            <a:avLst/>
          </a:prstGeom>
          <a:solidFill>
            <a:srgbClr val="EDA9D3">
              <a:alpha val="30000"/>
            </a:srgbClr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FAQ </a:t>
            </a:r>
            <a:r>
              <a:rPr lang="ko-KR" altLang="en-US" sz="7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테이블 조회</a:t>
            </a:r>
          </a:p>
        </p:txBody>
      </p: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4E935D40-AEBA-426C-B5E9-8F01596A29D3}"/>
              </a:ext>
            </a:extLst>
          </p:cNvPr>
          <p:cNvCxnSpPr>
            <a:cxnSpLocks/>
            <a:stCxn id="28" idx="3"/>
            <a:endCxn id="20" idx="0"/>
          </p:cNvCxnSpPr>
          <p:nvPr/>
        </p:nvCxnSpPr>
        <p:spPr>
          <a:xfrm>
            <a:off x="4932040" y="1275606"/>
            <a:ext cx="2217418" cy="792087"/>
          </a:xfrm>
          <a:prstGeom prst="curvedConnector2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A62A690-E14F-4EC7-ACB2-FB88FC577886}"/>
              </a:ext>
            </a:extLst>
          </p:cNvPr>
          <p:cNvSpPr/>
          <p:nvPr/>
        </p:nvSpPr>
        <p:spPr>
          <a:xfrm>
            <a:off x="2123728" y="2787774"/>
            <a:ext cx="720080" cy="288032"/>
          </a:xfrm>
          <a:prstGeom prst="rect">
            <a:avLst/>
          </a:prstGeom>
          <a:solidFill>
            <a:srgbClr val="EDA9D3"/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결제 내역 확인</a:t>
            </a:r>
            <a:endParaRPr lang="en-US" altLang="ko-KR" sz="7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sz="700" b="1" dirty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Payment </a:t>
            </a:r>
            <a:r>
              <a:rPr lang="ko-KR" altLang="en-US" sz="7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테이블</a:t>
            </a:r>
            <a:endParaRPr lang="en-US" altLang="ko-KR" sz="7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F92B9150-2148-419A-BA9B-6D9A3D425C0A}"/>
              </a:ext>
            </a:extLst>
          </p:cNvPr>
          <p:cNvCxnSpPr>
            <a:cxnSpLocks/>
            <a:stCxn id="29" idx="1"/>
            <a:endCxn id="35" idx="0"/>
          </p:cNvCxnSpPr>
          <p:nvPr/>
        </p:nvCxnSpPr>
        <p:spPr>
          <a:xfrm rot="10800000" flipV="1">
            <a:off x="1304602" y="2077004"/>
            <a:ext cx="819126" cy="704453"/>
          </a:xfrm>
          <a:prstGeom prst="curvedConnector2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6C3C9CA-40F2-48BF-BEBB-FF6CEF0894E4}"/>
              </a:ext>
            </a:extLst>
          </p:cNvPr>
          <p:cNvSpPr/>
          <p:nvPr/>
        </p:nvSpPr>
        <p:spPr>
          <a:xfrm>
            <a:off x="4211960" y="1932989"/>
            <a:ext cx="720080" cy="288032"/>
          </a:xfrm>
          <a:prstGeom prst="rect">
            <a:avLst/>
          </a:prstGeom>
          <a:solidFill>
            <a:srgbClr val="EDA9D3">
              <a:alpha val="30000"/>
            </a:srgbClr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게시글 탐색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2ADC287-AB76-4C6F-8C67-B910051B628B}"/>
              </a:ext>
            </a:extLst>
          </p:cNvPr>
          <p:cNvSpPr/>
          <p:nvPr/>
        </p:nvSpPr>
        <p:spPr>
          <a:xfrm>
            <a:off x="4211960" y="2780154"/>
            <a:ext cx="720080" cy="288032"/>
          </a:xfrm>
          <a:prstGeom prst="rect">
            <a:avLst/>
          </a:prstGeom>
          <a:solidFill>
            <a:srgbClr val="EDA9D3">
              <a:alpha val="30000"/>
            </a:srgbClr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게시글 상세 보기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C4526E7-6B83-4832-B0CC-405D680BEAE1}"/>
              </a:ext>
            </a:extLst>
          </p:cNvPr>
          <p:cNvSpPr/>
          <p:nvPr/>
        </p:nvSpPr>
        <p:spPr>
          <a:xfrm>
            <a:off x="4211960" y="3550898"/>
            <a:ext cx="720080" cy="288032"/>
          </a:xfrm>
          <a:prstGeom prst="rect">
            <a:avLst/>
          </a:prstGeom>
          <a:solidFill>
            <a:srgbClr val="EDA9D3">
              <a:alpha val="30000"/>
            </a:srgbClr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예약 요청</a:t>
            </a: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F0C2CD6E-3BB4-45CE-BD3F-E56652E2439E}"/>
              </a:ext>
            </a:extLst>
          </p:cNvPr>
          <p:cNvCxnSpPr>
            <a:cxnSpLocks/>
            <a:stCxn id="28" idx="2"/>
            <a:endCxn id="45" idx="0"/>
          </p:cNvCxnSpPr>
          <p:nvPr/>
        </p:nvCxnSpPr>
        <p:spPr>
          <a:xfrm>
            <a:off x="4572000" y="1419622"/>
            <a:ext cx="0" cy="5133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75045F50-18FF-4AB1-AEBF-D05F8C2ACE7B}"/>
              </a:ext>
            </a:extLst>
          </p:cNvPr>
          <p:cNvCxnSpPr>
            <a:cxnSpLocks/>
            <a:stCxn id="45" idx="2"/>
            <a:endCxn id="46" idx="0"/>
          </p:cNvCxnSpPr>
          <p:nvPr/>
        </p:nvCxnSpPr>
        <p:spPr>
          <a:xfrm>
            <a:off x="4572000" y="2221021"/>
            <a:ext cx="0" cy="5591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E45A8969-BCFB-4435-B29C-7474F0D6FC43}"/>
              </a:ext>
            </a:extLst>
          </p:cNvPr>
          <p:cNvCxnSpPr>
            <a:cxnSpLocks/>
            <a:stCxn id="46" idx="2"/>
            <a:endCxn id="47" idx="0"/>
          </p:cNvCxnSpPr>
          <p:nvPr/>
        </p:nvCxnSpPr>
        <p:spPr>
          <a:xfrm>
            <a:off x="4572000" y="3068186"/>
            <a:ext cx="0" cy="4827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7F5FB638-3F95-42B0-AEB1-F07BF04DE59E}"/>
              </a:ext>
            </a:extLst>
          </p:cNvPr>
          <p:cNvCxnSpPr>
            <a:cxnSpLocks/>
          </p:cNvCxnSpPr>
          <p:nvPr/>
        </p:nvCxnSpPr>
        <p:spPr>
          <a:xfrm>
            <a:off x="4572000" y="852023"/>
            <a:ext cx="0" cy="2795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다이아몬드 59">
            <a:extLst>
              <a:ext uri="{FF2B5EF4-FFF2-40B4-BE49-F238E27FC236}">
                <a16:creationId xmlns:a16="http://schemas.microsoft.com/office/drawing/2014/main" id="{5896B8AE-6EAD-48E5-A732-6BD735F7CACF}"/>
              </a:ext>
            </a:extLst>
          </p:cNvPr>
          <p:cNvSpPr/>
          <p:nvPr/>
        </p:nvSpPr>
        <p:spPr>
          <a:xfrm>
            <a:off x="4213673" y="4221627"/>
            <a:ext cx="720080" cy="720080"/>
          </a:xfrm>
          <a:prstGeom prst="diamond">
            <a:avLst/>
          </a:prstGeom>
          <a:solidFill>
            <a:srgbClr val="EDA9D3">
              <a:alpha val="30000"/>
            </a:srgbClr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로그인</a:t>
            </a:r>
            <a:endParaRPr lang="en-US" altLang="ko-KR" sz="7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확인</a:t>
            </a: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C35F07F2-DD08-4675-9CE3-4139A0D98D57}"/>
              </a:ext>
            </a:extLst>
          </p:cNvPr>
          <p:cNvCxnSpPr>
            <a:cxnSpLocks/>
            <a:stCxn id="47" idx="2"/>
            <a:endCxn id="60" idx="0"/>
          </p:cNvCxnSpPr>
          <p:nvPr/>
        </p:nvCxnSpPr>
        <p:spPr>
          <a:xfrm>
            <a:off x="4572000" y="3838930"/>
            <a:ext cx="1713" cy="3826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0917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B719755-587D-4630-AAE3-D9F748D89A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WorkFlow</a:t>
            </a:r>
            <a:endParaRPr lang="ko-KR" altLang="en-US" dirty="0"/>
          </a:p>
        </p:txBody>
      </p:sp>
      <p:sp>
        <p:nvSpPr>
          <p:cNvPr id="60" name="다이아몬드 59">
            <a:extLst>
              <a:ext uri="{FF2B5EF4-FFF2-40B4-BE49-F238E27FC236}">
                <a16:creationId xmlns:a16="http://schemas.microsoft.com/office/drawing/2014/main" id="{5896B8AE-6EAD-48E5-A732-6BD735F7CACF}"/>
              </a:ext>
            </a:extLst>
          </p:cNvPr>
          <p:cNvSpPr/>
          <p:nvPr/>
        </p:nvSpPr>
        <p:spPr>
          <a:xfrm>
            <a:off x="4213673" y="915566"/>
            <a:ext cx="720080" cy="720080"/>
          </a:xfrm>
          <a:prstGeom prst="diamond">
            <a:avLst/>
          </a:prstGeom>
          <a:solidFill>
            <a:srgbClr val="EDA9D3">
              <a:alpha val="30000"/>
            </a:srgbClr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로그인</a:t>
            </a:r>
            <a:endParaRPr lang="en-US" altLang="ko-KR" sz="7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확인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8106DF5-272A-4C94-B381-563FF608D02E}"/>
              </a:ext>
            </a:extLst>
          </p:cNvPr>
          <p:cNvSpPr/>
          <p:nvPr/>
        </p:nvSpPr>
        <p:spPr>
          <a:xfrm>
            <a:off x="2699792" y="1995686"/>
            <a:ext cx="720080" cy="288032"/>
          </a:xfrm>
          <a:prstGeom prst="rect">
            <a:avLst/>
          </a:prstGeom>
          <a:solidFill>
            <a:srgbClr val="EDA9D3">
              <a:alpha val="30000"/>
            </a:srgbClr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로그인 페이지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E88EE5F-3DD9-42EB-9836-6020A9C66EE0}"/>
              </a:ext>
            </a:extLst>
          </p:cNvPr>
          <p:cNvSpPr/>
          <p:nvPr/>
        </p:nvSpPr>
        <p:spPr>
          <a:xfrm>
            <a:off x="5724130" y="1995686"/>
            <a:ext cx="720080" cy="288032"/>
          </a:xfrm>
          <a:prstGeom prst="rect">
            <a:avLst/>
          </a:prstGeom>
          <a:solidFill>
            <a:srgbClr val="EDA9D3">
              <a:alpha val="30000"/>
            </a:srgbClr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결제 페이지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4CFB443-E3ED-4B33-8533-67864EF7B8F9}"/>
              </a:ext>
            </a:extLst>
          </p:cNvPr>
          <p:cNvSpPr/>
          <p:nvPr/>
        </p:nvSpPr>
        <p:spPr>
          <a:xfrm>
            <a:off x="5724130" y="2763771"/>
            <a:ext cx="720080" cy="288032"/>
          </a:xfrm>
          <a:prstGeom prst="rect">
            <a:avLst/>
          </a:prstGeom>
          <a:solidFill>
            <a:srgbClr val="EDA9D3">
              <a:alpha val="30000"/>
            </a:srgbClr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정보 입력</a:t>
            </a:r>
            <a:r>
              <a:rPr lang="en-US" altLang="ko-KR" sz="7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7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가격</a:t>
            </a:r>
            <a:r>
              <a:rPr lang="en-US" altLang="ko-KR" sz="7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</a:p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인원 등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DFA4492-A732-49F5-A2AD-CA2D9709C2A7}"/>
              </a:ext>
            </a:extLst>
          </p:cNvPr>
          <p:cNvSpPr/>
          <p:nvPr/>
        </p:nvSpPr>
        <p:spPr>
          <a:xfrm>
            <a:off x="5724130" y="4299942"/>
            <a:ext cx="720080" cy="288032"/>
          </a:xfrm>
          <a:prstGeom prst="rect">
            <a:avLst/>
          </a:prstGeom>
          <a:solidFill>
            <a:srgbClr val="EDA9D3">
              <a:alpha val="30000"/>
            </a:srgbClr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예약 완료 확인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0B9AB16-BA2F-4348-B42A-DC4C9E137BE4}"/>
              </a:ext>
            </a:extLst>
          </p:cNvPr>
          <p:cNvSpPr/>
          <p:nvPr/>
        </p:nvSpPr>
        <p:spPr>
          <a:xfrm>
            <a:off x="5724130" y="3531856"/>
            <a:ext cx="720080" cy="288032"/>
          </a:xfrm>
          <a:prstGeom prst="rect">
            <a:avLst/>
          </a:prstGeom>
          <a:solidFill>
            <a:srgbClr val="EDA9D3"/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700" b="1" dirty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Payment </a:t>
            </a:r>
            <a:r>
              <a:rPr lang="ko-KR" altLang="en-US" sz="7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테이블</a:t>
            </a:r>
            <a:endParaRPr lang="en-US" altLang="ko-KR" sz="7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저장</a:t>
            </a:r>
            <a:endParaRPr lang="en-US" altLang="ko-KR" sz="7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5821F8E4-BAB7-4CFE-A285-4302CDB30068}"/>
              </a:ext>
            </a:extLst>
          </p:cNvPr>
          <p:cNvCxnSpPr>
            <a:cxnSpLocks/>
            <a:stCxn id="60" idx="1"/>
            <a:endCxn id="27" idx="0"/>
          </p:cNvCxnSpPr>
          <p:nvPr/>
        </p:nvCxnSpPr>
        <p:spPr>
          <a:xfrm flipH="1">
            <a:off x="3059832" y="1275606"/>
            <a:ext cx="1153841" cy="7200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9D68C954-8FCD-4866-A1A0-250C5B3273CE}"/>
              </a:ext>
            </a:extLst>
          </p:cNvPr>
          <p:cNvCxnSpPr>
            <a:cxnSpLocks/>
            <a:stCxn id="60" idx="3"/>
            <a:endCxn id="30" idx="0"/>
          </p:cNvCxnSpPr>
          <p:nvPr/>
        </p:nvCxnSpPr>
        <p:spPr>
          <a:xfrm>
            <a:off x="4933753" y="1275606"/>
            <a:ext cx="1150417" cy="7200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2A3F70E4-5483-455D-BDBE-82336FF9FAE4}"/>
              </a:ext>
            </a:extLst>
          </p:cNvPr>
          <p:cNvCxnSpPr>
            <a:cxnSpLocks/>
            <a:stCxn id="30" idx="2"/>
            <a:endCxn id="32" idx="0"/>
          </p:cNvCxnSpPr>
          <p:nvPr/>
        </p:nvCxnSpPr>
        <p:spPr>
          <a:xfrm>
            <a:off x="6084170" y="2283718"/>
            <a:ext cx="0" cy="4800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D24EF4C0-2EE9-47E2-A92E-3F9083641697}"/>
              </a:ext>
            </a:extLst>
          </p:cNvPr>
          <p:cNvCxnSpPr>
            <a:cxnSpLocks/>
            <a:stCxn id="32" idx="2"/>
            <a:endCxn id="37" idx="0"/>
          </p:cNvCxnSpPr>
          <p:nvPr/>
        </p:nvCxnSpPr>
        <p:spPr>
          <a:xfrm>
            <a:off x="6084170" y="3051803"/>
            <a:ext cx="0" cy="4800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6A541189-8EB7-48E5-B027-359D51A0C547}"/>
              </a:ext>
            </a:extLst>
          </p:cNvPr>
          <p:cNvCxnSpPr>
            <a:cxnSpLocks/>
            <a:stCxn id="37" idx="2"/>
            <a:endCxn id="34" idx="0"/>
          </p:cNvCxnSpPr>
          <p:nvPr/>
        </p:nvCxnSpPr>
        <p:spPr>
          <a:xfrm>
            <a:off x="6084170" y="3819888"/>
            <a:ext cx="0" cy="4800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55A880F-8502-4BE3-8A72-9B2660E85E47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4572000" y="699542"/>
            <a:ext cx="0" cy="2075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8145204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1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CE29"/>
      </a:accent1>
      <a:accent2>
        <a:srgbClr val="F2BF27"/>
      </a:accent2>
      <a:accent3>
        <a:srgbClr val="ED1C24"/>
      </a:accent3>
      <a:accent4>
        <a:srgbClr val="FFCE29"/>
      </a:accent4>
      <a:accent5>
        <a:srgbClr val="F2BF27"/>
      </a:accent5>
      <a:accent6>
        <a:srgbClr val="ED1C24"/>
      </a:accent6>
      <a:hlink>
        <a:srgbClr val="3F3F3F"/>
      </a:hlink>
      <a:folHlink>
        <a:srgbClr val="3F3F3F"/>
      </a:folHlink>
    </a:clrScheme>
    <a:fontScheme name="Default Font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CE29"/>
      </a:accent1>
      <a:accent2>
        <a:srgbClr val="F2BF27"/>
      </a:accent2>
      <a:accent3>
        <a:srgbClr val="ED1C24"/>
      </a:accent3>
      <a:accent4>
        <a:srgbClr val="FFCE29"/>
      </a:accent4>
      <a:accent5>
        <a:srgbClr val="F2BF27"/>
      </a:accent5>
      <a:accent6>
        <a:srgbClr val="ED1C24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75000"/>
            <a:lumOff val="25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CE29"/>
      </a:accent1>
      <a:accent2>
        <a:srgbClr val="F2BF27"/>
      </a:accent2>
      <a:accent3>
        <a:srgbClr val="ED1C24"/>
      </a:accent3>
      <a:accent4>
        <a:srgbClr val="FFCE29"/>
      </a:accent4>
      <a:accent5>
        <a:srgbClr val="F2BF27"/>
      </a:accent5>
      <a:accent6>
        <a:srgbClr val="ED1C24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2374</TotalTime>
  <Words>1011</Words>
  <Application>Microsoft Office PowerPoint</Application>
  <PresentationFormat>화면 슬라이드 쇼(16:9)</PresentationFormat>
  <Paragraphs>264</Paragraphs>
  <Slides>43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43</vt:i4>
      </vt:variant>
    </vt:vector>
  </HeadingPairs>
  <TitlesOfParts>
    <vt:vector size="51" baseType="lpstr">
      <vt:lpstr>나눔스퀘어</vt:lpstr>
      <vt:lpstr>나눔스퀘어 ExtraBold</vt:lpstr>
      <vt:lpstr>나눔스퀘어라운드 ExtraBold</vt:lpstr>
      <vt:lpstr>맑은 고딕</vt:lpstr>
      <vt:lpstr>Arial</vt:lpstr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tj</cp:lastModifiedBy>
  <cp:revision>304</cp:revision>
  <dcterms:created xsi:type="dcterms:W3CDTF">2016-12-05T23:26:54Z</dcterms:created>
  <dcterms:modified xsi:type="dcterms:W3CDTF">2025-05-20T08:41:01Z</dcterms:modified>
</cp:coreProperties>
</file>