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C60E46-1E9B-4B45-8F0C-96A06CB9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FF2B7A-490B-4BA8-BC1E-512EF125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03A359-0540-4983-B424-A9837586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A02E7C-81DE-426C-B017-CE0CEF0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134F97-3030-4743-8420-CFAE4C24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1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3C4B8A-4280-4C93-B3D3-E984F22F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97317F9-8298-4292-BD92-80366DDD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850AB2-2B2E-4EF5-9657-FAD5E5B4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0197F3-8B6C-4BC7-952C-EED66BCB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3CCB3A-2EB0-4569-A9F1-5B8BC1AF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4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4987F89-D0C2-42C4-9E17-C0C48ADFD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88698BD-FBC6-4888-9F2E-65225CB23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FAF85A-EA2E-42BF-A92D-0E4B4C32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D9AD483-CCB9-4F10-B492-BC93B056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DE896D-4E2A-44DE-BCB7-7E7E335C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0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E4BE73-11E5-4AB3-BDEE-D0CE22E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DFAEF4-B159-469B-9CA6-3621123B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30647E-9010-4319-AB89-79A9918F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E4B6DF-5225-4325-A709-8346638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77554C-78A4-4955-87AC-794C56FB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6DA32A-EF51-4619-84A1-671FB1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79609D7-2BC0-4753-9CF5-BC62C671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E683CF-EA96-45F0-A5A8-C9873469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693A66-BA9C-4950-A41B-5C284400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C7B070-C3CD-4A36-94DA-39EB6E9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5ED5F-99D6-4306-8C86-09F30526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E75830-CE14-4960-A0DD-D97179800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67588A1-189A-4C3C-8910-551AA5FF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D327CB-3B11-43A2-A79F-8ED087D1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E47620D-4D1D-4449-8333-E4A43360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75223E-CDD7-429C-8A24-3D44187B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708FEE-B432-4BE6-BD01-25013FF8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C569624-79D7-4B93-B956-26CA9D61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F6685F-0AD8-439A-BB7E-EB399BC3F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E86231B-8803-4634-8187-107F34502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E1470BB-DF29-4E4B-B988-94090050A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A130BA7-2069-4027-994C-CE830584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C00E5BF-AFC2-4F62-B945-DCE8E67E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9FA92A6-43C1-46B9-B9A8-94443ABE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8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EDE81F-1FC1-4656-AA51-9DB5EED3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303D352-F5E1-47A3-8A02-EE3CCD30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8B83FF7-B7FA-49EF-B876-329C02BA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1300FE-D11A-4BB0-96E3-B327836D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CBC2D7-DCBC-4880-A4B6-AAC035DF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C4A4D1A-329B-485F-B7AC-D25048B3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075871-B70F-4348-A936-BD2C603E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1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C10B91-8275-46A5-A43C-06086FA1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A1028C-1BEB-4FAA-98FF-5A88D0F2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A09C394-A32D-4570-8724-5A8514A1C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E3539DD-228E-4DD0-949B-352571FD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CCF2E96-C919-481B-9E58-6BE49EC2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4EB589-17B4-4485-B6CD-4929237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8FB325-780D-4624-AC83-83FA92C4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D84C046-1952-4E46-83D3-2AB6CC245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2E08000-72AE-4250-BB04-D74894529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684654B-F678-4763-B626-71DE3B55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BF065D5-E560-4B22-BAD8-FB8AD56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40DB793-4667-45D7-A9F9-9D064244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ADC848-96B3-4363-8E3A-F32A1A2F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9A3C17F-70E5-46C5-94CC-4C031AE1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95ED33-059A-4E1E-8BBA-44215243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05C714-97C0-45C9-931B-C85D44DD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0DE1ED-ECC9-487E-AD69-87D76C2FF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27" y="123568"/>
            <a:ext cx="12093146" cy="6639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2110B8-D14B-4879-9CBC-FF10B2BFAA16}"/>
              </a:ext>
            </a:extLst>
          </p:cNvPr>
          <p:cNvSpPr txBox="1"/>
          <p:nvPr/>
        </p:nvSpPr>
        <p:spPr>
          <a:xfrm>
            <a:off x="4111322" y="4465983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ko-KR" sz="3600" b="1" dirty="0" err="1" smtClean="0">
                <a:solidFill>
                  <a:schemeClr val="bg1">
                    <a:lumMod val="75000"/>
                  </a:schemeClr>
                </a:solidFill>
              </a:rPr>
              <a:t>Joeun</a:t>
            </a:r>
            <a:r>
              <a:rPr lang="en-US" altLang="ko-KR" sz="3600" b="1" dirty="0" smtClean="0">
                <a:solidFill>
                  <a:schemeClr val="bg1">
                    <a:lumMod val="75000"/>
                  </a:schemeClr>
                </a:solidFill>
              </a:rPr>
              <a:t> Movie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435553-D930-43D6-BBD7-3D78F760CF8E}"/>
              </a:ext>
            </a:extLst>
          </p:cNvPr>
          <p:cNvSpPr txBox="1"/>
          <p:nvPr/>
        </p:nvSpPr>
        <p:spPr>
          <a:xfrm>
            <a:off x="5241945" y="5072329"/>
            <a:ext cx="1708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 A V A </a:t>
            </a:r>
            <a:r>
              <a:rPr lang="ko-KR" altLang="en-US" sz="1050" dirty="0">
                <a:solidFill>
                  <a:schemeClr val="bg1"/>
                </a:solidFill>
              </a:rPr>
              <a:t>   </a:t>
            </a:r>
            <a:r>
              <a:rPr lang="en-US" altLang="ko-KR" sz="1050" dirty="0">
                <a:solidFill>
                  <a:schemeClr val="bg1"/>
                </a:solidFill>
              </a:rPr>
              <a:t>P R O J E C T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The </a:t>
            </a:r>
            <a:r>
              <a:rPr lang="en-US" altLang="ko-KR" b="1" dirty="0" err="1"/>
              <a:t>Joeun</a:t>
            </a:r>
            <a:r>
              <a:rPr lang="en-US" altLang="ko-KR" b="1" dirty="0"/>
              <a:t> </a:t>
            </a:r>
            <a:r>
              <a:rPr lang="en-US" altLang="ko-KR" b="1" dirty="0" smtClean="0"/>
              <a:t>Movie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140D36-B20C-44D0-90CE-6785341C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The </a:t>
            </a:r>
            <a:r>
              <a:rPr lang="en-US" altLang="ko-KR" sz="2000" b="1" dirty="0" err="1"/>
              <a:t>Joeun</a:t>
            </a:r>
            <a:r>
              <a:rPr lang="en-US" altLang="ko-KR" sz="2000" b="1" dirty="0"/>
              <a:t> Movie </a:t>
            </a:r>
            <a:r>
              <a:rPr lang="ko-KR" altLang="en-US" sz="2000" dirty="0" smtClean="0">
                <a:latin typeface="+mj-lt"/>
              </a:rPr>
              <a:t>는 </a:t>
            </a:r>
            <a:r>
              <a:rPr lang="ko-KR" altLang="en-US" sz="2000" dirty="0" smtClean="0">
                <a:latin typeface="+mj-lt"/>
              </a:rPr>
              <a:t>영화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조회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예약 및 티켓 출력을 제공하는 시스템입니다</a:t>
            </a:r>
            <a:r>
              <a:rPr lang="en-US" altLang="ko-KR" sz="2000" dirty="0">
                <a:latin typeface="+mj-lt"/>
              </a:rPr>
              <a:t>. </a:t>
            </a:r>
            <a:r>
              <a:rPr lang="ko-KR" altLang="en-US" sz="2000" dirty="0">
                <a:latin typeface="+mj-lt"/>
              </a:rPr>
              <a:t>프로그램을 시작하면 사용자는 </a:t>
            </a:r>
            <a:r>
              <a:rPr lang="ko-KR" altLang="en-US" sz="2000" dirty="0" smtClean="0">
                <a:latin typeface="+mj-lt"/>
              </a:rPr>
              <a:t>영화 목록 </a:t>
            </a:r>
            <a:r>
              <a:rPr lang="ko-KR" altLang="en-US" sz="2000" dirty="0">
                <a:latin typeface="+mj-lt"/>
              </a:rPr>
              <a:t>조회 및 예약을 할 수 있습니다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영화 목록은 극장에서 상영중인 영화의 전체 목록과 정보를 조회할 수 있습니다</a:t>
            </a:r>
            <a:r>
              <a:rPr lang="en-US" altLang="ko-KR" sz="2000" dirty="0" smtClean="0">
                <a:latin typeface="+mj-lt"/>
              </a:rPr>
              <a:t>.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영화 예매 </a:t>
            </a:r>
            <a:r>
              <a:rPr lang="ko-KR" altLang="en-US" sz="2000" dirty="0">
                <a:latin typeface="+mj-lt"/>
              </a:rPr>
              <a:t>메뉴에서는 </a:t>
            </a:r>
            <a:r>
              <a:rPr lang="ko-KR" altLang="en-US" sz="2000" dirty="0" smtClean="0">
                <a:latin typeface="+mj-lt"/>
              </a:rPr>
              <a:t>당일 현재 시각에서 예매할 수 있는 영화만 목록으로 보여주고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예매자의 이름과 생년월일을 입력 후 영화를 선택합니다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영화의 </a:t>
            </a:r>
            <a:r>
              <a:rPr lang="ko-KR" altLang="en-US" sz="2000" dirty="0" err="1" smtClean="0">
                <a:latin typeface="+mj-lt"/>
              </a:rPr>
              <a:t>제한연령가에</a:t>
            </a:r>
            <a:r>
              <a:rPr lang="ko-KR" altLang="en-US" sz="2000" dirty="0" smtClean="0">
                <a:latin typeface="+mj-lt"/>
              </a:rPr>
              <a:t> 따라 나이가 제한되면 예매가 거절됩니다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관람연령에 문제가 없는 경우 좌석 선택 메뉴로 이동하며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이미 예매된 좌석은 예약이 불가합니다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빈 좌석의 번호를 선택하면 정상적으로 예매가 완료됩니다</a:t>
            </a:r>
            <a:r>
              <a:rPr lang="en-US" altLang="ko-KR" sz="2000" dirty="0" smtClean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예매가 </a:t>
            </a:r>
            <a:r>
              <a:rPr lang="ko-KR" altLang="en-US" sz="2000" dirty="0">
                <a:latin typeface="+mj-lt"/>
              </a:rPr>
              <a:t>완료하면 </a:t>
            </a:r>
            <a:r>
              <a:rPr lang="ko-KR" altLang="en-US" sz="2000" dirty="0" smtClean="0">
                <a:latin typeface="+mj-lt"/>
              </a:rPr>
              <a:t>예매자의 </a:t>
            </a:r>
            <a:r>
              <a:rPr lang="ko-KR" altLang="en-US" sz="2000" dirty="0">
                <a:latin typeface="+mj-lt"/>
              </a:rPr>
              <a:t>이름과 결제 비밀번호를 입력 받아 예약 조회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티켓 출력이 가능합니다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항공편 업로드 메뉴를 선택하면 </a:t>
            </a:r>
            <a:r>
              <a:rPr lang="en-US" altLang="ko-KR" sz="2000" dirty="0" smtClean="0">
                <a:latin typeface="+mj-lt"/>
              </a:rPr>
              <a:t>‘</a:t>
            </a:r>
            <a:r>
              <a:rPr lang="en-US" altLang="ko-KR" sz="1800" dirty="0" smtClean="0"/>
              <a:t>D:\\</a:t>
            </a:r>
            <a:r>
              <a:rPr lang="en-US" altLang="ko-KR" sz="1800" dirty="0"/>
              <a:t>ticket\\</a:t>
            </a:r>
            <a:r>
              <a:rPr lang="en-US" altLang="ko-KR" sz="1800" dirty="0" smtClean="0"/>
              <a:t>addMonvieList.txt </a:t>
            </a:r>
            <a:r>
              <a:rPr lang="ko-KR" altLang="en-US" sz="2000" dirty="0" smtClean="0">
                <a:latin typeface="+mj-lt"/>
              </a:rPr>
              <a:t>파일을 </a:t>
            </a:r>
            <a:r>
              <a:rPr lang="ko-KR" altLang="en-US" sz="2000" dirty="0">
                <a:latin typeface="+mj-lt"/>
              </a:rPr>
              <a:t>불러와 항공편 목록에 추가 할 수 있습니다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47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89F732-4FF3-430E-BA89-C88923AA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en-US" altLang="ko-KR" b="1" dirty="0"/>
              <a:t>The </a:t>
            </a:r>
            <a:r>
              <a:rPr lang="en-US" altLang="ko-KR" b="1" dirty="0" err="1"/>
              <a:t>Joeun</a:t>
            </a:r>
            <a:r>
              <a:rPr lang="en-US" altLang="ko-KR" b="1" dirty="0"/>
              <a:t> Movie</a:t>
            </a:r>
            <a:r>
              <a:rPr lang="ko-KR" altLang="en-US" dirty="0"/>
              <a:t> 설계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FE75811-B5CF-4DC5-91A9-31310C541A7E}"/>
              </a:ext>
            </a:extLst>
          </p:cNvPr>
          <p:cNvGrpSpPr/>
          <p:nvPr/>
        </p:nvGrpSpPr>
        <p:grpSpPr>
          <a:xfrm>
            <a:off x="765992" y="1665521"/>
            <a:ext cx="10660015" cy="4692440"/>
            <a:chOff x="405064" y="1775336"/>
            <a:chExt cx="11141393" cy="4904338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xmlns="" id="{F04F56D2-8BB2-4264-B18A-43A6AE620560}"/>
                </a:ext>
              </a:extLst>
            </p:cNvPr>
            <p:cNvSpPr/>
            <p:nvPr/>
          </p:nvSpPr>
          <p:spPr>
            <a:xfrm>
              <a:off x="405064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영</a:t>
              </a:r>
              <a:r>
                <a:rPr lang="ko-KR" altLang="en-US" sz="1100" b="1" dirty="0">
                  <a:latin typeface="+mj-lt"/>
                </a:rPr>
                <a:t>화</a:t>
              </a:r>
              <a:r>
                <a:rPr lang="ko-KR" altLang="en-US" sz="1100" b="1" dirty="0" smtClean="0">
                  <a:latin typeface="+mj-lt"/>
                </a:rPr>
                <a:t> </a:t>
              </a:r>
              <a:r>
                <a:rPr lang="ko-KR" altLang="en-US" sz="1100" b="1" dirty="0">
                  <a:latin typeface="+mj-lt"/>
                </a:rPr>
                <a:t>목록</a:t>
              </a:r>
            </a:p>
          </p:txBody>
        </p:sp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xmlns="" id="{61336E03-0824-4196-9960-0D93DC431748}"/>
                </a:ext>
              </a:extLst>
            </p:cNvPr>
            <p:cNvSpPr/>
            <p:nvPr/>
          </p:nvSpPr>
          <p:spPr>
            <a:xfrm>
              <a:off x="2362201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영</a:t>
              </a:r>
              <a:r>
                <a:rPr lang="ko-KR" altLang="en-US" sz="1100" b="1" dirty="0">
                  <a:latin typeface="+mj-lt"/>
                </a:rPr>
                <a:t>화</a:t>
              </a:r>
              <a:r>
                <a:rPr lang="ko-KR" altLang="en-US" sz="1100" b="1" dirty="0" smtClean="0">
                  <a:latin typeface="+mj-lt"/>
                </a:rPr>
                <a:t> </a:t>
              </a:r>
              <a:r>
                <a:rPr lang="ko-KR" altLang="en-US" sz="1100" b="1" dirty="0">
                  <a:latin typeface="+mj-lt"/>
                </a:rPr>
                <a:t>예매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xmlns="" id="{C0E74CBB-E9DB-423D-94B0-B106ABB0B64E}"/>
                </a:ext>
              </a:extLst>
            </p:cNvPr>
            <p:cNvSpPr/>
            <p:nvPr/>
          </p:nvSpPr>
          <p:spPr>
            <a:xfrm>
              <a:off x="4319338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예매 조회</a:t>
              </a:r>
              <a:endParaRPr lang="ko-KR" altLang="en-US" sz="1100" b="1" dirty="0">
                <a:latin typeface="+mj-lt"/>
              </a:endParaRP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xmlns="" id="{CF02F836-27AF-4292-A4F5-FF902A294C15}"/>
                </a:ext>
              </a:extLst>
            </p:cNvPr>
            <p:cNvSpPr/>
            <p:nvPr/>
          </p:nvSpPr>
          <p:spPr>
            <a:xfrm>
              <a:off x="6276475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티켓 출력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xmlns="" id="{FCAE2197-735F-4AF8-A9CB-1A43B6FCB2D1}"/>
                </a:ext>
              </a:extLst>
            </p:cNvPr>
            <p:cNvSpPr/>
            <p:nvPr/>
          </p:nvSpPr>
          <p:spPr>
            <a:xfrm>
              <a:off x="8233612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영화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업로드</a:t>
              </a: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xmlns="" id="{607ABCCD-9AF3-418B-833E-CA227B70C5EF}"/>
                </a:ext>
              </a:extLst>
            </p:cNvPr>
            <p:cNvSpPr/>
            <p:nvPr/>
          </p:nvSpPr>
          <p:spPr>
            <a:xfrm>
              <a:off x="10190749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프로그램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종료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xmlns="" id="{8BD5E63E-84B7-48E6-8FB8-82080269065F}"/>
                </a:ext>
              </a:extLst>
            </p:cNvPr>
            <p:cNvSpPr/>
            <p:nvPr/>
          </p:nvSpPr>
          <p:spPr>
            <a:xfrm>
              <a:off x="405064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영화 </a:t>
              </a:r>
              <a:r>
                <a:rPr lang="ko-KR" altLang="en-US" sz="1100" b="1" dirty="0" smtClean="0">
                  <a:latin typeface="+mj-lt"/>
                </a:rPr>
                <a:t>조회</a:t>
              </a:r>
              <a:endParaRPr lang="ko-KR" altLang="en-US" sz="1100" b="1" dirty="0">
                <a:latin typeface="+mj-lt"/>
              </a:endParaRP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xmlns="" id="{914AE32F-E325-4DB0-B1D7-4BCD91712141}"/>
                </a:ext>
              </a:extLst>
            </p:cNvPr>
            <p:cNvSpPr/>
            <p:nvPr/>
          </p:nvSpPr>
          <p:spPr>
            <a:xfrm>
              <a:off x="2246301" y="2995628"/>
              <a:ext cx="15875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예매 가능영화 출력</a:t>
              </a:r>
              <a:endParaRPr lang="en-US" altLang="ko-KR" sz="1100" b="1" dirty="0" smtClean="0">
                <a:latin typeface="+mj-lt"/>
              </a:endParaRPr>
            </a:p>
            <a:p>
              <a:pPr algn="ctr"/>
              <a:r>
                <a:rPr lang="ko-KR" altLang="en-US" sz="1100" b="1" dirty="0" smtClean="0">
                  <a:latin typeface="+mj-lt"/>
                </a:rPr>
                <a:t>이름</a:t>
              </a:r>
              <a:r>
                <a:rPr lang="en-US" altLang="ko-KR" sz="1100" b="1" dirty="0" smtClean="0">
                  <a:latin typeface="+mj-lt"/>
                </a:rPr>
                <a:t>, </a:t>
              </a:r>
              <a:r>
                <a:rPr lang="ko-KR" altLang="en-US" sz="1100" b="1" dirty="0" smtClean="0">
                  <a:latin typeface="+mj-lt"/>
                </a:rPr>
                <a:t>나이 입력</a:t>
              </a:r>
              <a:endParaRPr lang="ko-KR" altLang="en-US" sz="1100" b="1" dirty="0">
                <a:latin typeface="+mj-lt"/>
              </a:endParaRP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xmlns="" id="{CD74E96C-F9ED-490B-A5F6-07011C403CE1}"/>
                </a:ext>
              </a:extLst>
            </p:cNvPr>
            <p:cNvSpPr/>
            <p:nvPr/>
          </p:nvSpPr>
          <p:spPr>
            <a:xfrm>
              <a:off x="2362200" y="538244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결제 </a:t>
              </a:r>
              <a:r>
                <a:rPr lang="ko-KR" altLang="en-US" sz="1100" b="1" dirty="0" smtClean="0"/>
                <a:t>비밀번호</a:t>
              </a:r>
              <a:endParaRPr lang="en-US" altLang="ko-KR" sz="1100" b="1" dirty="0" smtClean="0"/>
            </a:p>
            <a:p>
              <a:pPr algn="ctr"/>
              <a:r>
                <a:rPr lang="ko-KR" altLang="en-US" sz="1100" b="1" dirty="0" smtClean="0"/>
                <a:t>입</a:t>
              </a:r>
              <a:r>
                <a:rPr lang="ko-KR" altLang="en-US" sz="1100" b="1" dirty="0"/>
                <a:t>력</a:t>
              </a:r>
              <a:endParaRPr lang="en-US" altLang="ko-KR" sz="1100" b="1" dirty="0"/>
            </a:p>
          </p:txBody>
        </p:sp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xmlns="" id="{69342619-3B79-408C-AF59-3DD09BC702CE}"/>
                </a:ext>
              </a:extLst>
            </p:cNvPr>
            <p:cNvSpPr/>
            <p:nvPr/>
          </p:nvSpPr>
          <p:spPr>
            <a:xfrm>
              <a:off x="2362201" y="4208329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영화 선택</a:t>
              </a:r>
              <a:endParaRPr lang="ko-KR" altLang="en-US" sz="1100" b="1" dirty="0">
                <a:latin typeface="+mj-lt"/>
              </a:endParaRPr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xmlns="" id="{30DF917A-0A3F-4AC2-9407-F5163A4C3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294" y="3417616"/>
              <a:ext cx="12700" cy="1212701"/>
            </a:xfrm>
            <a:prstGeom prst="curvedConnector3">
              <a:avLst>
                <a:gd name="adj1" fmla="val -3616512"/>
              </a:avLst>
            </a:prstGeom>
            <a:ln w="12700">
              <a:tailEnd type="triangle"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C658B33-5349-4382-8E92-CFDD6DB6213F}"/>
                </a:ext>
              </a:extLst>
            </p:cNvPr>
            <p:cNvSpPr txBox="1"/>
            <p:nvPr/>
          </p:nvSpPr>
          <p:spPr>
            <a:xfrm>
              <a:off x="1895416" y="3810997"/>
              <a:ext cx="984456" cy="418178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연령제한</a:t>
              </a:r>
              <a:endPara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  <a:p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되돌리기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xmlns="" id="{D8D4DBCA-DAA8-466E-B1A0-5A2F4B64FE06}"/>
                </a:ext>
              </a:extLst>
            </p:cNvPr>
            <p:cNvSpPr/>
            <p:nvPr/>
          </p:nvSpPr>
          <p:spPr>
            <a:xfrm>
              <a:off x="4316739" y="538244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좌석 선택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입력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en-US" altLang="ko-KR" sz="1100" b="1" dirty="0">
                  <a:latin typeface="+mj-lt"/>
                </a:rPr>
                <a:t>&gt; </a:t>
              </a:r>
              <a:r>
                <a:rPr lang="ko-KR" altLang="en-US" sz="1100" b="1" dirty="0">
                  <a:latin typeface="+mj-lt"/>
                </a:rPr>
                <a:t>예약 성공</a:t>
              </a: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xmlns="" id="{073F6CDF-4625-4484-B8D0-F537BE40E582}"/>
                </a:ext>
              </a:extLst>
            </p:cNvPr>
            <p:cNvSpPr/>
            <p:nvPr/>
          </p:nvSpPr>
          <p:spPr>
            <a:xfrm>
              <a:off x="4319338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고객 이름</a:t>
              </a:r>
              <a:r>
                <a:rPr lang="en-US" altLang="ko-KR" sz="1100" b="1" dirty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결제 비밀번호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xmlns="" id="{F624BC32-24A5-4D0E-A5F8-A63618E53EE1}"/>
                </a:ext>
              </a:extLst>
            </p:cNvPr>
            <p:cNvSpPr/>
            <p:nvPr/>
          </p:nvSpPr>
          <p:spPr>
            <a:xfrm>
              <a:off x="4319338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예매 </a:t>
              </a:r>
              <a:r>
                <a:rPr lang="ko-KR" altLang="en-US" sz="1100" b="1" dirty="0">
                  <a:latin typeface="+mj-lt"/>
                </a:rPr>
                <a:t>내역 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xmlns="" id="{45EA7DDD-4D09-4AAA-87AF-E8B5953A437E}"/>
                </a:ext>
              </a:extLst>
            </p:cNvPr>
            <p:cNvSpPr/>
            <p:nvPr/>
          </p:nvSpPr>
          <p:spPr>
            <a:xfrm>
              <a:off x="6276475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이름</a:t>
              </a:r>
              <a:r>
                <a:rPr lang="en-US" altLang="ko-KR" sz="1100" b="1" dirty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결제 비밀번호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xmlns="" id="{2C74A3AC-6ECE-4B78-B36E-34FF21DEB3C6}"/>
                </a:ext>
              </a:extLst>
            </p:cNvPr>
            <p:cNvSpPr/>
            <p:nvPr/>
          </p:nvSpPr>
          <p:spPr>
            <a:xfrm>
              <a:off x="6276475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포토티켓으로</a:t>
              </a:r>
              <a:endParaRPr lang="en-US" altLang="ko-KR" sz="1100" b="1" dirty="0" smtClean="0">
                <a:latin typeface="+mj-lt"/>
              </a:endParaRPr>
            </a:p>
            <a:p>
              <a:pPr algn="ctr"/>
              <a:r>
                <a:rPr lang="ko-KR" altLang="en-US" sz="1100" b="1" dirty="0" smtClean="0">
                  <a:latin typeface="+mj-lt"/>
                </a:rPr>
                <a:t>출력 여부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BF35B2D3-F85B-4C52-9D6B-878DCDD6E515}"/>
                </a:ext>
              </a:extLst>
            </p:cNvPr>
            <p:cNvSpPr/>
            <p:nvPr/>
          </p:nvSpPr>
          <p:spPr>
            <a:xfrm>
              <a:off x="8233612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atin typeface="+mj-lt"/>
                </a:rPr>
                <a:t>새영화목록</a:t>
              </a:r>
              <a:r>
                <a:rPr lang="en-US" altLang="ko-KR" sz="1100" b="1" dirty="0" smtClean="0">
                  <a:latin typeface="+mj-lt"/>
                </a:rPr>
                <a:t>.</a:t>
              </a:r>
              <a:r>
                <a:rPr lang="en-US" altLang="ko-KR" sz="1100" b="1" dirty="0">
                  <a:latin typeface="+mj-lt"/>
                </a:rPr>
                <a:t>txt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파일 업로드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D99AFA3D-AD28-4744-A2F2-8BFD22D8A2CD}"/>
                </a:ext>
              </a:extLst>
            </p:cNvPr>
            <p:cNvSpPr/>
            <p:nvPr/>
          </p:nvSpPr>
          <p:spPr>
            <a:xfrm>
              <a:off x="8233612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영화</a:t>
              </a:r>
              <a:r>
                <a:rPr lang="ko-KR" altLang="en-US" sz="1100" b="1" dirty="0" smtClean="0">
                  <a:latin typeface="+mj-lt"/>
                </a:rPr>
                <a:t> </a:t>
              </a:r>
              <a:r>
                <a:rPr lang="ko-KR" altLang="en-US" sz="1100" b="1" dirty="0">
                  <a:latin typeface="+mj-lt"/>
                </a:rPr>
                <a:t>목록에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추가</a:t>
              </a:r>
              <a:endParaRPr lang="en-US" altLang="ko-KR" sz="1100" b="1" dirty="0">
                <a:latin typeface="+mj-lt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A53D600A-EBA6-4002-B551-8B5BA7484AB7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1082918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3591C06D-B0D2-4A4B-9BE5-33F89F234A60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3040055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353871BF-AF57-4C4A-BB0A-7598917FEBA9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>
            <a:xfrm>
              <a:off x="4997192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93945AFF-754A-4CD2-83B9-85FD02585753}"/>
                </a:ext>
              </a:extLst>
            </p:cNvPr>
            <p:cNvCxnSpPr>
              <a:cxnSpLocks/>
              <a:stCxn id="7" idx="2"/>
              <a:endCxn id="24" idx="0"/>
            </p:cNvCxnSpPr>
            <p:nvPr/>
          </p:nvCxnSpPr>
          <p:spPr>
            <a:xfrm>
              <a:off x="6954329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1D036DC0-4A36-46FE-96C6-7B4C0E64FCD2}"/>
                </a:ext>
              </a:extLst>
            </p:cNvPr>
            <p:cNvCxnSpPr>
              <a:cxnSpLocks/>
              <a:stCxn id="8" idx="2"/>
              <a:endCxn id="26" idx="0"/>
            </p:cNvCxnSpPr>
            <p:nvPr/>
          </p:nvCxnSpPr>
          <p:spPr>
            <a:xfrm>
              <a:off x="8911466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1C89657D-CBFF-4D2C-8946-CB39F4E3CAAB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3040055" y="3801020"/>
              <a:ext cx="0" cy="4073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2F2B7CC3-D6B2-4FCD-B3DD-0A13F661F9C6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4997192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E717BF73-E9EA-41F5-B2E8-4C7B6F8B3A77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6954329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29F5607-2B41-4CEE-B618-E7812E8BDA36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8911466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D1D221FB-90EB-44DC-8F45-FF30F0205A43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3040054" y="5013721"/>
              <a:ext cx="1" cy="3687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3A31BE93-048B-4A0D-A474-FFD8A15C932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717908" y="5785143"/>
              <a:ext cx="60143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8954EAE-04BF-42ED-8BB9-A6A34375F901}"/>
                </a:ext>
              </a:extLst>
            </p:cNvPr>
            <p:cNvSpPr txBox="1"/>
            <p:nvPr/>
          </p:nvSpPr>
          <p:spPr>
            <a:xfrm>
              <a:off x="3833808" y="6433454"/>
              <a:ext cx="2321570" cy="24622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이미 예약된 좌석인 경우 다시 선택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70" name="연결선: 구부러짐 69">
              <a:extLst>
                <a:ext uri="{FF2B5EF4-FFF2-40B4-BE49-F238E27FC236}">
                  <a16:creationId xmlns:a16="http://schemas.microsoft.com/office/drawing/2014/main" xmlns="" id="{E6D51D07-B7A3-4E1C-9A0A-BA6462A5A1E5}"/>
                </a:ext>
              </a:extLst>
            </p:cNvPr>
            <p:cNvCxnSpPr>
              <a:cxnSpLocks/>
              <a:stCxn id="19" idx="2"/>
              <a:endCxn id="12" idx="2"/>
            </p:cNvCxnSpPr>
            <p:nvPr/>
          </p:nvCxnSpPr>
          <p:spPr>
            <a:xfrm rot="5400000">
              <a:off x="4017324" y="5210568"/>
              <a:ext cx="1" cy="1954539"/>
            </a:xfrm>
            <a:prstGeom prst="curvedConnector3">
              <a:avLst>
                <a:gd name="adj1" fmla="val 228601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12113737-FC68-463D-A9B5-4F3DBC4D9A2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760772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AC4C2DD0-738A-4CE5-B172-A44469F4768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17909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D8947C14-3D3B-4A71-8D9B-418829C799B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675046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7A2CDFC7-515D-4774-AE70-5FF80FB340E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632183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85D93254-E7C9-4A7A-BE2E-66FD5DA43AEF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9589320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2C74A3AC-6ECE-4B78-B36E-34FF21DEB3C6}"/>
                </a:ext>
              </a:extLst>
            </p:cNvPr>
            <p:cNvSpPr/>
            <p:nvPr/>
          </p:nvSpPr>
          <p:spPr>
            <a:xfrm>
              <a:off x="6276475" y="5378433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티켓</a:t>
              </a:r>
              <a:r>
                <a:rPr lang="en-US" altLang="ko-KR" sz="1100" b="1" dirty="0">
                  <a:latin typeface="+mj-lt"/>
                </a:rPr>
                <a:t>.txt 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파일 저장</a:t>
              </a:r>
              <a:endParaRPr lang="en-US" altLang="ko-KR" sz="1100" b="1" dirty="0">
                <a:latin typeface="+mj-lt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717BF73-E9EA-41F5-B2E8-4C7B6F8B3A77}"/>
              </a:ext>
            </a:extLst>
          </p:cNvPr>
          <p:cNvCxnSpPr>
            <a:cxnSpLocks/>
          </p:cNvCxnSpPr>
          <p:nvPr/>
        </p:nvCxnSpPr>
        <p:spPr>
          <a:xfrm>
            <a:off x="7032287" y="4741690"/>
            <a:ext cx="0" cy="371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7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en-US" altLang="ko-KR" b="1" dirty="0"/>
              <a:t>The </a:t>
            </a:r>
            <a:r>
              <a:rPr lang="en-US" altLang="ko-KR" b="1" dirty="0" err="1"/>
              <a:t>Joeun</a:t>
            </a:r>
            <a:r>
              <a:rPr lang="en-US" altLang="ko-KR" b="1" dirty="0"/>
              <a:t> Movie</a:t>
            </a:r>
            <a:r>
              <a:rPr lang="ko-KR" altLang="en-US" dirty="0" smtClean="0"/>
              <a:t> </a:t>
            </a:r>
            <a:r>
              <a:rPr lang="ko-KR" altLang="en-US" dirty="0"/>
              <a:t>클래스 구성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DBEE668-AA90-4DC5-B4B1-A9576650249C}"/>
              </a:ext>
            </a:extLst>
          </p:cNvPr>
          <p:cNvSpPr/>
          <p:nvPr/>
        </p:nvSpPr>
        <p:spPr>
          <a:xfrm>
            <a:off x="1404705" y="1455170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xmlns="" id="{06C70984-2FBF-4F8F-9BBD-64BA8A0F6F9D}"/>
              </a:ext>
            </a:extLst>
          </p:cNvPr>
          <p:cNvSpPr/>
          <p:nvPr/>
        </p:nvSpPr>
        <p:spPr>
          <a:xfrm>
            <a:off x="1169114" y="1587297"/>
            <a:ext cx="2806436" cy="67014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j-lt"/>
              </a:rPr>
              <a:t>MovieReservationMain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05445F-57E9-468A-B65A-A48D27CB76F5}"/>
              </a:ext>
            </a:extLst>
          </p:cNvPr>
          <p:cNvSpPr txBox="1"/>
          <p:nvPr/>
        </p:nvSpPr>
        <p:spPr>
          <a:xfrm>
            <a:off x="4211141" y="1701204"/>
            <a:ext cx="37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프로그램을 실행하는 클래스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BB0DE11-1EB7-44BC-84A6-814B59F07678}"/>
              </a:ext>
            </a:extLst>
          </p:cNvPr>
          <p:cNvSpPr/>
          <p:nvPr/>
        </p:nvSpPr>
        <p:spPr>
          <a:xfrm>
            <a:off x="1404705" y="2493302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xmlns="" id="{D81CBBE7-B971-4B04-A4D7-143C2CA59C32}"/>
              </a:ext>
            </a:extLst>
          </p:cNvPr>
          <p:cNvSpPr/>
          <p:nvPr/>
        </p:nvSpPr>
        <p:spPr>
          <a:xfrm>
            <a:off x="1169114" y="2625429"/>
            <a:ext cx="2806436" cy="670144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j-lt"/>
              </a:rPr>
              <a:t>MovieManager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E4A77F-C7F9-4D14-B95C-E1CB49F2BA04}"/>
              </a:ext>
            </a:extLst>
          </p:cNvPr>
          <p:cNvSpPr txBox="1"/>
          <p:nvPr/>
        </p:nvSpPr>
        <p:spPr>
          <a:xfrm>
            <a:off x="4240185" y="2775835"/>
            <a:ext cx="44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예약과 출력 등</a:t>
            </a:r>
            <a:r>
              <a:rPr lang="en-US" altLang="ko-KR" dirty="0"/>
              <a:t>,</a:t>
            </a:r>
            <a:r>
              <a:rPr lang="ko-KR" altLang="en-US" dirty="0"/>
              <a:t> 기능을 구현한 클래스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C4D1C50-7DEC-45C7-93CF-DB02C2EEBC43}"/>
              </a:ext>
            </a:extLst>
          </p:cNvPr>
          <p:cNvSpPr/>
          <p:nvPr/>
        </p:nvSpPr>
        <p:spPr>
          <a:xfrm>
            <a:off x="1404705" y="3531434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xmlns="" id="{20F3DB4C-0C39-42F1-A803-B249C82CD49F}"/>
              </a:ext>
            </a:extLst>
          </p:cNvPr>
          <p:cNvSpPr/>
          <p:nvPr/>
        </p:nvSpPr>
        <p:spPr>
          <a:xfrm>
            <a:off x="1169114" y="3663561"/>
            <a:ext cx="2806436" cy="670144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Screen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6B2CA2-BCD2-4676-89DC-F72D5BD63A40}"/>
              </a:ext>
            </a:extLst>
          </p:cNvPr>
          <p:cNvSpPr txBox="1"/>
          <p:nvPr/>
        </p:nvSpPr>
        <p:spPr>
          <a:xfrm>
            <a:off x="4240185" y="3813967"/>
            <a:ext cx="44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운항 일정과 예약 현황을 저장하는 클래스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CAEEC102-70A7-4B66-8130-FCC3DDEE20CD}"/>
              </a:ext>
            </a:extLst>
          </p:cNvPr>
          <p:cNvSpPr/>
          <p:nvPr/>
        </p:nvSpPr>
        <p:spPr>
          <a:xfrm>
            <a:off x="1404705" y="4569566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xmlns="" id="{7F7B7064-F9D3-46E3-93A7-DCB9D120EA54}"/>
              </a:ext>
            </a:extLst>
          </p:cNvPr>
          <p:cNvSpPr/>
          <p:nvPr/>
        </p:nvSpPr>
        <p:spPr>
          <a:xfrm>
            <a:off x="1169114" y="4701693"/>
            <a:ext cx="2806436" cy="670144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Customer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2942827-2757-495C-9F1C-4FD495D0E965}"/>
              </a:ext>
            </a:extLst>
          </p:cNvPr>
          <p:cNvSpPr txBox="1"/>
          <p:nvPr/>
        </p:nvSpPr>
        <p:spPr>
          <a:xfrm>
            <a:off x="4240185" y="4837902"/>
            <a:ext cx="44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예약자의 정보를 저장하는 클래스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8CAA659E-C069-418D-8BD4-981E37575787}"/>
              </a:ext>
            </a:extLst>
          </p:cNvPr>
          <p:cNvSpPr/>
          <p:nvPr/>
        </p:nvSpPr>
        <p:spPr>
          <a:xfrm>
            <a:off x="1404705" y="5640173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xmlns="" id="{EAD6CA5E-869B-41B9-BC5D-D009BFE0AC34}"/>
              </a:ext>
            </a:extLst>
          </p:cNvPr>
          <p:cNvSpPr/>
          <p:nvPr/>
        </p:nvSpPr>
        <p:spPr>
          <a:xfrm>
            <a:off x="1169114" y="5772300"/>
            <a:ext cx="2806436" cy="67014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82A326-CD22-4C40-B556-85608F188332}"/>
              </a:ext>
            </a:extLst>
          </p:cNvPr>
          <p:cNvSpPr txBox="1"/>
          <p:nvPr/>
        </p:nvSpPr>
        <p:spPr>
          <a:xfrm>
            <a:off x="4240185" y="5908509"/>
            <a:ext cx="678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티켓 출력과 항공편 목록 입력을 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360013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en-US" altLang="ko-KR" b="1" dirty="0"/>
              <a:t>The </a:t>
            </a:r>
            <a:r>
              <a:rPr lang="en-US" altLang="ko-KR" b="1" dirty="0" err="1"/>
              <a:t>Joeun</a:t>
            </a:r>
            <a:r>
              <a:rPr lang="en-US" altLang="ko-KR" b="1" dirty="0"/>
              <a:t> Movie</a:t>
            </a:r>
            <a:r>
              <a:rPr lang="ko-KR" altLang="en-US" dirty="0" smtClean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140D36-B20C-44D0-90CE-6785341C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8905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를 사용하여 </a:t>
            </a:r>
            <a:r>
              <a:rPr lang="ko-KR" altLang="en-US" sz="1800" dirty="0" smtClean="0">
                <a:latin typeface="+mj-lt"/>
              </a:rPr>
              <a:t>영화 </a:t>
            </a:r>
            <a:r>
              <a:rPr lang="ko-KR" altLang="en-US" sz="1800" dirty="0">
                <a:latin typeface="+mj-lt"/>
              </a:rPr>
              <a:t>목록과 고객 목록을 저장하고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예약한 고객의 이름과 </a:t>
            </a:r>
            <a:r>
              <a:rPr lang="ko-KR" altLang="en-US" sz="1800" dirty="0" smtClean="0">
                <a:latin typeface="+mj-lt"/>
              </a:rPr>
              <a:t>영화를</a:t>
            </a:r>
            <a:r>
              <a:rPr lang="ko-KR" altLang="en-US" sz="1800" dirty="0" smtClean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매핑하기 위해 </a:t>
            </a:r>
            <a:r>
              <a:rPr lang="en-US" altLang="ko-KR" sz="1800" dirty="0" err="1" smtClean="0">
                <a:latin typeface="+mj-lt"/>
              </a:rPr>
              <a:t>HashMap</a:t>
            </a:r>
            <a:r>
              <a:rPr lang="ko-KR" altLang="en-US" sz="1800" dirty="0">
                <a:latin typeface="+mj-lt"/>
              </a:rPr>
              <a:t>을 사용합니다</a:t>
            </a:r>
            <a:r>
              <a:rPr lang="en-US" altLang="ko-KR" sz="1800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j-lt"/>
              </a:rPr>
              <a:t>영</a:t>
            </a:r>
            <a:r>
              <a:rPr lang="ko-KR" altLang="en-US" sz="1800" dirty="0">
                <a:latin typeface="+mj-lt"/>
              </a:rPr>
              <a:t>화</a:t>
            </a:r>
            <a:r>
              <a:rPr lang="ko-KR" altLang="en-US" sz="1800" dirty="0" smtClean="0">
                <a:latin typeface="+mj-lt"/>
              </a:rPr>
              <a:t> 예</a:t>
            </a:r>
            <a:r>
              <a:rPr lang="ko-KR" altLang="en-US" sz="1800" dirty="0">
                <a:latin typeface="+mj-lt"/>
              </a:rPr>
              <a:t>매</a:t>
            </a:r>
            <a:r>
              <a:rPr lang="ko-KR" altLang="en-US" sz="1800" dirty="0" smtClean="0">
                <a:latin typeface="+mj-lt"/>
              </a:rPr>
              <a:t> 과정에서는 </a:t>
            </a:r>
            <a:r>
              <a:rPr lang="en-US" altLang="ko-KR" sz="1800" dirty="0" err="1" smtClean="0">
                <a:latin typeface="+mj-lt"/>
              </a:rPr>
              <a:t>LocalDateTime</a:t>
            </a:r>
            <a:r>
              <a:rPr lang="ko-KR" altLang="en-US" sz="1800" dirty="0" smtClean="0">
                <a:latin typeface="+mj-lt"/>
              </a:rPr>
              <a:t>을 이용하여 현재 예매가 가능한 영화목록만 보여줍니다</a:t>
            </a:r>
            <a:r>
              <a:rPr lang="en-US" altLang="ko-KR" sz="1800" dirty="0" smtClean="0">
                <a:latin typeface="+mj-lt"/>
              </a:rPr>
              <a:t>. Screen </a:t>
            </a:r>
            <a:r>
              <a:rPr lang="ko-KR" altLang="en-US" sz="1800" dirty="0" smtClean="0">
                <a:latin typeface="+mj-lt"/>
              </a:rPr>
              <a:t>클래스의 연령제한 내용을 사용자의 </a:t>
            </a:r>
            <a:r>
              <a:rPr lang="ko-KR" altLang="en-US" sz="1800" dirty="0">
                <a:latin typeface="+mj-lt"/>
              </a:rPr>
              <a:t>나이를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입력 받아 </a:t>
            </a:r>
            <a:r>
              <a:rPr lang="en-US" altLang="ko-KR" sz="1800" dirty="0" err="1">
                <a:latin typeface="+mj-lt"/>
              </a:rPr>
              <a:t>java.time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패키지를 통해 만 나이를 추출하고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 smtClean="0">
                <a:latin typeface="+mj-lt"/>
              </a:rPr>
              <a:t>관람등</a:t>
            </a:r>
            <a:r>
              <a:rPr lang="ko-KR" altLang="en-US" sz="1800" dirty="0">
                <a:latin typeface="+mj-lt"/>
              </a:rPr>
              <a:t>급</a:t>
            </a:r>
            <a:r>
              <a:rPr lang="ko-KR" altLang="en-US" sz="1800" dirty="0" smtClean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미만인 경우 </a:t>
            </a:r>
            <a:r>
              <a:rPr lang="ko-KR" altLang="en-US" sz="1800" dirty="0" smtClean="0">
                <a:latin typeface="+mj-lt"/>
              </a:rPr>
              <a:t>예매를 </a:t>
            </a:r>
            <a:r>
              <a:rPr lang="ko-KR" altLang="en-US" sz="1800" dirty="0">
                <a:latin typeface="+mj-lt"/>
              </a:rPr>
              <a:t>거절합니다</a:t>
            </a:r>
            <a:r>
              <a:rPr lang="en-US" altLang="ko-KR" sz="1800" dirty="0">
                <a:latin typeface="+mj-lt"/>
              </a:rPr>
              <a:t>.  </a:t>
            </a:r>
            <a:r>
              <a:rPr lang="ko-KR" altLang="en-US" sz="1800" dirty="0">
                <a:latin typeface="+mj-lt"/>
              </a:rPr>
              <a:t>결제 비밀번호를 입력 받은 후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해당 정보를 </a:t>
            </a:r>
            <a:r>
              <a:rPr lang="en-US" altLang="ko-KR" sz="1800" dirty="0" smtClean="0">
                <a:latin typeface="+mj-lt"/>
              </a:rPr>
              <a:t>Customer</a:t>
            </a: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객체를 저장하는 </a:t>
            </a: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와 </a:t>
            </a:r>
            <a:r>
              <a:rPr lang="en-US" altLang="ko-KR" sz="1800" dirty="0">
                <a:latin typeface="+mj-lt"/>
              </a:rPr>
              <a:t>Map</a:t>
            </a:r>
            <a:r>
              <a:rPr lang="ko-KR" altLang="en-US" sz="1800" dirty="0">
                <a:latin typeface="+mj-lt"/>
              </a:rPr>
              <a:t>에 저장합니다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마지막으로 좌석을 선택합니다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이미 예약된 좌석은 </a:t>
            </a:r>
            <a:r>
              <a:rPr lang="en-US" altLang="ko-KR" sz="1800" dirty="0" smtClean="0">
                <a:latin typeface="+mj-lt"/>
              </a:rPr>
              <a:t>“[</a:t>
            </a:r>
            <a:r>
              <a:rPr lang="ko-KR" altLang="en-US" sz="1800" dirty="0" smtClean="0"/>
              <a:t>■</a:t>
            </a:r>
            <a:r>
              <a:rPr lang="ko-KR" altLang="en-US" sz="1800" dirty="0"/>
              <a:t> ■</a:t>
            </a:r>
            <a:r>
              <a:rPr lang="en-US" altLang="ko-KR" sz="1800" dirty="0" smtClean="0">
                <a:latin typeface="+mj-lt"/>
              </a:rPr>
              <a:t>]”</a:t>
            </a:r>
            <a:r>
              <a:rPr lang="ko-KR" altLang="en-US" sz="1800" dirty="0">
                <a:latin typeface="+mj-lt"/>
              </a:rPr>
              <a:t>로 표시되며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선택된 좌석은 </a:t>
            </a: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에 저장됩니다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예약이 완료되면 </a:t>
            </a:r>
            <a:r>
              <a:rPr lang="en-US" altLang="ko-KR" sz="1800" dirty="0" err="1">
                <a:latin typeface="+mj-lt"/>
              </a:rPr>
              <a:t>Thread.sleep</a:t>
            </a:r>
            <a:r>
              <a:rPr lang="ko-KR" altLang="en-US" sz="1800" dirty="0">
                <a:latin typeface="+mj-lt"/>
              </a:rPr>
              <a:t>으로 일정 시간을 지연시켜서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실제로 예약이 완료된 것처럼 느껴지는 효과를 주었습니다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j-lt"/>
              </a:rPr>
              <a:t>예</a:t>
            </a:r>
            <a:r>
              <a:rPr lang="ko-KR" altLang="en-US" sz="1800" dirty="0">
                <a:latin typeface="+mj-lt"/>
              </a:rPr>
              <a:t>매</a:t>
            </a:r>
            <a:r>
              <a:rPr lang="ko-KR" altLang="en-US" sz="1800" dirty="0" smtClean="0">
                <a:latin typeface="+mj-lt"/>
              </a:rPr>
              <a:t>된 </a:t>
            </a:r>
            <a:r>
              <a:rPr lang="ko-KR" altLang="en-US" sz="1800" dirty="0">
                <a:latin typeface="+mj-lt"/>
              </a:rPr>
              <a:t>정보는 예약 조회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티켓 </a:t>
            </a:r>
            <a:r>
              <a:rPr lang="ko-KR" altLang="en-US" sz="1800" dirty="0" smtClean="0">
                <a:latin typeface="+mj-lt"/>
              </a:rPr>
              <a:t>출력으로 </a:t>
            </a:r>
            <a:r>
              <a:rPr lang="ko-KR" altLang="en-US" sz="1800" dirty="0">
                <a:latin typeface="+mj-lt"/>
              </a:rPr>
              <a:t>조회 및 파일 출력이 </a:t>
            </a:r>
            <a:r>
              <a:rPr lang="ko-KR" altLang="en-US" sz="1800" dirty="0" smtClean="0">
                <a:latin typeface="+mj-lt"/>
              </a:rPr>
              <a:t>가능하며 </a:t>
            </a:r>
            <a:r>
              <a:rPr lang="ko-KR" altLang="en-US" sz="1800" dirty="0" smtClean="0">
                <a:latin typeface="+mj-lt"/>
              </a:rPr>
              <a:t>포토티켓을 원할 경우 서비스합니다</a:t>
            </a:r>
            <a:r>
              <a:rPr lang="en-US" altLang="ko-KR" sz="1800" dirty="0" smtClean="0">
                <a:latin typeface="+mj-lt"/>
              </a:rPr>
              <a:t>.</a:t>
            </a: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 smtClean="0">
                <a:latin typeface="+mj-lt"/>
              </a:rPr>
              <a:t>영화목</a:t>
            </a:r>
            <a:r>
              <a:rPr lang="ko-KR" altLang="en-US" sz="1800" dirty="0">
                <a:latin typeface="+mj-lt"/>
              </a:rPr>
              <a:t>록</a:t>
            </a:r>
            <a:r>
              <a:rPr lang="ko-KR" altLang="en-US" sz="1800" dirty="0" smtClean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업로드로 </a:t>
            </a:r>
            <a:r>
              <a:rPr lang="ko-KR" altLang="en-US" sz="1800" dirty="0" smtClean="0">
                <a:latin typeface="+mj-lt"/>
              </a:rPr>
              <a:t>영</a:t>
            </a:r>
            <a:r>
              <a:rPr lang="ko-KR" altLang="en-US" sz="1800" dirty="0">
                <a:latin typeface="+mj-lt"/>
              </a:rPr>
              <a:t>화</a:t>
            </a:r>
            <a:r>
              <a:rPr lang="ko-KR" altLang="en-US" sz="1800" dirty="0" smtClean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목록을 추가 할 수 있습니다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+mj-lt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716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387</Words>
  <Application>Microsoft Office PowerPoint</Application>
  <PresentationFormat>사용자 지정</PresentationFormat>
  <Paragraphs>59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The Joeun Movie 기능</vt:lpstr>
      <vt:lpstr>The Joeun Movie 설계</vt:lpstr>
      <vt:lpstr>The Joeun Movie 클래스 구성</vt:lpstr>
      <vt:lpstr>The Joeun Movie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김진혁</cp:lastModifiedBy>
  <cp:revision>35</cp:revision>
  <dcterms:created xsi:type="dcterms:W3CDTF">2024-03-29T03:21:38Z</dcterms:created>
  <dcterms:modified xsi:type="dcterms:W3CDTF">2025-04-06T15:29:22Z</dcterms:modified>
</cp:coreProperties>
</file>