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129" r:id="rId1"/>
  </p:sldMasterIdLst>
  <p:notesMasterIdLst>
    <p:notesMasterId r:id="rId54"/>
  </p:notesMasterIdLst>
  <p:handoutMasterIdLst>
    <p:handoutMasterId r:id="rId55"/>
  </p:handoutMasterIdLst>
  <p:sldIdLst>
    <p:sldId id="707" r:id="rId2"/>
    <p:sldId id="619" r:id="rId3"/>
    <p:sldId id="630" r:id="rId4"/>
    <p:sldId id="714" r:id="rId5"/>
    <p:sldId id="605" r:id="rId6"/>
    <p:sldId id="979" r:id="rId7"/>
    <p:sldId id="980" r:id="rId8"/>
    <p:sldId id="981" r:id="rId9"/>
    <p:sldId id="982" r:id="rId10"/>
    <p:sldId id="984" r:id="rId11"/>
    <p:sldId id="983" r:id="rId12"/>
    <p:sldId id="850" r:id="rId13"/>
    <p:sldId id="940" r:id="rId14"/>
    <p:sldId id="985" r:id="rId15"/>
    <p:sldId id="986" r:id="rId16"/>
    <p:sldId id="987" r:id="rId17"/>
    <p:sldId id="988" r:id="rId18"/>
    <p:sldId id="989" r:id="rId19"/>
    <p:sldId id="991" r:id="rId20"/>
    <p:sldId id="992" r:id="rId21"/>
    <p:sldId id="993" r:id="rId22"/>
    <p:sldId id="994" r:id="rId23"/>
    <p:sldId id="995" r:id="rId24"/>
    <p:sldId id="996" r:id="rId25"/>
    <p:sldId id="915" r:id="rId26"/>
    <p:sldId id="958" r:id="rId27"/>
    <p:sldId id="997" r:id="rId28"/>
    <p:sldId id="998" r:id="rId29"/>
    <p:sldId id="999" r:id="rId30"/>
    <p:sldId id="1000" r:id="rId31"/>
    <p:sldId id="1001" r:id="rId32"/>
    <p:sldId id="1002" r:id="rId33"/>
    <p:sldId id="1003" r:id="rId34"/>
    <p:sldId id="1005" r:id="rId35"/>
    <p:sldId id="1004" r:id="rId36"/>
    <p:sldId id="1006" r:id="rId37"/>
    <p:sldId id="1007" r:id="rId38"/>
    <p:sldId id="1008" r:id="rId39"/>
    <p:sldId id="1009" r:id="rId40"/>
    <p:sldId id="1010" r:id="rId41"/>
    <p:sldId id="1011" r:id="rId42"/>
    <p:sldId id="1012" r:id="rId43"/>
    <p:sldId id="1013" r:id="rId44"/>
    <p:sldId id="1014" r:id="rId45"/>
    <p:sldId id="1015" r:id="rId46"/>
    <p:sldId id="1016" r:id="rId47"/>
    <p:sldId id="1017" r:id="rId48"/>
    <p:sldId id="1018" r:id="rId49"/>
    <p:sldId id="1021" r:id="rId50"/>
    <p:sldId id="1019" r:id="rId51"/>
    <p:sldId id="1020" r:id="rId52"/>
    <p:sldId id="878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5" autoAdjust="0"/>
    <p:restoredTop sz="94258" autoAdjust="0"/>
  </p:normalViewPr>
  <p:slideViewPr>
    <p:cSldViewPr snapToGrid="0">
      <p:cViewPr varScale="1">
        <p:scale>
          <a:sx n="74" d="100"/>
          <a:sy n="74" d="100"/>
        </p:scale>
        <p:origin x="1814" y="62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MTANG@NAVER.COM" userId="750a74194929a6bb" providerId="LiveId" clId="{CBEB5318-5494-45BE-9FF8-DFE9A963263E}"/>
    <pc:docChg chg="modSld">
      <pc:chgData name="ZAMTANG@NAVER.COM" userId="750a74194929a6bb" providerId="LiveId" clId="{CBEB5318-5494-45BE-9FF8-DFE9A963263E}" dt="2025-01-10T03:02:34.083" v="7" actId="20577"/>
      <pc:docMkLst>
        <pc:docMk/>
      </pc:docMkLst>
      <pc:sldChg chg="modSp mod">
        <pc:chgData name="ZAMTANG@NAVER.COM" userId="750a74194929a6bb" providerId="LiveId" clId="{CBEB5318-5494-45BE-9FF8-DFE9A963263E}" dt="2025-01-10T03:02:34.083" v="7" actId="20577"/>
        <pc:sldMkLst>
          <pc:docMk/>
          <pc:sldMk cId="0" sldId="630"/>
        </pc:sldMkLst>
        <pc:spChg chg="mod">
          <ac:chgData name="ZAMTANG@NAVER.COM" userId="750a74194929a6bb" providerId="LiveId" clId="{CBEB5318-5494-45BE-9FF8-DFE9A963263E}" dt="2025-01-10T03:02:34.083" v="7" actId="20577"/>
          <ac:spMkLst>
            <pc:docMk/>
            <pc:sldMk cId="0" sldId="630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CBEB5318-5494-45BE-9FF8-DFE9A963263E}" dt="2025-01-10T03:02:21.235" v="1" actId="20577"/>
        <pc:sldMkLst>
          <pc:docMk/>
          <pc:sldMk cId="0" sldId="707"/>
        </pc:sldMkLst>
        <pc:spChg chg="mod">
          <ac:chgData name="ZAMTANG@NAVER.COM" userId="750a74194929a6bb" providerId="LiveId" clId="{CBEB5318-5494-45BE-9FF8-DFE9A963263E}" dt="2025-01-10T03:02:21.235" v="1" actId="20577"/>
          <ac:spMkLst>
            <pc:docMk/>
            <pc:sldMk cId="0" sldId="707"/>
            <ac:spMk id="8" creationId="{00000000-0000-0000-0000-000000000000}"/>
          </ac:spMkLst>
        </pc:spChg>
      </pc:sldChg>
    </pc:docChg>
  </pc:docChgLst>
  <pc:docChgLst>
    <pc:chgData name="ZAMTANG@NAVER.COM" userId="750a74194929a6bb" providerId="LiveId" clId="{B08FCA1C-D500-495E-903B-B4B6B0C24ADE}"/>
    <pc:docChg chg="undo custSel addSld delSld modSld sldOrd">
      <pc:chgData name="ZAMTANG@NAVER.COM" userId="750a74194929a6bb" providerId="LiveId" clId="{B08FCA1C-D500-495E-903B-B4B6B0C24ADE}" dt="2025-01-12T10:26:27.240" v="1147" actId="1076"/>
      <pc:docMkLst>
        <pc:docMk/>
      </pc:docMkLst>
      <pc:sldChg chg="modSp mod">
        <pc:chgData name="ZAMTANG@NAVER.COM" userId="750a74194929a6bb" providerId="LiveId" clId="{B08FCA1C-D500-495E-903B-B4B6B0C24ADE}" dt="2025-01-12T08:22:22.283" v="236" actId="20577"/>
        <pc:sldMkLst>
          <pc:docMk/>
          <pc:sldMk cId="0" sldId="605"/>
        </pc:sldMkLst>
        <pc:spChg chg="mod">
          <ac:chgData name="ZAMTANG@NAVER.COM" userId="750a74194929a6bb" providerId="LiveId" clId="{B08FCA1C-D500-495E-903B-B4B6B0C24ADE}" dt="2025-01-12T08:21:56.249" v="213" actId="14100"/>
          <ac:spMkLst>
            <pc:docMk/>
            <pc:sldMk cId="0" sldId="605"/>
            <ac:spMk id="2" creationId="{00000000-0000-0000-0000-000000000000}"/>
          </ac:spMkLst>
        </pc:spChg>
        <pc:spChg chg="mod">
          <ac:chgData name="ZAMTANG@NAVER.COM" userId="750a74194929a6bb" providerId="LiveId" clId="{B08FCA1C-D500-495E-903B-B4B6B0C24ADE}" dt="2025-01-12T08:22:22.283" v="236" actId="20577"/>
          <ac:spMkLst>
            <pc:docMk/>
            <pc:sldMk cId="0" sldId="605"/>
            <ac:spMk id="3" creationId="{00000000-0000-0000-0000-000000000000}"/>
          </ac:spMkLst>
        </pc:spChg>
        <pc:picChg chg="mod">
          <ac:chgData name="ZAMTANG@NAVER.COM" userId="750a74194929a6bb" providerId="LiveId" clId="{B08FCA1C-D500-495E-903B-B4B6B0C24ADE}" dt="2025-01-12T08:22:11.153" v="216" actId="1076"/>
          <ac:picMkLst>
            <pc:docMk/>
            <pc:sldMk cId="0" sldId="605"/>
            <ac:picMk id="10" creationId="{00000000-0000-0000-0000-000000000000}"/>
          </ac:picMkLst>
        </pc:picChg>
      </pc:sldChg>
      <pc:sldChg chg="modSp mod">
        <pc:chgData name="ZAMTANG@NAVER.COM" userId="750a74194929a6bb" providerId="LiveId" clId="{B08FCA1C-D500-495E-903B-B4B6B0C24ADE}" dt="2025-01-12T07:45:53.867" v="71" actId="14100"/>
        <pc:sldMkLst>
          <pc:docMk/>
          <pc:sldMk cId="0" sldId="619"/>
        </pc:sldMkLst>
        <pc:spChg chg="mod">
          <ac:chgData name="ZAMTANG@NAVER.COM" userId="750a74194929a6bb" providerId="LiveId" clId="{B08FCA1C-D500-495E-903B-B4B6B0C24ADE}" dt="2025-01-12T07:45:53.867" v="71" actId="14100"/>
          <ac:spMkLst>
            <pc:docMk/>
            <pc:sldMk cId="0" sldId="619"/>
            <ac:spMk id="7" creationId="{00000000-0000-0000-0000-000000000000}"/>
          </ac:spMkLst>
        </pc:spChg>
      </pc:sldChg>
      <pc:sldChg chg="modSp mod">
        <pc:chgData name="ZAMTANG@NAVER.COM" userId="750a74194929a6bb" providerId="LiveId" clId="{B08FCA1C-D500-495E-903B-B4B6B0C24ADE}" dt="2025-01-12T08:16:00.919" v="157" actId="20577"/>
        <pc:sldMkLst>
          <pc:docMk/>
          <pc:sldMk cId="0" sldId="630"/>
        </pc:sldMkLst>
        <pc:spChg chg="mod">
          <ac:chgData name="ZAMTANG@NAVER.COM" userId="750a74194929a6bb" providerId="LiveId" clId="{B08FCA1C-D500-495E-903B-B4B6B0C24ADE}" dt="2025-01-12T08:16:00.919" v="157" actId="20577"/>
          <ac:spMkLst>
            <pc:docMk/>
            <pc:sldMk cId="0" sldId="630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B08FCA1C-D500-495E-903B-B4B6B0C24ADE}" dt="2025-01-12T07:42:27.092" v="69" actId="20577"/>
        <pc:sldMkLst>
          <pc:docMk/>
          <pc:sldMk cId="0" sldId="707"/>
        </pc:sldMkLst>
        <pc:spChg chg="mod">
          <ac:chgData name="ZAMTANG@NAVER.COM" userId="750a74194929a6bb" providerId="LiveId" clId="{B08FCA1C-D500-495E-903B-B4B6B0C24ADE}" dt="2025-01-12T07:42:27.092" v="69" actId="20577"/>
          <ac:spMkLst>
            <pc:docMk/>
            <pc:sldMk cId="0" sldId="707"/>
            <ac:spMk id="8" creationId="{00000000-0000-0000-0000-000000000000}"/>
          </ac:spMkLst>
        </pc:spChg>
      </pc:sldChg>
      <pc:sldChg chg="modSp mod">
        <pc:chgData name="ZAMTANG@NAVER.COM" userId="750a74194929a6bb" providerId="LiveId" clId="{B08FCA1C-D500-495E-903B-B4B6B0C24ADE}" dt="2025-01-12T08:16:06.761" v="174" actId="20577"/>
        <pc:sldMkLst>
          <pc:docMk/>
          <pc:sldMk cId="0" sldId="714"/>
        </pc:sldMkLst>
        <pc:spChg chg="mod">
          <ac:chgData name="ZAMTANG@NAVER.COM" userId="750a74194929a6bb" providerId="LiveId" clId="{B08FCA1C-D500-495E-903B-B4B6B0C24ADE}" dt="2025-01-12T08:16:06.761" v="174" actId="20577"/>
          <ac:spMkLst>
            <pc:docMk/>
            <pc:sldMk cId="0" sldId="714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B08FCA1C-D500-495E-903B-B4B6B0C24ADE}" dt="2025-01-12T08:33:48.309" v="342" actId="14100"/>
        <pc:sldMkLst>
          <pc:docMk/>
          <pc:sldMk cId="0" sldId="850"/>
        </pc:sldMkLst>
        <pc:spChg chg="mod">
          <ac:chgData name="ZAMTANG@NAVER.COM" userId="750a74194929a6bb" providerId="LiveId" clId="{B08FCA1C-D500-495E-903B-B4B6B0C24ADE}" dt="2025-01-12T08:33:48.309" v="342" actId="14100"/>
          <ac:spMkLst>
            <pc:docMk/>
            <pc:sldMk cId="0" sldId="850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B08FCA1C-D500-495E-903B-B4B6B0C24ADE}" dt="2025-01-12T09:35:16.489" v="566" actId="1076"/>
        <pc:sldMkLst>
          <pc:docMk/>
          <pc:sldMk cId="0" sldId="915"/>
        </pc:sldMkLst>
        <pc:spChg chg="mod">
          <ac:chgData name="ZAMTANG@NAVER.COM" userId="750a74194929a6bb" providerId="LiveId" clId="{B08FCA1C-D500-495E-903B-B4B6B0C24ADE}" dt="2025-01-12T09:35:16.489" v="566" actId="1076"/>
          <ac:spMkLst>
            <pc:docMk/>
            <pc:sldMk cId="0" sldId="915"/>
            <ac:spMk id="2" creationId="{00000000-0000-0000-0000-000000000000}"/>
          </ac:spMkLst>
        </pc:spChg>
      </pc:sldChg>
      <pc:sldChg chg="del">
        <pc:chgData name="ZAMTANG@NAVER.COM" userId="750a74194929a6bb" providerId="LiveId" clId="{B08FCA1C-D500-495E-903B-B4B6B0C24ADE}" dt="2025-01-12T08:22:26.866" v="238" actId="47"/>
        <pc:sldMkLst>
          <pc:docMk/>
          <pc:sldMk cId="2069010203" sldId="934"/>
        </pc:sldMkLst>
      </pc:sldChg>
      <pc:sldChg chg="del">
        <pc:chgData name="ZAMTANG@NAVER.COM" userId="750a74194929a6bb" providerId="LiveId" clId="{B08FCA1C-D500-495E-903B-B4B6B0C24ADE}" dt="2025-01-12T08:22:26.866" v="238" actId="47"/>
        <pc:sldMkLst>
          <pc:docMk/>
          <pc:sldMk cId="1267014427" sldId="935"/>
        </pc:sldMkLst>
      </pc:sldChg>
      <pc:sldChg chg="del">
        <pc:chgData name="ZAMTANG@NAVER.COM" userId="750a74194929a6bb" providerId="LiveId" clId="{B08FCA1C-D500-495E-903B-B4B6B0C24ADE}" dt="2025-01-12T08:22:26.866" v="238" actId="47"/>
        <pc:sldMkLst>
          <pc:docMk/>
          <pc:sldMk cId="4285467430" sldId="936"/>
        </pc:sldMkLst>
      </pc:sldChg>
      <pc:sldChg chg="del">
        <pc:chgData name="ZAMTANG@NAVER.COM" userId="750a74194929a6bb" providerId="LiveId" clId="{B08FCA1C-D500-495E-903B-B4B6B0C24ADE}" dt="2025-01-12T08:22:26.866" v="238" actId="47"/>
        <pc:sldMkLst>
          <pc:docMk/>
          <pc:sldMk cId="3898224185" sldId="937"/>
        </pc:sldMkLst>
      </pc:sldChg>
      <pc:sldChg chg="del">
        <pc:chgData name="ZAMTANG@NAVER.COM" userId="750a74194929a6bb" providerId="LiveId" clId="{B08FCA1C-D500-495E-903B-B4B6B0C24ADE}" dt="2025-01-12T08:22:26.866" v="238" actId="47"/>
        <pc:sldMkLst>
          <pc:docMk/>
          <pc:sldMk cId="1886016685" sldId="938"/>
        </pc:sldMkLst>
      </pc:sldChg>
      <pc:sldChg chg="del">
        <pc:chgData name="ZAMTANG@NAVER.COM" userId="750a74194929a6bb" providerId="LiveId" clId="{B08FCA1C-D500-495E-903B-B4B6B0C24ADE}" dt="2025-01-12T08:22:26.866" v="238" actId="47"/>
        <pc:sldMkLst>
          <pc:docMk/>
          <pc:sldMk cId="823856690" sldId="939"/>
        </pc:sldMkLst>
      </pc:sldChg>
      <pc:sldChg chg="delSp modSp mod">
        <pc:chgData name="ZAMTANG@NAVER.COM" userId="750a74194929a6bb" providerId="LiveId" clId="{B08FCA1C-D500-495E-903B-B4B6B0C24ADE}" dt="2025-01-12T08:36:59.505" v="395"/>
        <pc:sldMkLst>
          <pc:docMk/>
          <pc:sldMk cId="3279730026" sldId="940"/>
        </pc:sldMkLst>
        <pc:spChg chg="mod">
          <ac:chgData name="ZAMTANG@NAVER.COM" userId="750a74194929a6bb" providerId="LiveId" clId="{B08FCA1C-D500-495E-903B-B4B6B0C24ADE}" dt="2025-01-12T08:36:59.505" v="395"/>
          <ac:spMkLst>
            <pc:docMk/>
            <pc:sldMk cId="3279730026" sldId="940"/>
            <ac:spMk id="2" creationId="{55AAD31E-09B5-E5B3-2596-55740212EA6A}"/>
          </ac:spMkLst>
        </pc:spChg>
        <pc:spChg chg="mod">
          <ac:chgData name="ZAMTANG@NAVER.COM" userId="750a74194929a6bb" providerId="LiveId" clId="{B08FCA1C-D500-495E-903B-B4B6B0C24ADE}" dt="2025-01-12T08:33:54.365" v="371"/>
          <ac:spMkLst>
            <pc:docMk/>
            <pc:sldMk cId="3279730026" sldId="940"/>
            <ac:spMk id="3" creationId="{83B4DB09-2742-38D4-7741-8F7BB58D4C22}"/>
          </ac:spMkLst>
        </pc:spChg>
        <pc:picChg chg="del">
          <ac:chgData name="ZAMTANG@NAVER.COM" userId="750a74194929a6bb" providerId="LiveId" clId="{B08FCA1C-D500-495E-903B-B4B6B0C24ADE}" dt="2025-01-12T08:35:41.062" v="393" actId="478"/>
          <ac:picMkLst>
            <pc:docMk/>
            <pc:sldMk cId="3279730026" sldId="940"/>
            <ac:picMk id="10" creationId="{5CAF3259-9DFE-9C5C-DBCB-59257307110B}"/>
          </ac:picMkLst>
        </pc:picChg>
      </pc:sldChg>
      <pc:sldChg chg="del">
        <pc:chgData name="ZAMTANG@NAVER.COM" userId="750a74194929a6bb" providerId="LiveId" clId="{B08FCA1C-D500-495E-903B-B4B6B0C24ADE}" dt="2025-01-12T08:37:07.258" v="397" actId="47"/>
        <pc:sldMkLst>
          <pc:docMk/>
          <pc:sldMk cId="169588396" sldId="941"/>
        </pc:sldMkLst>
      </pc:sldChg>
      <pc:sldChg chg="del">
        <pc:chgData name="ZAMTANG@NAVER.COM" userId="750a74194929a6bb" providerId="LiveId" clId="{B08FCA1C-D500-495E-903B-B4B6B0C24ADE}" dt="2025-01-12T08:37:07.258" v="397" actId="47"/>
        <pc:sldMkLst>
          <pc:docMk/>
          <pc:sldMk cId="1510356612" sldId="942"/>
        </pc:sldMkLst>
      </pc:sldChg>
      <pc:sldChg chg="del">
        <pc:chgData name="ZAMTANG@NAVER.COM" userId="750a74194929a6bb" providerId="LiveId" clId="{B08FCA1C-D500-495E-903B-B4B6B0C24ADE}" dt="2025-01-12T08:37:07.258" v="397" actId="47"/>
        <pc:sldMkLst>
          <pc:docMk/>
          <pc:sldMk cId="3195849425" sldId="943"/>
        </pc:sldMkLst>
      </pc:sldChg>
      <pc:sldChg chg="modSp del mod">
        <pc:chgData name="ZAMTANG@NAVER.COM" userId="750a74194929a6bb" providerId="LiveId" clId="{B08FCA1C-D500-495E-903B-B4B6B0C24ADE}" dt="2025-01-12T09:36:07.064" v="644" actId="47"/>
        <pc:sldMkLst>
          <pc:docMk/>
          <pc:sldMk cId="1808450837" sldId="944"/>
        </pc:sldMkLst>
        <pc:spChg chg="mod">
          <ac:chgData name="ZAMTANG@NAVER.COM" userId="750a74194929a6bb" providerId="LiveId" clId="{B08FCA1C-D500-495E-903B-B4B6B0C24ADE}" dt="2025-01-12T09:35:22.641" v="589"/>
          <ac:spMkLst>
            <pc:docMk/>
            <pc:sldMk cId="1808450837" sldId="944"/>
            <ac:spMk id="3" creationId="{10D1F83C-5836-CABA-CEAA-84883E8121D8}"/>
          </ac:spMkLst>
        </pc:spChg>
      </pc:sldChg>
      <pc:sldChg chg="del">
        <pc:chgData name="ZAMTANG@NAVER.COM" userId="750a74194929a6bb" providerId="LiveId" clId="{B08FCA1C-D500-495E-903B-B4B6B0C24ADE}" dt="2025-01-12T08:37:07.258" v="397" actId="47"/>
        <pc:sldMkLst>
          <pc:docMk/>
          <pc:sldMk cId="2303722960" sldId="945"/>
        </pc:sldMkLst>
      </pc:sldChg>
      <pc:sldChg chg="del">
        <pc:chgData name="ZAMTANG@NAVER.COM" userId="750a74194929a6bb" providerId="LiveId" clId="{B08FCA1C-D500-495E-903B-B4B6B0C24ADE}" dt="2025-01-12T08:37:07.258" v="397" actId="47"/>
        <pc:sldMkLst>
          <pc:docMk/>
          <pc:sldMk cId="3947940724" sldId="947"/>
        </pc:sldMkLst>
      </pc:sldChg>
      <pc:sldChg chg="del">
        <pc:chgData name="ZAMTANG@NAVER.COM" userId="750a74194929a6bb" providerId="LiveId" clId="{B08FCA1C-D500-495E-903B-B4B6B0C24ADE}" dt="2025-01-12T08:37:07.258" v="397" actId="47"/>
        <pc:sldMkLst>
          <pc:docMk/>
          <pc:sldMk cId="3071477764" sldId="948"/>
        </pc:sldMkLst>
      </pc:sldChg>
      <pc:sldChg chg="del">
        <pc:chgData name="ZAMTANG@NAVER.COM" userId="750a74194929a6bb" providerId="LiveId" clId="{B08FCA1C-D500-495E-903B-B4B6B0C24ADE}" dt="2025-01-12T08:37:07.258" v="397" actId="47"/>
        <pc:sldMkLst>
          <pc:docMk/>
          <pc:sldMk cId="2031159029" sldId="949"/>
        </pc:sldMkLst>
      </pc:sldChg>
      <pc:sldChg chg="del">
        <pc:chgData name="ZAMTANG@NAVER.COM" userId="750a74194929a6bb" providerId="LiveId" clId="{B08FCA1C-D500-495E-903B-B4B6B0C24ADE}" dt="2025-01-12T08:37:07.258" v="397" actId="47"/>
        <pc:sldMkLst>
          <pc:docMk/>
          <pc:sldMk cId="3374753292" sldId="950"/>
        </pc:sldMkLst>
      </pc:sldChg>
      <pc:sldChg chg="del">
        <pc:chgData name="ZAMTANG@NAVER.COM" userId="750a74194929a6bb" providerId="LiveId" clId="{B08FCA1C-D500-495E-903B-B4B6B0C24ADE}" dt="2025-01-12T08:37:07.258" v="397" actId="47"/>
        <pc:sldMkLst>
          <pc:docMk/>
          <pc:sldMk cId="130188583" sldId="951"/>
        </pc:sldMkLst>
      </pc:sldChg>
      <pc:sldChg chg="del">
        <pc:chgData name="ZAMTANG@NAVER.COM" userId="750a74194929a6bb" providerId="LiveId" clId="{B08FCA1C-D500-495E-903B-B4B6B0C24ADE}" dt="2025-01-12T08:37:07.258" v="397" actId="47"/>
        <pc:sldMkLst>
          <pc:docMk/>
          <pc:sldMk cId="592320435" sldId="952"/>
        </pc:sldMkLst>
      </pc:sldChg>
      <pc:sldChg chg="del">
        <pc:chgData name="ZAMTANG@NAVER.COM" userId="750a74194929a6bb" providerId="LiveId" clId="{B08FCA1C-D500-495E-903B-B4B6B0C24ADE}" dt="2025-01-12T08:37:07.258" v="397" actId="47"/>
        <pc:sldMkLst>
          <pc:docMk/>
          <pc:sldMk cId="2114929729" sldId="953"/>
        </pc:sldMkLst>
      </pc:sldChg>
      <pc:sldChg chg="del">
        <pc:chgData name="ZAMTANG@NAVER.COM" userId="750a74194929a6bb" providerId="LiveId" clId="{B08FCA1C-D500-495E-903B-B4B6B0C24ADE}" dt="2025-01-12T08:37:07.258" v="397" actId="47"/>
        <pc:sldMkLst>
          <pc:docMk/>
          <pc:sldMk cId="2820019870" sldId="954"/>
        </pc:sldMkLst>
      </pc:sldChg>
      <pc:sldChg chg="del">
        <pc:chgData name="ZAMTANG@NAVER.COM" userId="750a74194929a6bb" providerId="LiveId" clId="{B08FCA1C-D500-495E-903B-B4B6B0C24ADE}" dt="2025-01-12T08:37:07.258" v="397" actId="47"/>
        <pc:sldMkLst>
          <pc:docMk/>
          <pc:sldMk cId="3986801778" sldId="955"/>
        </pc:sldMkLst>
      </pc:sldChg>
      <pc:sldChg chg="del">
        <pc:chgData name="ZAMTANG@NAVER.COM" userId="750a74194929a6bb" providerId="LiveId" clId="{B08FCA1C-D500-495E-903B-B4B6B0C24ADE}" dt="2025-01-12T08:37:07.258" v="397" actId="47"/>
        <pc:sldMkLst>
          <pc:docMk/>
          <pc:sldMk cId="3138571630" sldId="956"/>
        </pc:sldMkLst>
      </pc:sldChg>
      <pc:sldChg chg="del">
        <pc:chgData name="ZAMTANG@NAVER.COM" userId="750a74194929a6bb" providerId="LiveId" clId="{B08FCA1C-D500-495E-903B-B4B6B0C24ADE}" dt="2025-01-12T08:37:07.258" v="397" actId="47"/>
        <pc:sldMkLst>
          <pc:docMk/>
          <pc:sldMk cId="2590678575" sldId="957"/>
        </pc:sldMkLst>
      </pc:sldChg>
      <pc:sldChg chg="addSp modSp mod ord">
        <pc:chgData name="ZAMTANG@NAVER.COM" userId="750a74194929a6bb" providerId="LiveId" clId="{B08FCA1C-D500-495E-903B-B4B6B0C24ADE}" dt="2025-01-12T09:40:48.686" v="694" actId="1076"/>
        <pc:sldMkLst>
          <pc:docMk/>
          <pc:sldMk cId="3177955768" sldId="958"/>
        </pc:sldMkLst>
        <pc:spChg chg="mod">
          <ac:chgData name="ZAMTANG@NAVER.COM" userId="750a74194929a6bb" providerId="LiveId" clId="{B08FCA1C-D500-495E-903B-B4B6B0C24ADE}" dt="2025-01-12T09:35:46.461" v="614"/>
          <ac:spMkLst>
            <pc:docMk/>
            <pc:sldMk cId="3177955768" sldId="958"/>
            <ac:spMk id="3" creationId="{E7511C91-2306-0555-E0D2-D7C1B60DDC33}"/>
          </ac:spMkLst>
        </pc:spChg>
        <pc:spChg chg="mod">
          <ac:chgData name="ZAMTANG@NAVER.COM" userId="750a74194929a6bb" providerId="LiveId" clId="{B08FCA1C-D500-495E-903B-B4B6B0C24ADE}" dt="2025-01-12T09:40:43.534" v="693" actId="20577"/>
          <ac:spMkLst>
            <pc:docMk/>
            <pc:sldMk cId="3177955768" sldId="958"/>
            <ac:spMk id="6" creationId="{50F3F0DC-F872-6E28-6759-D7B1829865D9}"/>
          </ac:spMkLst>
        </pc:spChg>
        <pc:picChg chg="add mod">
          <ac:chgData name="ZAMTANG@NAVER.COM" userId="750a74194929a6bb" providerId="LiveId" clId="{B08FCA1C-D500-495E-903B-B4B6B0C24ADE}" dt="2025-01-12T09:40:48.686" v="694" actId="1076"/>
          <ac:picMkLst>
            <pc:docMk/>
            <pc:sldMk cId="3177955768" sldId="958"/>
            <ac:picMk id="5" creationId="{90E1B81C-5DA8-BE7D-994F-546F00A1D465}"/>
          </ac:picMkLst>
        </pc:picChg>
        <pc:picChg chg="mod">
          <ac:chgData name="ZAMTANG@NAVER.COM" userId="750a74194929a6bb" providerId="LiveId" clId="{B08FCA1C-D500-495E-903B-B4B6B0C24ADE}" dt="2025-01-12T09:38:11.209" v="650" actId="1076"/>
          <ac:picMkLst>
            <pc:docMk/>
            <pc:sldMk cId="3177955768" sldId="958"/>
            <ac:picMk id="8" creationId="{0FC684AD-A0FE-359D-4742-B2E90D470AD2}"/>
          </ac:picMkLst>
        </pc:picChg>
      </pc:sldChg>
      <pc:sldChg chg="del">
        <pc:chgData name="ZAMTANG@NAVER.COM" userId="750a74194929a6bb" providerId="LiveId" clId="{B08FCA1C-D500-495E-903B-B4B6B0C24ADE}" dt="2025-01-12T09:36:07.064" v="644" actId="47"/>
        <pc:sldMkLst>
          <pc:docMk/>
          <pc:sldMk cId="2767873082" sldId="959"/>
        </pc:sldMkLst>
      </pc:sldChg>
      <pc:sldChg chg="del">
        <pc:chgData name="ZAMTANG@NAVER.COM" userId="750a74194929a6bb" providerId="LiveId" clId="{B08FCA1C-D500-495E-903B-B4B6B0C24ADE}" dt="2025-01-12T09:36:07.064" v="644" actId="47"/>
        <pc:sldMkLst>
          <pc:docMk/>
          <pc:sldMk cId="1001187246" sldId="960"/>
        </pc:sldMkLst>
      </pc:sldChg>
      <pc:sldChg chg="del">
        <pc:chgData name="ZAMTANG@NAVER.COM" userId="750a74194929a6bb" providerId="LiveId" clId="{B08FCA1C-D500-495E-903B-B4B6B0C24ADE}" dt="2025-01-12T09:36:07.064" v="644" actId="47"/>
        <pc:sldMkLst>
          <pc:docMk/>
          <pc:sldMk cId="682856113" sldId="961"/>
        </pc:sldMkLst>
      </pc:sldChg>
      <pc:sldChg chg="del">
        <pc:chgData name="ZAMTANG@NAVER.COM" userId="750a74194929a6bb" providerId="LiveId" clId="{B08FCA1C-D500-495E-903B-B4B6B0C24ADE}" dt="2025-01-12T09:36:07.064" v="644" actId="47"/>
        <pc:sldMkLst>
          <pc:docMk/>
          <pc:sldMk cId="1738783680" sldId="962"/>
        </pc:sldMkLst>
      </pc:sldChg>
      <pc:sldChg chg="del">
        <pc:chgData name="ZAMTANG@NAVER.COM" userId="750a74194929a6bb" providerId="LiveId" clId="{B08FCA1C-D500-495E-903B-B4B6B0C24ADE}" dt="2025-01-12T09:36:07.064" v="644" actId="47"/>
        <pc:sldMkLst>
          <pc:docMk/>
          <pc:sldMk cId="233785474" sldId="963"/>
        </pc:sldMkLst>
      </pc:sldChg>
      <pc:sldChg chg="del">
        <pc:chgData name="ZAMTANG@NAVER.COM" userId="750a74194929a6bb" providerId="LiveId" clId="{B08FCA1C-D500-495E-903B-B4B6B0C24ADE}" dt="2025-01-12T09:36:07.064" v="644" actId="47"/>
        <pc:sldMkLst>
          <pc:docMk/>
          <pc:sldMk cId="2018187764" sldId="964"/>
        </pc:sldMkLst>
      </pc:sldChg>
      <pc:sldChg chg="del">
        <pc:chgData name="ZAMTANG@NAVER.COM" userId="750a74194929a6bb" providerId="LiveId" clId="{B08FCA1C-D500-495E-903B-B4B6B0C24ADE}" dt="2025-01-12T09:36:07.064" v="644" actId="47"/>
        <pc:sldMkLst>
          <pc:docMk/>
          <pc:sldMk cId="2652489823" sldId="965"/>
        </pc:sldMkLst>
      </pc:sldChg>
      <pc:sldChg chg="del">
        <pc:chgData name="ZAMTANG@NAVER.COM" userId="750a74194929a6bb" providerId="LiveId" clId="{B08FCA1C-D500-495E-903B-B4B6B0C24ADE}" dt="2025-01-12T09:36:07.064" v="644" actId="47"/>
        <pc:sldMkLst>
          <pc:docMk/>
          <pc:sldMk cId="2361668358" sldId="966"/>
        </pc:sldMkLst>
      </pc:sldChg>
      <pc:sldChg chg="del">
        <pc:chgData name="ZAMTANG@NAVER.COM" userId="750a74194929a6bb" providerId="LiveId" clId="{B08FCA1C-D500-495E-903B-B4B6B0C24ADE}" dt="2025-01-12T09:36:07.064" v="644" actId="47"/>
        <pc:sldMkLst>
          <pc:docMk/>
          <pc:sldMk cId="3908124031" sldId="967"/>
        </pc:sldMkLst>
      </pc:sldChg>
      <pc:sldChg chg="del">
        <pc:chgData name="ZAMTANG@NAVER.COM" userId="750a74194929a6bb" providerId="LiveId" clId="{B08FCA1C-D500-495E-903B-B4B6B0C24ADE}" dt="2025-01-12T09:36:07.064" v="644" actId="47"/>
        <pc:sldMkLst>
          <pc:docMk/>
          <pc:sldMk cId="1987152473" sldId="968"/>
        </pc:sldMkLst>
      </pc:sldChg>
      <pc:sldChg chg="del">
        <pc:chgData name="ZAMTANG@NAVER.COM" userId="750a74194929a6bb" providerId="LiveId" clId="{B08FCA1C-D500-495E-903B-B4B6B0C24ADE}" dt="2025-01-12T09:36:07.064" v="644" actId="47"/>
        <pc:sldMkLst>
          <pc:docMk/>
          <pc:sldMk cId="3595301972" sldId="969"/>
        </pc:sldMkLst>
      </pc:sldChg>
      <pc:sldChg chg="del">
        <pc:chgData name="ZAMTANG@NAVER.COM" userId="750a74194929a6bb" providerId="LiveId" clId="{B08FCA1C-D500-495E-903B-B4B6B0C24ADE}" dt="2025-01-12T09:36:07.064" v="644" actId="47"/>
        <pc:sldMkLst>
          <pc:docMk/>
          <pc:sldMk cId="3875951256" sldId="970"/>
        </pc:sldMkLst>
      </pc:sldChg>
      <pc:sldChg chg="del">
        <pc:chgData name="ZAMTANG@NAVER.COM" userId="750a74194929a6bb" providerId="LiveId" clId="{B08FCA1C-D500-495E-903B-B4B6B0C24ADE}" dt="2025-01-12T09:36:07.064" v="644" actId="47"/>
        <pc:sldMkLst>
          <pc:docMk/>
          <pc:sldMk cId="3406846771" sldId="971"/>
        </pc:sldMkLst>
      </pc:sldChg>
      <pc:sldChg chg="del">
        <pc:chgData name="ZAMTANG@NAVER.COM" userId="750a74194929a6bb" providerId="LiveId" clId="{B08FCA1C-D500-495E-903B-B4B6B0C24ADE}" dt="2025-01-12T09:36:07.064" v="644" actId="47"/>
        <pc:sldMkLst>
          <pc:docMk/>
          <pc:sldMk cId="2676018764" sldId="972"/>
        </pc:sldMkLst>
      </pc:sldChg>
      <pc:sldChg chg="del">
        <pc:chgData name="ZAMTANG@NAVER.COM" userId="750a74194929a6bb" providerId="LiveId" clId="{B08FCA1C-D500-495E-903B-B4B6B0C24ADE}" dt="2025-01-12T09:36:07.064" v="644" actId="47"/>
        <pc:sldMkLst>
          <pc:docMk/>
          <pc:sldMk cId="1571727277" sldId="973"/>
        </pc:sldMkLst>
      </pc:sldChg>
      <pc:sldChg chg="del">
        <pc:chgData name="ZAMTANG@NAVER.COM" userId="750a74194929a6bb" providerId="LiveId" clId="{B08FCA1C-D500-495E-903B-B4B6B0C24ADE}" dt="2025-01-12T09:36:07.064" v="644" actId="47"/>
        <pc:sldMkLst>
          <pc:docMk/>
          <pc:sldMk cId="1891777707" sldId="974"/>
        </pc:sldMkLst>
      </pc:sldChg>
      <pc:sldChg chg="del">
        <pc:chgData name="ZAMTANG@NAVER.COM" userId="750a74194929a6bb" providerId="LiveId" clId="{B08FCA1C-D500-495E-903B-B4B6B0C24ADE}" dt="2025-01-12T09:36:07.064" v="644" actId="47"/>
        <pc:sldMkLst>
          <pc:docMk/>
          <pc:sldMk cId="3102202149" sldId="975"/>
        </pc:sldMkLst>
      </pc:sldChg>
      <pc:sldChg chg="del">
        <pc:chgData name="ZAMTANG@NAVER.COM" userId="750a74194929a6bb" providerId="LiveId" clId="{B08FCA1C-D500-495E-903B-B4B6B0C24ADE}" dt="2025-01-12T09:36:07.064" v="644" actId="47"/>
        <pc:sldMkLst>
          <pc:docMk/>
          <pc:sldMk cId="4250944990" sldId="976"/>
        </pc:sldMkLst>
      </pc:sldChg>
      <pc:sldChg chg="del">
        <pc:chgData name="ZAMTANG@NAVER.COM" userId="750a74194929a6bb" providerId="LiveId" clId="{B08FCA1C-D500-495E-903B-B4B6B0C24ADE}" dt="2025-01-12T09:36:07.064" v="644" actId="47"/>
        <pc:sldMkLst>
          <pc:docMk/>
          <pc:sldMk cId="1957286916" sldId="977"/>
        </pc:sldMkLst>
      </pc:sldChg>
      <pc:sldChg chg="add del">
        <pc:chgData name="ZAMTANG@NAVER.COM" userId="750a74194929a6bb" providerId="LiveId" clId="{B08FCA1C-D500-495E-903B-B4B6B0C24ADE}" dt="2025-01-12T08:22:26.866" v="238" actId="47"/>
        <pc:sldMkLst>
          <pc:docMk/>
          <pc:sldMk cId="1191785393" sldId="978"/>
        </pc:sldMkLst>
      </pc:sldChg>
      <pc:sldChg chg="modSp add mod">
        <pc:chgData name="ZAMTANG@NAVER.COM" userId="750a74194929a6bb" providerId="LiveId" clId="{B08FCA1C-D500-495E-903B-B4B6B0C24ADE}" dt="2025-01-12T08:24:45.136" v="249"/>
        <pc:sldMkLst>
          <pc:docMk/>
          <pc:sldMk cId="1925743309" sldId="979"/>
        </pc:sldMkLst>
        <pc:spChg chg="mod">
          <ac:chgData name="ZAMTANG@NAVER.COM" userId="750a74194929a6bb" providerId="LiveId" clId="{B08FCA1C-D500-495E-903B-B4B6B0C24ADE}" dt="2025-01-12T08:24:45.136" v="249"/>
          <ac:spMkLst>
            <pc:docMk/>
            <pc:sldMk cId="1925743309" sldId="979"/>
            <ac:spMk id="2" creationId="{50EE9CB7-8EA7-8468-0267-0A3233246978}"/>
          </ac:spMkLst>
        </pc:spChg>
        <pc:picChg chg="mod">
          <ac:chgData name="ZAMTANG@NAVER.COM" userId="750a74194929a6bb" providerId="LiveId" clId="{B08FCA1C-D500-495E-903B-B4B6B0C24ADE}" dt="2025-01-12T08:23:20.305" v="248" actId="1076"/>
          <ac:picMkLst>
            <pc:docMk/>
            <pc:sldMk cId="1925743309" sldId="979"/>
            <ac:picMk id="10" creationId="{67BE300C-5615-1B0F-6D59-5DB49124C2A4}"/>
          </ac:picMkLst>
        </pc:picChg>
      </pc:sldChg>
      <pc:sldChg chg="modSp add mod">
        <pc:chgData name="ZAMTANG@NAVER.COM" userId="750a74194929a6bb" providerId="LiveId" clId="{B08FCA1C-D500-495E-903B-B4B6B0C24ADE}" dt="2025-01-12T08:26:23.557" v="287" actId="1076"/>
        <pc:sldMkLst>
          <pc:docMk/>
          <pc:sldMk cId="2313536901" sldId="980"/>
        </pc:sldMkLst>
        <pc:spChg chg="mod">
          <ac:chgData name="ZAMTANG@NAVER.COM" userId="750a74194929a6bb" providerId="LiveId" clId="{B08FCA1C-D500-495E-903B-B4B6B0C24ADE}" dt="2025-01-12T08:26:13.179" v="283" actId="20577"/>
          <ac:spMkLst>
            <pc:docMk/>
            <pc:sldMk cId="2313536901" sldId="980"/>
            <ac:spMk id="2" creationId="{0FB30F1A-70A3-4F3E-FB44-AFED7D84FB15}"/>
          </ac:spMkLst>
        </pc:spChg>
        <pc:picChg chg="mod">
          <ac:chgData name="ZAMTANG@NAVER.COM" userId="750a74194929a6bb" providerId="LiveId" clId="{B08FCA1C-D500-495E-903B-B4B6B0C24ADE}" dt="2025-01-12T08:26:23.557" v="287" actId="1076"/>
          <ac:picMkLst>
            <pc:docMk/>
            <pc:sldMk cId="2313536901" sldId="980"/>
            <ac:picMk id="10" creationId="{9F14116A-8505-13AB-9FA7-0C1D3090A569}"/>
          </ac:picMkLst>
        </pc:picChg>
      </pc:sldChg>
      <pc:sldChg chg="modSp add mod">
        <pc:chgData name="ZAMTANG@NAVER.COM" userId="750a74194929a6bb" providerId="LiveId" clId="{B08FCA1C-D500-495E-903B-B4B6B0C24ADE}" dt="2025-01-12T08:27:17.438" v="294" actId="1076"/>
        <pc:sldMkLst>
          <pc:docMk/>
          <pc:sldMk cId="813987779" sldId="981"/>
        </pc:sldMkLst>
        <pc:spChg chg="mod">
          <ac:chgData name="ZAMTANG@NAVER.COM" userId="750a74194929a6bb" providerId="LiveId" clId="{B08FCA1C-D500-495E-903B-B4B6B0C24ADE}" dt="2025-01-12T08:26:58.295" v="289"/>
          <ac:spMkLst>
            <pc:docMk/>
            <pc:sldMk cId="813987779" sldId="981"/>
            <ac:spMk id="2" creationId="{5991A11C-22F9-AD21-28DE-740B289B476C}"/>
          </ac:spMkLst>
        </pc:spChg>
        <pc:picChg chg="mod">
          <ac:chgData name="ZAMTANG@NAVER.COM" userId="750a74194929a6bb" providerId="LiveId" clId="{B08FCA1C-D500-495E-903B-B4B6B0C24ADE}" dt="2025-01-12T08:27:17.438" v="294" actId="1076"/>
          <ac:picMkLst>
            <pc:docMk/>
            <pc:sldMk cId="813987779" sldId="981"/>
            <ac:picMk id="10" creationId="{1D7EC3D7-5B3A-B82D-66AD-85DFE694E99F}"/>
          </ac:picMkLst>
        </pc:picChg>
      </pc:sldChg>
      <pc:sldChg chg="addSp modSp add mod">
        <pc:chgData name="ZAMTANG@NAVER.COM" userId="750a74194929a6bb" providerId="LiveId" clId="{B08FCA1C-D500-495E-903B-B4B6B0C24ADE}" dt="2025-01-12T08:30:26.534" v="315" actId="1076"/>
        <pc:sldMkLst>
          <pc:docMk/>
          <pc:sldMk cId="1054192440" sldId="982"/>
        </pc:sldMkLst>
        <pc:spChg chg="mod">
          <ac:chgData name="ZAMTANG@NAVER.COM" userId="750a74194929a6bb" providerId="LiveId" clId="{B08FCA1C-D500-495E-903B-B4B6B0C24ADE}" dt="2025-01-12T08:27:33.771" v="296"/>
          <ac:spMkLst>
            <pc:docMk/>
            <pc:sldMk cId="1054192440" sldId="982"/>
            <ac:spMk id="2" creationId="{5EB9B96F-7B64-F5B8-69A6-A447B60D3746}"/>
          </ac:spMkLst>
        </pc:spChg>
        <pc:picChg chg="add mod">
          <ac:chgData name="ZAMTANG@NAVER.COM" userId="750a74194929a6bb" providerId="LiveId" clId="{B08FCA1C-D500-495E-903B-B4B6B0C24ADE}" dt="2025-01-12T08:30:26.534" v="315" actId="1076"/>
          <ac:picMkLst>
            <pc:docMk/>
            <pc:sldMk cId="1054192440" sldId="982"/>
            <ac:picMk id="5" creationId="{D8E57290-0AF7-75E9-2DE2-D44089E4216D}"/>
          </ac:picMkLst>
        </pc:picChg>
        <pc:picChg chg="mod">
          <ac:chgData name="ZAMTANG@NAVER.COM" userId="750a74194929a6bb" providerId="LiveId" clId="{B08FCA1C-D500-495E-903B-B4B6B0C24ADE}" dt="2025-01-12T08:30:17.362" v="313" actId="14100"/>
          <ac:picMkLst>
            <pc:docMk/>
            <pc:sldMk cId="1054192440" sldId="982"/>
            <ac:picMk id="10" creationId="{E940A4DB-1AF0-DD73-4D22-3F2E1CFBF3CE}"/>
          </ac:picMkLst>
        </pc:picChg>
      </pc:sldChg>
      <pc:sldChg chg="addSp modSp add mod">
        <pc:chgData name="ZAMTANG@NAVER.COM" userId="750a74194929a6bb" providerId="LiveId" clId="{B08FCA1C-D500-495E-903B-B4B6B0C24ADE}" dt="2025-01-12T08:33:25.714" v="339" actId="14100"/>
        <pc:sldMkLst>
          <pc:docMk/>
          <pc:sldMk cId="2105753949" sldId="983"/>
        </pc:sldMkLst>
        <pc:spChg chg="mod">
          <ac:chgData name="ZAMTANG@NAVER.COM" userId="750a74194929a6bb" providerId="LiveId" clId="{B08FCA1C-D500-495E-903B-B4B6B0C24ADE}" dt="2025-01-12T08:32:28.942" v="326"/>
          <ac:spMkLst>
            <pc:docMk/>
            <pc:sldMk cId="2105753949" sldId="983"/>
            <ac:spMk id="2" creationId="{300795B8-9347-FE73-46F7-D19BB9967F53}"/>
          </ac:spMkLst>
        </pc:spChg>
        <pc:picChg chg="add mod">
          <ac:chgData name="ZAMTANG@NAVER.COM" userId="750a74194929a6bb" providerId="LiveId" clId="{B08FCA1C-D500-495E-903B-B4B6B0C24ADE}" dt="2025-01-12T08:33:04.637" v="335" actId="1076"/>
          <ac:picMkLst>
            <pc:docMk/>
            <pc:sldMk cId="2105753949" sldId="983"/>
            <ac:picMk id="5" creationId="{E4A70381-7218-ADB6-E7DA-058E41F7F39D}"/>
          </ac:picMkLst>
        </pc:picChg>
        <pc:picChg chg="add mod">
          <ac:chgData name="ZAMTANG@NAVER.COM" userId="750a74194929a6bb" providerId="LiveId" clId="{B08FCA1C-D500-495E-903B-B4B6B0C24ADE}" dt="2025-01-12T08:33:25.714" v="339" actId="14100"/>
          <ac:picMkLst>
            <pc:docMk/>
            <pc:sldMk cId="2105753949" sldId="983"/>
            <ac:picMk id="7" creationId="{517BBEAA-3BBC-7AB4-D6B6-E690E019CEDF}"/>
          </ac:picMkLst>
        </pc:picChg>
        <pc:picChg chg="mod">
          <ac:chgData name="ZAMTANG@NAVER.COM" userId="750a74194929a6bb" providerId="LiveId" clId="{B08FCA1C-D500-495E-903B-B4B6B0C24ADE}" dt="2025-01-12T08:32:56.472" v="334" actId="14100"/>
          <ac:picMkLst>
            <pc:docMk/>
            <pc:sldMk cId="2105753949" sldId="983"/>
            <ac:picMk id="10" creationId="{733F5740-6F8F-F4EF-ABEF-ADFEC88A712F}"/>
          </ac:picMkLst>
        </pc:picChg>
      </pc:sldChg>
      <pc:sldChg chg="modSp add mod ord">
        <pc:chgData name="ZAMTANG@NAVER.COM" userId="750a74194929a6bb" providerId="LiveId" clId="{B08FCA1C-D500-495E-903B-B4B6B0C24ADE}" dt="2025-01-12T08:32:14.593" v="325"/>
        <pc:sldMkLst>
          <pc:docMk/>
          <pc:sldMk cId="709649684" sldId="984"/>
        </pc:sldMkLst>
        <pc:picChg chg="mod">
          <ac:chgData name="ZAMTANG@NAVER.COM" userId="750a74194929a6bb" providerId="LiveId" clId="{B08FCA1C-D500-495E-903B-B4B6B0C24ADE}" dt="2025-01-12T08:32:09.666" v="323" actId="1076"/>
          <ac:picMkLst>
            <pc:docMk/>
            <pc:sldMk cId="709649684" sldId="984"/>
            <ac:picMk id="10" creationId="{16486CA9-A309-8451-5D69-CE700468935F}"/>
          </ac:picMkLst>
        </pc:picChg>
      </pc:sldChg>
      <pc:sldChg chg="addSp delSp modSp add mod">
        <pc:chgData name="ZAMTANG@NAVER.COM" userId="750a74194929a6bb" providerId="LiveId" clId="{B08FCA1C-D500-495E-903B-B4B6B0C24ADE}" dt="2025-01-12T08:38:09.947" v="408" actId="14100"/>
        <pc:sldMkLst>
          <pc:docMk/>
          <pc:sldMk cId="2251941777" sldId="985"/>
        </pc:sldMkLst>
        <pc:spChg chg="mod">
          <ac:chgData name="ZAMTANG@NAVER.COM" userId="750a74194929a6bb" providerId="LiveId" clId="{B08FCA1C-D500-495E-903B-B4B6B0C24ADE}" dt="2025-01-12T08:38:09.947" v="408" actId="14100"/>
          <ac:spMkLst>
            <pc:docMk/>
            <pc:sldMk cId="2251941777" sldId="985"/>
            <ac:spMk id="2" creationId="{E0789269-50B8-9A7D-64F4-6380C503F087}"/>
          </ac:spMkLst>
        </pc:spChg>
        <pc:picChg chg="add del mod">
          <ac:chgData name="ZAMTANG@NAVER.COM" userId="750a74194929a6bb" providerId="LiveId" clId="{B08FCA1C-D500-495E-903B-B4B6B0C24ADE}" dt="2025-01-12T08:37:53.444" v="406" actId="1076"/>
          <ac:picMkLst>
            <pc:docMk/>
            <pc:sldMk cId="2251941777" sldId="985"/>
            <ac:picMk id="5" creationId="{F27D4B6F-D78C-A490-0BF7-3E3891730E17}"/>
          </ac:picMkLst>
        </pc:picChg>
      </pc:sldChg>
      <pc:sldChg chg="modSp add mod">
        <pc:chgData name="ZAMTANG@NAVER.COM" userId="750a74194929a6bb" providerId="LiveId" clId="{B08FCA1C-D500-495E-903B-B4B6B0C24ADE}" dt="2025-01-12T08:39:28.456" v="426"/>
        <pc:sldMkLst>
          <pc:docMk/>
          <pc:sldMk cId="1398257547" sldId="986"/>
        </pc:sldMkLst>
        <pc:spChg chg="mod">
          <ac:chgData name="ZAMTANG@NAVER.COM" userId="750a74194929a6bb" providerId="LiveId" clId="{B08FCA1C-D500-495E-903B-B4B6B0C24ADE}" dt="2025-01-12T08:39:28.456" v="426"/>
          <ac:spMkLst>
            <pc:docMk/>
            <pc:sldMk cId="1398257547" sldId="986"/>
            <ac:spMk id="2" creationId="{B5C25154-9B73-B38E-7098-9F50C20F3727}"/>
          </ac:spMkLst>
        </pc:spChg>
        <pc:picChg chg="mod">
          <ac:chgData name="ZAMTANG@NAVER.COM" userId="750a74194929a6bb" providerId="LiveId" clId="{B08FCA1C-D500-495E-903B-B4B6B0C24ADE}" dt="2025-01-12T08:39:06.132" v="413" actId="1076"/>
          <ac:picMkLst>
            <pc:docMk/>
            <pc:sldMk cId="1398257547" sldId="986"/>
            <ac:picMk id="5" creationId="{D3538A4E-A38E-C636-41DA-DDAA7B00F558}"/>
          </ac:picMkLst>
        </pc:picChg>
      </pc:sldChg>
      <pc:sldChg chg="modSp add mod">
        <pc:chgData name="ZAMTANG@NAVER.COM" userId="750a74194929a6bb" providerId="LiveId" clId="{B08FCA1C-D500-495E-903B-B4B6B0C24ADE}" dt="2025-01-12T09:13:28.218" v="452" actId="1076"/>
        <pc:sldMkLst>
          <pc:docMk/>
          <pc:sldMk cId="3276673513" sldId="987"/>
        </pc:sldMkLst>
        <pc:spChg chg="mod">
          <ac:chgData name="ZAMTANG@NAVER.COM" userId="750a74194929a6bb" providerId="LiveId" clId="{B08FCA1C-D500-495E-903B-B4B6B0C24ADE}" dt="2025-01-12T09:13:24.232" v="451"/>
          <ac:spMkLst>
            <pc:docMk/>
            <pc:sldMk cId="3276673513" sldId="987"/>
            <ac:spMk id="2" creationId="{A224C127-B97C-4E0B-0A0A-FA1ACA085FE4}"/>
          </ac:spMkLst>
        </pc:spChg>
        <pc:picChg chg="mod">
          <ac:chgData name="ZAMTANG@NAVER.COM" userId="750a74194929a6bb" providerId="LiveId" clId="{B08FCA1C-D500-495E-903B-B4B6B0C24ADE}" dt="2025-01-12T09:13:28.218" v="452" actId="1076"/>
          <ac:picMkLst>
            <pc:docMk/>
            <pc:sldMk cId="3276673513" sldId="987"/>
            <ac:picMk id="5" creationId="{968C34E4-0D25-6386-E707-6F70474A8553}"/>
          </ac:picMkLst>
        </pc:picChg>
      </pc:sldChg>
      <pc:sldChg chg="modSp add mod">
        <pc:chgData name="ZAMTANG@NAVER.COM" userId="750a74194929a6bb" providerId="LiveId" clId="{B08FCA1C-D500-495E-903B-B4B6B0C24ADE}" dt="2025-01-12T09:14:22.765" v="461" actId="1076"/>
        <pc:sldMkLst>
          <pc:docMk/>
          <pc:sldMk cId="3712415161" sldId="988"/>
        </pc:sldMkLst>
        <pc:spChg chg="mod">
          <ac:chgData name="ZAMTANG@NAVER.COM" userId="750a74194929a6bb" providerId="LiveId" clId="{B08FCA1C-D500-495E-903B-B4B6B0C24ADE}" dt="2025-01-12T09:14:11.655" v="458" actId="20577"/>
          <ac:spMkLst>
            <pc:docMk/>
            <pc:sldMk cId="3712415161" sldId="988"/>
            <ac:spMk id="2" creationId="{96487CEE-318F-09B4-F736-12F55E99249B}"/>
          </ac:spMkLst>
        </pc:spChg>
        <pc:picChg chg="mod">
          <ac:chgData name="ZAMTANG@NAVER.COM" userId="750a74194929a6bb" providerId="LiveId" clId="{B08FCA1C-D500-495E-903B-B4B6B0C24ADE}" dt="2025-01-12T09:14:22.765" v="461" actId="1076"/>
          <ac:picMkLst>
            <pc:docMk/>
            <pc:sldMk cId="3712415161" sldId="988"/>
            <ac:picMk id="5" creationId="{CCB9503B-D3D1-50B9-DDC4-75DB0E69CAE3}"/>
          </ac:picMkLst>
        </pc:picChg>
      </pc:sldChg>
      <pc:sldChg chg="addSp modSp add mod">
        <pc:chgData name="ZAMTANG@NAVER.COM" userId="750a74194929a6bb" providerId="LiveId" clId="{B08FCA1C-D500-495E-903B-B4B6B0C24ADE}" dt="2025-01-12T09:15:17.306" v="471" actId="14100"/>
        <pc:sldMkLst>
          <pc:docMk/>
          <pc:sldMk cId="2432888018" sldId="989"/>
        </pc:sldMkLst>
        <pc:spChg chg="mod">
          <ac:chgData name="ZAMTANG@NAVER.COM" userId="750a74194929a6bb" providerId="LiveId" clId="{B08FCA1C-D500-495E-903B-B4B6B0C24ADE}" dt="2025-01-12T09:14:44.535" v="463"/>
          <ac:spMkLst>
            <pc:docMk/>
            <pc:sldMk cId="2432888018" sldId="989"/>
            <ac:spMk id="2" creationId="{24797D8E-B673-19BC-AC36-320CC2241883}"/>
          </ac:spMkLst>
        </pc:spChg>
        <pc:picChg chg="mod">
          <ac:chgData name="ZAMTANG@NAVER.COM" userId="750a74194929a6bb" providerId="LiveId" clId="{B08FCA1C-D500-495E-903B-B4B6B0C24ADE}" dt="2025-01-12T09:15:12.187" v="469" actId="14100"/>
          <ac:picMkLst>
            <pc:docMk/>
            <pc:sldMk cId="2432888018" sldId="989"/>
            <ac:picMk id="5" creationId="{C9BCD83C-3C52-E37C-DFBE-DD10F1980879}"/>
          </ac:picMkLst>
        </pc:picChg>
        <pc:picChg chg="add mod">
          <ac:chgData name="ZAMTANG@NAVER.COM" userId="750a74194929a6bb" providerId="LiveId" clId="{B08FCA1C-D500-495E-903B-B4B6B0C24ADE}" dt="2025-01-12T09:15:17.306" v="471" actId="14100"/>
          <ac:picMkLst>
            <pc:docMk/>
            <pc:sldMk cId="2432888018" sldId="989"/>
            <ac:picMk id="6" creationId="{B411F46B-A37B-7FE7-7CBC-9E4F9DA4AAE3}"/>
          </ac:picMkLst>
        </pc:picChg>
      </pc:sldChg>
      <pc:sldChg chg="add">
        <pc:chgData name="ZAMTANG@NAVER.COM" userId="750a74194929a6bb" providerId="LiveId" clId="{B08FCA1C-D500-495E-903B-B4B6B0C24ADE}" dt="2025-01-12T09:15:19.852" v="472"/>
        <pc:sldMkLst>
          <pc:docMk/>
          <pc:sldMk cId="4275119919" sldId="990"/>
        </pc:sldMkLst>
      </pc:sldChg>
      <pc:sldChg chg="modSp add mod">
        <pc:chgData name="ZAMTANG@NAVER.COM" userId="750a74194929a6bb" providerId="LiveId" clId="{B08FCA1C-D500-495E-903B-B4B6B0C24ADE}" dt="2025-01-12T09:22:04.281" v="483" actId="1076"/>
        <pc:sldMkLst>
          <pc:docMk/>
          <pc:sldMk cId="1870817932" sldId="991"/>
        </pc:sldMkLst>
        <pc:spChg chg="mod">
          <ac:chgData name="ZAMTANG@NAVER.COM" userId="750a74194929a6bb" providerId="LiveId" clId="{B08FCA1C-D500-495E-903B-B4B6B0C24ADE}" dt="2025-01-12T09:21:24.749" v="474"/>
          <ac:spMkLst>
            <pc:docMk/>
            <pc:sldMk cId="1870817932" sldId="991"/>
            <ac:spMk id="2" creationId="{4389037D-051A-F1DE-7AA9-F563364AB155}"/>
          </ac:spMkLst>
        </pc:spChg>
        <pc:picChg chg="mod">
          <ac:chgData name="ZAMTANG@NAVER.COM" userId="750a74194929a6bb" providerId="LiveId" clId="{B08FCA1C-D500-495E-903B-B4B6B0C24ADE}" dt="2025-01-12T09:21:53.286" v="480" actId="1076"/>
          <ac:picMkLst>
            <pc:docMk/>
            <pc:sldMk cId="1870817932" sldId="991"/>
            <ac:picMk id="5" creationId="{9FACEBD3-6F6F-D340-4AEC-F4E43179A41D}"/>
          </ac:picMkLst>
        </pc:picChg>
        <pc:picChg chg="mod">
          <ac:chgData name="ZAMTANG@NAVER.COM" userId="750a74194929a6bb" providerId="LiveId" clId="{B08FCA1C-D500-495E-903B-B4B6B0C24ADE}" dt="2025-01-12T09:22:04.281" v="483" actId="1076"/>
          <ac:picMkLst>
            <pc:docMk/>
            <pc:sldMk cId="1870817932" sldId="991"/>
            <ac:picMk id="6" creationId="{278BB59C-F46C-5A19-FD39-4B478C066096}"/>
          </ac:picMkLst>
        </pc:picChg>
      </pc:sldChg>
      <pc:sldChg chg="delSp modSp add mod">
        <pc:chgData name="ZAMTANG@NAVER.COM" userId="750a74194929a6bb" providerId="LiveId" clId="{B08FCA1C-D500-495E-903B-B4B6B0C24ADE}" dt="2025-01-12T09:22:45.476" v="489" actId="1076"/>
        <pc:sldMkLst>
          <pc:docMk/>
          <pc:sldMk cId="347667784" sldId="992"/>
        </pc:sldMkLst>
        <pc:spChg chg="mod">
          <ac:chgData name="ZAMTANG@NAVER.COM" userId="750a74194929a6bb" providerId="LiveId" clId="{B08FCA1C-D500-495E-903B-B4B6B0C24ADE}" dt="2025-01-12T09:22:33.101" v="485"/>
          <ac:spMkLst>
            <pc:docMk/>
            <pc:sldMk cId="347667784" sldId="992"/>
            <ac:spMk id="2" creationId="{0FBFD8E5-7032-0B02-0F65-39AF59907061}"/>
          </ac:spMkLst>
        </pc:spChg>
        <pc:picChg chg="mod">
          <ac:chgData name="ZAMTANG@NAVER.COM" userId="750a74194929a6bb" providerId="LiveId" clId="{B08FCA1C-D500-495E-903B-B4B6B0C24ADE}" dt="2025-01-12T09:22:45.476" v="489" actId="1076"/>
          <ac:picMkLst>
            <pc:docMk/>
            <pc:sldMk cId="347667784" sldId="992"/>
            <ac:picMk id="5" creationId="{CC0D4980-C4E6-2B31-28EE-44F4C027C02A}"/>
          </ac:picMkLst>
        </pc:picChg>
        <pc:picChg chg="del">
          <ac:chgData name="ZAMTANG@NAVER.COM" userId="750a74194929a6bb" providerId="LiveId" clId="{B08FCA1C-D500-495E-903B-B4B6B0C24ADE}" dt="2025-01-12T09:22:40.869" v="487" actId="478"/>
          <ac:picMkLst>
            <pc:docMk/>
            <pc:sldMk cId="347667784" sldId="992"/>
            <ac:picMk id="6" creationId="{6D738903-2D0C-0040-4B5A-5BDA5A7E8712}"/>
          </ac:picMkLst>
        </pc:picChg>
      </pc:sldChg>
      <pc:sldChg chg="modSp add mod">
        <pc:chgData name="ZAMTANG@NAVER.COM" userId="750a74194929a6bb" providerId="LiveId" clId="{B08FCA1C-D500-495E-903B-B4B6B0C24ADE}" dt="2025-01-12T09:23:53.318" v="492" actId="14826"/>
        <pc:sldMkLst>
          <pc:docMk/>
          <pc:sldMk cId="2207034390" sldId="993"/>
        </pc:sldMkLst>
        <pc:spChg chg="mod">
          <ac:chgData name="ZAMTANG@NAVER.COM" userId="750a74194929a6bb" providerId="LiveId" clId="{B08FCA1C-D500-495E-903B-B4B6B0C24ADE}" dt="2025-01-12T09:23:39.449" v="491"/>
          <ac:spMkLst>
            <pc:docMk/>
            <pc:sldMk cId="2207034390" sldId="993"/>
            <ac:spMk id="2" creationId="{D08AB4EB-89D9-C0B9-89F9-2BCA3B687973}"/>
          </ac:spMkLst>
        </pc:spChg>
        <pc:picChg chg="mod">
          <ac:chgData name="ZAMTANG@NAVER.COM" userId="750a74194929a6bb" providerId="LiveId" clId="{B08FCA1C-D500-495E-903B-B4B6B0C24ADE}" dt="2025-01-12T09:23:53.318" v="492" actId="14826"/>
          <ac:picMkLst>
            <pc:docMk/>
            <pc:sldMk cId="2207034390" sldId="993"/>
            <ac:picMk id="5" creationId="{771083E0-2560-C7DA-2DF7-1E6F0736A0D6}"/>
          </ac:picMkLst>
        </pc:picChg>
      </pc:sldChg>
      <pc:sldChg chg="addSp modSp add mod">
        <pc:chgData name="ZAMTANG@NAVER.COM" userId="750a74194929a6bb" providerId="LiveId" clId="{B08FCA1C-D500-495E-903B-B4B6B0C24ADE}" dt="2025-01-12T09:26:23.215" v="519" actId="14100"/>
        <pc:sldMkLst>
          <pc:docMk/>
          <pc:sldMk cId="116595352" sldId="994"/>
        </pc:sldMkLst>
        <pc:spChg chg="mod">
          <ac:chgData name="ZAMTANG@NAVER.COM" userId="750a74194929a6bb" providerId="LiveId" clId="{B08FCA1C-D500-495E-903B-B4B6B0C24ADE}" dt="2025-01-12T09:25:46.267" v="514"/>
          <ac:spMkLst>
            <pc:docMk/>
            <pc:sldMk cId="116595352" sldId="994"/>
            <ac:spMk id="2" creationId="{F8C25A73-3111-96B2-ADC5-D12B7BC94F78}"/>
          </ac:spMkLst>
        </pc:spChg>
        <pc:picChg chg="mod">
          <ac:chgData name="ZAMTANG@NAVER.COM" userId="750a74194929a6bb" providerId="LiveId" clId="{B08FCA1C-D500-495E-903B-B4B6B0C24ADE}" dt="2025-01-12T09:25:56.459" v="516" actId="1076"/>
          <ac:picMkLst>
            <pc:docMk/>
            <pc:sldMk cId="116595352" sldId="994"/>
            <ac:picMk id="5" creationId="{263E29EB-80E5-F70A-8D9B-3F23DBF68C6E}"/>
          </ac:picMkLst>
        </pc:picChg>
        <pc:picChg chg="add mod">
          <ac:chgData name="ZAMTANG@NAVER.COM" userId="750a74194929a6bb" providerId="LiveId" clId="{B08FCA1C-D500-495E-903B-B4B6B0C24ADE}" dt="2025-01-12T09:26:23.215" v="519" actId="14100"/>
          <ac:picMkLst>
            <pc:docMk/>
            <pc:sldMk cId="116595352" sldId="994"/>
            <ac:picMk id="6" creationId="{79CBABA7-F58B-C2F1-5D87-0D77352982DD}"/>
          </ac:picMkLst>
        </pc:picChg>
      </pc:sldChg>
      <pc:sldChg chg="addSp delSp modSp add mod">
        <pc:chgData name="ZAMTANG@NAVER.COM" userId="750a74194929a6bb" providerId="LiveId" clId="{B08FCA1C-D500-495E-903B-B4B6B0C24ADE}" dt="2025-01-12T09:29:46.360" v="537" actId="1076"/>
        <pc:sldMkLst>
          <pc:docMk/>
          <pc:sldMk cId="4162010925" sldId="995"/>
        </pc:sldMkLst>
        <pc:spChg chg="mod">
          <ac:chgData name="ZAMTANG@NAVER.COM" userId="750a74194929a6bb" providerId="LiveId" clId="{B08FCA1C-D500-495E-903B-B4B6B0C24ADE}" dt="2025-01-12T09:28:17.418" v="525" actId="20577"/>
          <ac:spMkLst>
            <pc:docMk/>
            <pc:sldMk cId="4162010925" sldId="995"/>
            <ac:spMk id="2" creationId="{1BBF1958-0803-1A7F-0334-27467C9F15D4}"/>
          </ac:spMkLst>
        </pc:spChg>
        <pc:picChg chg="del">
          <ac:chgData name="ZAMTANG@NAVER.COM" userId="750a74194929a6bb" providerId="LiveId" clId="{B08FCA1C-D500-495E-903B-B4B6B0C24ADE}" dt="2025-01-12T09:28:13.525" v="522" actId="478"/>
          <ac:picMkLst>
            <pc:docMk/>
            <pc:sldMk cId="4162010925" sldId="995"/>
            <ac:picMk id="5" creationId="{E52A2CBD-A3A6-B932-309A-83391C26C40C}"/>
          </ac:picMkLst>
        </pc:picChg>
        <pc:picChg chg="mod">
          <ac:chgData name="ZAMTANG@NAVER.COM" userId="750a74194929a6bb" providerId="LiveId" clId="{B08FCA1C-D500-495E-903B-B4B6B0C24ADE}" dt="2025-01-12T09:29:34.478" v="535" actId="1076"/>
          <ac:picMkLst>
            <pc:docMk/>
            <pc:sldMk cId="4162010925" sldId="995"/>
            <ac:picMk id="6" creationId="{02C9CFA3-D27F-F62D-75E8-0DA2145EFC65}"/>
          </ac:picMkLst>
        </pc:picChg>
        <pc:picChg chg="add mod">
          <ac:chgData name="ZAMTANG@NAVER.COM" userId="750a74194929a6bb" providerId="LiveId" clId="{B08FCA1C-D500-495E-903B-B4B6B0C24ADE}" dt="2025-01-12T09:29:46.360" v="537" actId="1076"/>
          <ac:picMkLst>
            <pc:docMk/>
            <pc:sldMk cId="4162010925" sldId="995"/>
            <ac:picMk id="7" creationId="{E2BC416C-0DB1-2307-ADBE-37624C09679E}"/>
          </ac:picMkLst>
        </pc:picChg>
      </pc:sldChg>
      <pc:sldChg chg="delSp modSp add mod">
        <pc:chgData name="ZAMTANG@NAVER.COM" userId="750a74194929a6bb" providerId="LiveId" clId="{B08FCA1C-D500-495E-903B-B4B6B0C24ADE}" dt="2025-01-12T09:34:55.526" v="563" actId="1076"/>
        <pc:sldMkLst>
          <pc:docMk/>
          <pc:sldMk cId="2008612923" sldId="996"/>
        </pc:sldMkLst>
        <pc:spChg chg="mod">
          <ac:chgData name="ZAMTANG@NAVER.COM" userId="750a74194929a6bb" providerId="LiveId" clId="{B08FCA1C-D500-495E-903B-B4B6B0C24ADE}" dt="2025-01-12T09:34:48.737" v="561" actId="20577"/>
          <ac:spMkLst>
            <pc:docMk/>
            <pc:sldMk cId="2008612923" sldId="996"/>
            <ac:spMk id="2" creationId="{7AA2D5B4-87FC-5972-D411-7B247B36998C}"/>
          </ac:spMkLst>
        </pc:spChg>
        <pc:picChg chg="mod">
          <ac:chgData name="ZAMTANG@NAVER.COM" userId="750a74194929a6bb" providerId="LiveId" clId="{B08FCA1C-D500-495E-903B-B4B6B0C24ADE}" dt="2025-01-12T09:34:55.526" v="563" actId="1076"/>
          <ac:picMkLst>
            <pc:docMk/>
            <pc:sldMk cId="2008612923" sldId="996"/>
            <ac:picMk id="6" creationId="{EC3B5FAE-CEDE-D272-DCDE-3985DBBC4882}"/>
          </ac:picMkLst>
        </pc:picChg>
        <pc:picChg chg="del">
          <ac:chgData name="ZAMTANG@NAVER.COM" userId="750a74194929a6bb" providerId="LiveId" clId="{B08FCA1C-D500-495E-903B-B4B6B0C24ADE}" dt="2025-01-12T09:30:17.328" v="541" actId="478"/>
          <ac:picMkLst>
            <pc:docMk/>
            <pc:sldMk cId="2008612923" sldId="996"/>
            <ac:picMk id="7" creationId="{C96178FC-BC0F-AF4E-0A84-9663A4A35CB6}"/>
          </ac:picMkLst>
        </pc:picChg>
      </pc:sldChg>
      <pc:sldChg chg="delSp modSp add mod">
        <pc:chgData name="ZAMTANG@NAVER.COM" userId="750a74194929a6bb" providerId="LiveId" clId="{B08FCA1C-D500-495E-903B-B4B6B0C24ADE}" dt="2025-01-12T09:41:13.547" v="698" actId="1076"/>
        <pc:sldMkLst>
          <pc:docMk/>
          <pc:sldMk cId="541949768" sldId="997"/>
        </pc:sldMkLst>
        <pc:spChg chg="mod">
          <ac:chgData name="ZAMTANG@NAVER.COM" userId="750a74194929a6bb" providerId="LiveId" clId="{B08FCA1C-D500-495E-903B-B4B6B0C24ADE}" dt="2025-01-12T09:40:39.479" v="692"/>
          <ac:spMkLst>
            <pc:docMk/>
            <pc:sldMk cId="541949768" sldId="997"/>
            <ac:spMk id="6" creationId="{6A9358F2-80E1-A4A9-9E28-D853C36DDE18}"/>
          </ac:spMkLst>
        </pc:spChg>
        <pc:picChg chg="del">
          <ac:chgData name="ZAMTANG@NAVER.COM" userId="750a74194929a6bb" providerId="LiveId" clId="{B08FCA1C-D500-495E-903B-B4B6B0C24ADE}" dt="2025-01-12T09:41:08.182" v="696" actId="478"/>
          <ac:picMkLst>
            <pc:docMk/>
            <pc:sldMk cId="541949768" sldId="997"/>
            <ac:picMk id="5" creationId="{EE19D10F-A5F1-B1B4-6193-FA2A63412918}"/>
          </ac:picMkLst>
        </pc:picChg>
        <pc:picChg chg="mod">
          <ac:chgData name="ZAMTANG@NAVER.COM" userId="750a74194929a6bb" providerId="LiveId" clId="{B08FCA1C-D500-495E-903B-B4B6B0C24ADE}" dt="2025-01-12T09:41:13.547" v="698" actId="1076"/>
          <ac:picMkLst>
            <pc:docMk/>
            <pc:sldMk cId="541949768" sldId="997"/>
            <ac:picMk id="8" creationId="{5ED1DFD5-702A-BA0C-6267-5090E9566FAE}"/>
          </ac:picMkLst>
        </pc:picChg>
      </pc:sldChg>
      <pc:sldChg chg="add del">
        <pc:chgData name="ZAMTANG@NAVER.COM" userId="750a74194929a6bb" providerId="LiveId" clId="{B08FCA1C-D500-495E-903B-B4B6B0C24ADE}" dt="2025-01-12T09:30:36.991" v="545" actId="47"/>
        <pc:sldMkLst>
          <pc:docMk/>
          <pc:sldMk cId="3629188057" sldId="997"/>
        </pc:sldMkLst>
      </pc:sldChg>
      <pc:sldChg chg="modSp add mod">
        <pc:chgData name="ZAMTANG@NAVER.COM" userId="750a74194929a6bb" providerId="LiveId" clId="{B08FCA1C-D500-495E-903B-B4B6B0C24ADE}" dt="2025-01-12T09:42:25.188" v="703" actId="1076"/>
        <pc:sldMkLst>
          <pc:docMk/>
          <pc:sldMk cId="2004772136" sldId="998"/>
        </pc:sldMkLst>
        <pc:spChg chg="mod">
          <ac:chgData name="ZAMTANG@NAVER.COM" userId="750a74194929a6bb" providerId="LiveId" clId="{B08FCA1C-D500-495E-903B-B4B6B0C24ADE}" dt="2025-01-12T09:42:09.342" v="700"/>
          <ac:spMkLst>
            <pc:docMk/>
            <pc:sldMk cId="2004772136" sldId="998"/>
            <ac:spMk id="6" creationId="{CFF10E7C-CD51-989D-8852-B1D0F4C43AC1}"/>
          </ac:spMkLst>
        </pc:spChg>
        <pc:picChg chg="mod">
          <ac:chgData name="ZAMTANG@NAVER.COM" userId="750a74194929a6bb" providerId="LiveId" clId="{B08FCA1C-D500-495E-903B-B4B6B0C24ADE}" dt="2025-01-12T09:42:25.188" v="703" actId="1076"/>
          <ac:picMkLst>
            <pc:docMk/>
            <pc:sldMk cId="2004772136" sldId="998"/>
            <ac:picMk id="8" creationId="{5F24DF45-9CB1-9798-56AE-9837DA229C8A}"/>
          </ac:picMkLst>
        </pc:picChg>
      </pc:sldChg>
      <pc:sldChg chg="addSp modSp add mod">
        <pc:chgData name="ZAMTANG@NAVER.COM" userId="750a74194929a6bb" providerId="LiveId" clId="{B08FCA1C-D500-495E-903B-B4B6B0C24ADE}" dt="2025-01-12T09:43:55.151" v="712" actId="1076"/>
        <pc:sldMkLst>
          <pc:docMk/>
          <pc:sldMk cId="1621842498" sldId="999"/>
        </pc:sldMkLst>
        <pc:spChg chg="mod">
          <ac:chgData name="ZAMTANG@NAVER.COM" userId="750a74194929a6bb" providerId="LiveId" clId="{B08FCA1C-D500-495E-903B-B4B6B0C24ADE}" dt="2025-01-12T09:43:27.179" v="705"/>
          <ac:spMkLst>
            <pc:docMk/>
            <pc:sldMk cId="1621842498" sldId="999"/>
            <ac:spMk id="6" creationId="{C2A0D437-461D-AA82-6104-735CC539467F}"/>
          </ac:spMkLst>
        </pc:spChg>
        <pc:picChg chg="add mod">
          <ac:chgData name="ZAMTANG@NAVER.COM" userId="750a74194929a6bb" providerId="LiveId" clId="{B08FCA1C-D500-495E-903B-B4B6B0C24ADE}" dt="2025-01-12T09:43:53.323" v="711" actId="1076"/>
          <ac:picMkLst>
            <pc:docMk/>
            <pc:sldMk cId="1621842498" sldId="999"/>
            <ac:picMk id="5" creationId="{A2428503-0159-FC04-636E-000CB539D195}"/>
          </ac:picMkLst>
        </pc:picChg>
        <pc:picChg chg="mod">
          <ac:chgData name="ZAMTANG@NAVER.COM" userId="750a74194929a6bb" providerId="LiveId" clId="{B08FCA1C-D500-495E-903B-B4B6B0C24ADE}" dt="2025-01-12T09:43:55.151" v="712" actId="1076"/>
          <ac:picMkLst>
            <pc:docMk/>
            <pc:sldMk cId="1621842498" sldId="999"/>
            <ac:picMk id="8" creationId="{927388C9-4820-4BE8-D893-DB6A621E4FE7}"/>
          </ac:picMkLst>
        </pc:picChg>
      </pc:sldChg>
      <pc:sldChg chg="delSp modSp add mod">
        <pc:chgData name="ZAMTANG@NAVER.COM" userId="750a74194929a6bb" providerId="LiveId" clId="{B08FCA1C-D500-495E-903B-B4B6B0C24ADE}" dt="2025-01-12T09:44:54.365" v="718" actId="1076"/>
        <pc:sldMkLst>
          <pc:docMk/>
          <pc:sldMk cId="1067250325" sldId="1000"/>
        </pc:sldMkLst>
        <pc:spChg chg="mod">
          <ac:chgData name="ZAMTANG@NAVER.COM" userId="750a74194929a6bb" providerId="LiveId" clId="{B08FCA1C-D500-495E-903B-B4B6B0C24ADE}" dt="2025-01-12T09:44:33.167" v="714"/>
          <ac:spMkLst>
            <pc:docMk/>
            <pc:sldMk cId="1067250325" sldId="1000"/>
            <ac:spMk id="6" creationId="{702A1404-3D6A-5BEB-6B8D-624021F34D04}"/>
          </ac:spMkLst>
        </pc:spChg>
        <pc:picChg chg="del">
          <ac:chgData name="ZAMTANG@NAVER.COM" userId="750a74194929a6bb" providerId="LiveId" clId="{B08FCA1C-D500-495E-903B-B4B6B0C24ADE}" dt="2025-01-12T09:44:47.118" v="716" actId="478"/>
          <ac:picMkLst>
            <pc:docMk/>
            <pc:sldMk cId="1067250325" sldId="1000"/>
            <ac:picMk id="5" creationId="{1405AE52-C839-19C4-590B-5EB23C8481B9}"/>
          </ac:picMkLst>
        </pc:picChg>
        <pc:picChg chg="mod">
          <ac:chgData name="ZAMTANG@NAVER.COM" userId="750a74194929a6bb" providerId="LiveId" clId="{B08FCA1C-D500-495E-903B-B4B6B0C24ADE}" dt="2025-01-12T09:44:54.365" v="718" actId="1076"/>
          <ac:picMkLst>
            <pc:docMk/>
            <pc:sldMk cId="1067250325" sldId="1000"/>
            <ac:picMk id="8" creationId="{5CA51DA3-499F-DDDB-D6CF-37D1536483AC}"/>
          </ac:picMkLst>
        </pc:picChg>
      </pc:sldChg>
      <pc:sldChg chg="modSp add mod">
        <pc:chgData name="ZAMTANG@NAVER.COM" userId="750a74194929a6bb" providerId="LiveId" clId="{B08FCA1C-D500-495E-903B-B4B6B0C24ADE}" dt="2025-01-12T09:53:27.842" v="724" actId="1076"/>
        <pc:sldMkLst>
          <pc:docMk/>
          <pc:sldMk cId="1017760993" sldId="1001"/>
        </pc:sldMkLst>
        <pc:spChg chg="mod">
          <ac:chgData name="ZAMTANG@NAVER.COM" userId="750a74194929a6bb" providerId="LiveId" clId="{B08FCA1C-D500-495E-903B-B4B6B0C24ADE}" dt="2025-01-12T09:53:05.821" v="721" actId="20577"/>
          <ac:spMkLst>
            <pc:docMk/>
            <pc:sldMk cId="1017760993" sldId="1001"/>
            <ac:spMk id="6" creationId="{CDF7CD77-1BD9-9C23-CF3A-781E33ADBFEC}"/>
          </ac:spMkLst>
        </pc:spChg>
        <pc:picChg chg="mod">
          <ac:chgData name="ZAMTANG@NAVER.COM" userId="750a74194929a6bb" providerId="LiveId" clId="{B08FCA1C-D500-495E-903B-B4B6B0C24ADE}" dt="2025-01-12T09:53:27.842" v="724" actId="1076"/>
          <ac:picMkLst>
            <pc:docMk/>
            <pc:sldMk cId="1017760993" sldId="1001"/>
            <ac:picMk id="8" creationId="{96576873-EE61-1960-A991-F1FF9591C987}"/>
          </ac:picMkLst>
        </pc:picChg>
      </pc:sldChg>
      <pc:sldChg chg="modSp add mod">
        <pc:chgData name="ZAMTANG@NAVER.COM" userId="750a74194929a6bb" providerId="LiveId" clId="{B08FCA1C-D500-495E-903B-B4B6B0C24ADE}" dt="2025-01-12T09:53:47.555" v="728"/>
        <pc:sldMkLst>
          <pc:docMk/>
          <pc:sldMk cId="3073556927" sldId="1002"/>
        </pc:sldMkLst>
        <pc:spChg chg="mod">
          <ac:chgData name="ZAMTANG@NAVER.COM" userId="750a74194929a6bb" providerId="LiveId" clId="{B08FCA1C-D500-495E-903B-B4B6B0C24ADE}" dt="2025-01-12T09:53:47.555" v="728"/>
          <ac:spMkLst>
            <pc:docMk/>
            <pc:sldMk cId="3073556927" sldId="1002"/>
            <ac:spMk id="2" creationId="{3E9EDC3B-4008-EE15-EDC8-BD5E523110CD}"/>
          </ac:spMkLst>
        </pc:spChg>
        <pc:spChg chg="mod">
          <ac:chgData name="ZAMTANG@NAVER.COM" userId="750a74194929a6bb" providerId="LiveId" clId="{B08FCA1C-D500-495E-903B-B4B6B0C24ADE}" dt="2025-01-12T09:53:37.276" v="727" actId="20577"/>
          <ac:spMkLst>
            <pc:docMk/>
            <pc:sldMk cId="3073556927" sldId="1002"/>
            <ac:spMk id="3" creationId="{CAFE9A6A-0A81-7FA3-BED1-8DE8B96ADB8B}"/>
          </ac:spMkLst>
        </pc:spChg>
      </pc:sldChg>
      <pc:sldChg chg="delSp modSp add mod">
        <pc:chgData name="ZAMTANG@NAVER.COM" userId="750a74194929a6bb" providerId="LiveId" clId="{B08FCA1C-D500-495E-903B-B4B6B0C24ADE}" dt="2025-01-12T09:55:00.687" v="742"/>
        <pc:sldMkLst>
          <pc:docMk/>
          <pc:sldMk cId="4179483899" sldId="1003"/>
        </pc:sldMkLst>
        <pc:spChg chg="mod">
          <ac:chgData name="ZAMTANG@NAVER.COM" userId="750a74194929a6bb" providerId="LiveId" clId="{B08FCA1C-D500-495E-903B-B4B6B0C24ADE}" dt="2025-01-12T09:55:00.687" v="742"/>
          <ac:spMkLst>
            <pc:docMk/>
            <pc:sldMk cId="4179483899" sldId="1003"/>
            <ac:spMk id="3" creationId="{9BC175AC-B984-AAF1-A3E8-058EEB5D5147}"/>
          </ac:spMkLst>
        </pc:spChg>
        <pc:spChg chg="mod">
          <ac:chgData name="ZAMTANG@NAVER.COM" userId="750a74194929a6bb" providerId="LiveId" clId="{B08FCA1C-D500-495E-903B-B4B6B0C24ADE}" dt="2025-01-12T09:54:10.482" v="731" actId="20577"/>
          <ac:spMkLst>
            <pc:docMk/>
            <pc:sldMk cId="4179483899" sldId="1003"/>
            <ac:spMk id="6" creationId="{C53CE53C-1158-8C07-28D3-31CD7DB4206F}"/>
          </ac:spMkLst>
        </pc:spChg>
        <pc:picChg chg="del">
          <ac:chgData name="ZAMTANG@NAVER.COM" userId="750a74194929a6bb" providerId="LiveId" clId="{B08FCA1C-D500-495E-903B-B4B6B0C24ADE}" dt="2025-01-12T09:54:25.651" v="733" actId="478"/>
          <ac:picMkLst>
            <pc:docMk/>
            <pc:sldMk cId="4179483899" sldId="1003"/>
            <ac:picMk id="5" creationId="{FDCC661B-C062-9B7E-1895-22438A7670BE}"/>
          </ac:picMkLst>
        </pc:picChg>
        <pc:picChg chg="mod">
          <ac:chgData name="ZAMTANG@NAVER.COM" userId="750a74194929a6bb" providerId="LiveId" clId="{B08FCA1C-D500-495E-903B-B4B6B0C24ADE}" dt="2025-01-12T09:54:31.839" v="736" actId="1076"/>
          <ac:picMkLst>
            <pc:docMk/>
            <pc:sldMk cId="4179483899" sldId="1003"/>
            <ac:picMk id="8" creationId="{FF2C356C-40EF-ED9F-88DB-2C3E94881215}"/>
          </ac:picMkLst>
        </pc:picChg>
      </pc:sldChg>
      <pc:sldChg chg="delSp modSp add mod">
        <pc:chgData name="ZAMTANG@NAVER.COM" userId="750a74194929a6bb" providerId="LiveId" clId="{B08FCA1C-D500-495E-903B-B4B6B0C24ADE}" dt="2025-01-12T10:04:05.834" v="843" actId="5793"/>
        <pc:sldMkLst>
          <pc:docMk/>
          <pc:sldMk cId="2368186791" sldId="1004"/>
        </pc:sldMkLst>
        <pc:spChg chg="mod">
          <ac:chgData name="ZAMTANG@NAVER.COM" userId="750a74194929a6bb" providerId="LiveId" clId="{B08FCA1C-D500-495E-903B-B4B6B0C24ADE}" dt="2025-01-12T09:55:10.313" v="744"/>
          <ac:spMkLst>
            <pc:docMk/>
            <pc:sldMk cId="2368186791" sldId="1004"/>
            <ac:spMk id="3" creationId="{2D792DA3-7D4E-14C1-556F-E45BA61E99C4}"/>
          </ac:spMkLst>
        </pc:spChg>
        <pc:spChg chg="mod">
          <ac:chgData name="ZAMTANG@NAVER.COM" userId="750a74194929a6bb" providerId="LiveId" clId="{B08FCA1C-D500-495E-903B-B4B6B0C24ADE}" dt="2025-01-12T10:04:05.834" v="843" actId="5793"/>
          <ac:spMkLst>
            <pc:docMk/>
            <pc:sldMk cId="2368186791" sldId="1004"/>
            <ac:spMk id="6" creationId="{C56313CE-2967-3FD4-E3F2-B9C389CCF765}"/>
          </ac:spMkLst>
        </pc:spChg>
        <pc:picChg chg="del">
          <ac:chgData name="ZAMTANG@NAVER.COM" userId="750a74194929a6bb" providerId="LiveId" clId="{B08FCA1C-D500-495E-903B-B4B6B0C24ADE}" dt="2025-01-12T09:56:07.706" v="769" actId="478"/>
          <ac:picMkLst>
            <pc:docMk/>
            <pc:sldMk cId="2368186791" sldId="1004"/>
            <ac:picMk id="5" creationId="{B6B40256-E645-EB95-5D52-DDF837894B3D}"/>
          </ac:picMkLst>
        </pc:picChg>
        <pc:picChg chg="mod">
          <ac:chgData name="ZAMTANG@NAVER.COM" userId="750a74194929a6bb" providerId="LiveId" clId="{B08FCA1C-D500-495E-903B-B4B6B0C24ADE}" dt="2025-01-12T09:57:20.122" v="790" actId="1076"/>
          <ac:picMkLst>
            <pc:docMk/>
            <pc:sldMk cId="2368186791" sldId="1004"/>
            <ac:picMk id="8" creationId="{B2C526B7-5321-2AEB-63BA-545E9F624D74}"/>
          </ac:picMkLst>
        </pc:picChg>
      </pc:sldChg>
      <pc:sldChg chg="modSp add mod">
        <pc:chgData name="ZAMTANG@NAVER.COM" userId="750a74194929a6bb" providerId="LiveId" clId="{B08FCA1C-D500-495E-903B-B4B6B0C24ADE}" dt="2025-01-12T09:55:06.183" v="743"/>
        <pc:sldMkLst>
          <pc:docMk/>
          <pc:sldMk cId="4208827367" sldId="1005"/>
        </pc:sldMkLst>
        <pc:spChg chg="mod">
          <ac:chgData name="ZAMTANG@NAVER.COM" userId="750a74194929a6bb" providerId="LiveId" clId="{B08FCA1C-D500-495E-903B-B4B6B0C24ADE}" dt="2025-01-12T09:55:06.183" v="743"/>
          <ac:spMkLst>
            <pc:docMk/>
            <pc:sldMk cId="4208827367" sldId="1005"/>
            <ac:spMk id="3" creationId="{6643A241-11FF-13EB-FC76-8100BAA23592}"/>
          </ac:spMkLst>
        </pc:spChg>
        <pc:picChg chg="mod">
          <ac:chgData name="ZAMTANG@NAVER.COM" userId="750a74194929a6bb" providerId="LiveId" clId="{B08FCA1C-D500-495E-903B-B4B6B0C24ADE}" dt="2025-01-12T09:54:46.449" v="738" actId="14826"/>
          <ac:picMkLst>
            <pc:docMk/>
            <pc:sldMk cId="4208827367" sldId="1005"/>
            <ac:picMk id="8" creationId="{09A59D6B-6B37-2055-856C-3CEDE3BB93EB}"/>
          </ac:picMkLst>
        </pc:picChg>
      </pc:sldChg>
      <pc:sldChg chg="modSp add mod">
        <pc:chgData name="ZAMTANG@NAVER.COM" userId="750a74194929a6bb" providerId="LiveId" clId="{B08FCA1C-D500-495E-903B-B4B6B0C24ADE}" dt="2025-01-12T10:04:02.481" v="842" actId="20577"/>
        <pc:sldMkLst>
          <pc:docMk/>
          <pc:sldMk cId="4161307397" sldId="1006"/>
        </pc:sldMkLst>
        <pc:spChg chg="mod">
          <ac:chgData name="ZAMTANG@NAVER.COM" userId="750a74194929a6bb" providerId="LiveId" clId="{B08FCA1C-D500-495E-903B-B4B6B0C24ADE}" dt="2025-01-12T10:04:02.481" v="842" actId="20577"/>
          <ac:spMkLst>
            <pc:docMk/>
            <pc:sldMk cId="4161307397" sldId="1006"/>
            <ac:spMk id="6" creationId="{3B22C14F-DD1A-70D4-08DD-6567F4BCB35A}"/>
          </ac:spMkLst>
        </pc:spChg>
        <pc:picChg chg="mod">
          <ac:chgData name="ZAMTANG@NAVER.COM" userId="750a74194929a6bb" providerId="LiveId" clId="{B08FCA1C-D500-495E-903B-B4B6B0C24ADE}" dt="2025-01-12T09:58:07.565" v="797" actId="1076"/>
          <ac:picMkLst>
            <pc:docMk/>
            <pc:sldMk cId="4161307397" sldId="1006"/>
            <ac:picMk id="8" creationId="{4BFD9056-6DA8-8202-1089-FDC795C34D82}"/>
          </ac:picMkLst>
        </pc:picChg>
      </pc:sldChg>
      <pc:sldChg chg="modSp add mod">
        <pc:chgData name="ZAMTANG@NAVER.COM" userId="750a74194929a6bb" providerId="LiveId" clId="{B08FCA1C-D500-495E-903B-B4B6B0C24ADE}" dt="2025-01-12T09:58:59.535" v="806" actId="1076"/>
        <pc:sldMkLst>
          <pc:docMk/>
          <pc:sldMk cId="1222876485" sldId="1007"/>
        </pc:sldMkLst>
        <pc:spChg chg="mod">
          <ac:chgData name="ZAMTANG@NAVER.COM" userId="750a74194929a6bb" providerId="LiveId" clId="{B08FCA1C-D500-495E-903B-B4B6B0C24ADE}" dt="2025-01-12T09:58:30.648" v="802" actId="20577"/>
          <ac:spMkLst>
            <pc:docMk/>
            <pc:sldMk cId="1222876485" sldId="1007"/>
            <ac:spMk id="6" creationId="{2E604DD8-5664-5B43-FD9A-F4CD12EDEC07}"/>
          </ac:spMkLst>
        </pc:spChg>
        <pc:picChg chg="mod">
          <ac:chgData name="ZAMTANG@NAVER.COM" userId="750a74194929a6bb" providerId="LiveId" clId="{B08FCA1C-D500-495E-903B-B4B6B0C24ADE}" dt="2025-01-12T09:58:59.535" v="806" actId="1076"/>
          <ac:picMkLst>
            <pc:docMk/>
            <pc:sldMk cId="1222876485" sldId="1007"/>
            <ac:picMk id="8" creationId="{A670DEA0-02AC-51C9-2A58-3B8D1DDDD817}"/>
          </ac:picMkLst>
        </pc:picChg>
      </pc:sldChg>
      <pc:sldChg chg="addSp modSp add mod">
        <pc:chgData name="ZAMTANG@NAVER.COM" userId="750a74194929a6bb" providerId="LiveId" clId="{B08FCA1C-D500-495E-903B-B4B6B0C24ADE}" dt="2025-01-12T10:02:41.524" v="827" actId="14100"/>
        <pc:sldMkLst>
          <pc:docMk/>
          <pc:sldMk cId="1507209844" sldId="1008"/>
        </pc:sldMkLst>
        <pc:spChg chg="add mod">
          <ac:chgData name="ZAMTANG@NAVER.COM" userId="750a74194929a6bb" providerId="LiveId" clId="{B08FCA1C-D500-495E-903B-B4B6B0C24ADE}" dt="2025-01-12T10:02:41.524" v="827" actId="14100"/>
          <ac:spMkLst>
            <pc:docMk/>
            <pc:sldMk cId="1507209844" sldId="1008"/>
            <ac:spMk id="7" creationId="{E0C1C533-02D5-AEFD-8E73-056495955A5D}"/>
          </ac:spMkLst>
        </pc:spChg>
        <pc:picChg chg="add mod">
          <ac:chgData name="ZAMTANG@NAVER.COM" userId="750a74194929a6bb" providerId="LiveId" clId="{B08FCA1C-D500-495E-903B-B4B6B0C24ADE}" dt="2025-01-12T10:00:11.380" v="818" actId="1076"/>
          <ac:picMkLst>
            <pc:docMk/>
            <pc:sldMk cId="1507209844" sldId="1008"/>
            <ac:picMk id="5" creationId="{B02085BC-A9E9-04DA-85A4-EF1F9A40166D}"/>
          </ac:picMkLst>
        </pc:picChg>
        <pc:picChg chg="mod">
          <ac:chgData name="ZAMTANG@NAVER.COM" userId="750a74194929a6bb" providerId="LiveId" clId="{B08FCA1C-D500-495E-903B-B4B6B0C24ADE}" dt="2025-01-12T09:59:29.426" v="814" actId="14100"/>
          <ac:picMkLst>
            <pc:docMk/>
            <pc:sldMk cId="1507209844" sldId="1008"/>
            <ac:picMk id="8" creationId="{A9AA4DE0-B90A-28AD-C3B4-3259F7D738AD}"/>
          </ac:picMkLst>
        </pc:picChg>
      </pc:sldChg>
      <pc:sldChg chg="modSp add mod">
        <pc:chgData name="ZAMTANG@NAVER.COM" userId="750a74194929a6bb" providerId="LiveId" clId="{B08FCA1C-D500-495E-903B-B4B6B0C24ADE}" dt="2025-01-12T10:04:25.454" v="846" actId="1076"/>
        <pc:sldMkLst>
          <pc:docMk/>
          <pc:sldMk cId="90520226" sldId="1009"/>
        </pc:sldMkLst>
        <pc:spChg chg="mod">
          <ac:chgData name="ZAMTANG@NAVER.COM" userId="750a74194929a6bb" providerId="LiveId" clId="{B08FCA1C-D500-495E-903B-B4B6B0C24ADE}" dt="2025-01-12T10:03:56.075" v="839" actId="113"/>
          <ac:spMkLst>
            <pc:docMk/>
            <pc:sldMk cId="90520226" sldId="1009"/>
            <ac:spMk id="6" creationId="{388A31A0-09B1-E08A-EDEB-756D5256D6FF}"/>
          </ac:spMkLst>
        </pc:spChg>
        <pc:picChg chg="mod">
          <ac:chgData name="ZAMTANG@NAVER.COM" userId="750a74194929a6bb" providerId="LiveId" clId="{B08FCA1C-D500-495E-903B-B4B6B0C24ADE}" dt="2025-01-12T10:04:25.454" v="846" actId="1076"/>
          <ac:picMkLst>
            <pc:docMk/>
            <pc:sldMk cId="90520226" sldId="1009"/>
            <ac:picMk id="8" creationId="{972F5CA4-9E82-3E2B-6148-E31767C39EBD}"/>
          </ac:picMkLst>
        </pc:picChg>
      </pc:sldChg>
      <pc:sldChg chg="delSp modSp add del mod">
        <pc:chgData name="ZAMTANG@NAVER.COM" userId="750a74194929a6bb" providerId="LiveId" clId="{B08FCA1C-D500-495E-903B-B4B6B0C24ADE}" dt="2025-01-12T10:03:41.953" v="835" actId="47"/>
        <pc:sldMkLst>
          <pc:docMk/>
          <pc:sldMk cId="3094210518" sldId="1009"/>
        </pc:sldMkLst>
        <pc:spChg chg="mod">
          <ac:chgData name="ZAMTANG@NAVER.COM" userId="750a74194929a6bb" providerId="LiveId" clId="{B08FCA1C-D500-495E-903B-B4B6B0C24ADE}" dt="2025-01-12T10:03:23.920" v="834" actId="20577"/>
          <ac:spMkLst>
            <pc:docMk/>
            <pc:sldMk cId="3094210518" sldId="1009"/>
            <ac:spMk id="6" creationId="{13414B70-5B63-9E2A-C8BD-B78190A8D117}"/>
          </ac:spMkLst>
        </pc:spChg>
        <pc:spChg chg="del">
          <ac:chgData name="ZAMTANG@NAVER.COM" userId="750a74194929a6bb" providerId="LiveId" clId="{B08FCA1C-D500-495E-903B-B4B6B0C24ADE}" dt="2025-01-12T10:03:20.499" v="831" actId="478"/>
          <ac:spMkLst>
            <pc:docMk/>
            <pc:sldMk cId="3094210518" sldId="1009"/>
            <ac:spMk id="7" creationId="{45BAEF90-3141-71DD-F210-E7435AC8AF9A}"/>
          </ac:spMkLst>
        </pc:spChg>
        <pc:picChg chg="del">
          <ac:chgData name="ZAMTANG@NAVER.COM" userId="750a74194929a6bb" providerId="LiveId" clId="{B08FCA1C-D500-495E-903B-B4B6B0C24ADE}" dt="2025-01-12T10:03:21.812" v="833" actId="478"/>
          <ac:picMkLst>
            <pc:docMk/>
            <pc:sldMk cId="3094210518" sldId="1009"/>
            <ac:picMk id="5" creationId="{CABF7E13-E56A-015A-B718-4821933DAE6D}"/>
          </ac:picMkLst>
        </pc:picChg>
        <pc:picChg chg="del">
          <ac:chgData name="ZAMTANG@NAVER.COM" userId="750a74194929a6bb" providerId="LiveId" clId="{B08FCA1C-D500-495E-903B-B4B6B0C24ADE}" dt="2025-01-12T10:03:21.187" v="832" actId="478"/>
          <ac:picMkLst>
            <pc:docMk/>
            <pc:sldMk cId="3094210518" sldId="1009"/>
            <ac:picMk id="8" creationId="{DE22971B-8592-127D-325D-6D21C09DF2E8}"/>
          </ac:picMkLst>
        </pc:picChg>
      </pc:sldChg>
      <pc:sldChg chg="modSp add mod">
        <pc:chgData name="ZAMTANG@NAVER.COM" userId="750a74194929a6bb" providerId="LiveId" clId="{B08FCA1C-D500-495E-903B-B4B6B0C24ADE}" dt="2025-01-12T10:05:52.352" v="896"/>
        <pc:sldMkLst>
          <pc:docMk/>
          <pc:sldMk cId="3149565901" sldId="1010"/>
        </pc:sldMkLst>
        <pc:spChg chg="mod">
          <ac:chgData name="ZAMTANG@NAVER.COM" userId="750a74194929a6bb" providerId="LiveId" clId="{B08FCA1C-D500-495E-903B-B4B6B0C24ADE}" dt="2025-01-12T10:05:52.352" v="896"/>
          <ac:spMkLst>
            <pc:docMk/>
            <pc:sldMk cId="3149565901" sldId="1010"/>
            <ac:spMk id="6" creationId="{8AFFDE2D-D13F-73D9-1C8B-76ACC1B04983}"/>
          </ac:spMkLst>
        </pc:spChg>
        <pc:picChg chg="mod">
          <ac:chgData name="ZAMTANG@NAVER.COM" userId="750a74194929a6bb" providerId="LiveId" clId="{B08FCA1C-D500-495E-903B-B4B6B0C24ADE}" dt="2025-01-12T10:05:28.241" v="874" actId="1076"/>
          <ac:picMkLst>
            <pc:docMk/>
            <pc:sldMk cId="3149565901" sldId="1010"/>
            <ac:picMk id="8" creationId="{29520E55-6644-F7C6-5578-D3DD87CE897D}"/>
          </ac:picMkLst>
        </pc:picChg>
      </pc:sldChg>
      <pc:sldChg chg="addSp modSp add mod">
        <pc:chgData name="ZAMTANG@NAVER.COM" userId="750a74194929a6bb" providerId="LiveId" clId="{B08FCA1C-D500-495E-903B-B4B6B0C24ADE}" dt="2025-01-12T10:07:57.519" v="915"/>
        <pc:sldMkLst>
          <pc:docMk/>
          <pc:sldMk cId="4291516437" sldId="1011"/>
        </pc:sldMkLst>
        <pc:spChg chg="mod">
          <ac:chgData name="ZAMTANG@NAVER.COM" userId="750a74194929a6bb" providerId="LiveId" clId="{B08FCA1C-D500-495E-903B-B4B6B0C24ADE}" dt="2025-01-12T10:07:57.519" v="915"/>
          <ac:spMkLst>
            <pc:docMk/>
            <pc:sldMk cId="4291516437" sldId="1011"/>
            <ac:spMk id="6" creationId="{EF1F9DDF-5110-5B6C-5212-C181AACAFA39}"/>
          </ac:spMkLst>
        </pc:spChg>
        <pc:picChg chg="add mod">
          <ac:chgData name="ZAMTANG@NAVER.COM" userId="750a74194929a6bb" providerId="LiveId" clId="{B08FCA1C-D500-495E-903B-B4B6B0C24ADE}" dt="2025-01-12T10:07:13.697" v="913" actId="1076"/>
          <ac:picMkLst>
            <pc:docMk/>
            <pc:sldMk cId="4291516437" sldId="1011"/>
            <ac:picMk id="5" creationId="{8381A287-BD4D-3331-4D32-6B085B58B9CF}"/>
          </ac:picMkLst>
        </pc:picChg>
        <pc:picChg chg="mod">
          <ac:chgData name="ZAMTANG@NAVER.COM" userId="750a74194929a6bb" providerId="LiveId" clId="{B08FCA1C-D500-495E-903B-B4B6B0C24ADE}" dt="2025-01-12T10:07:19.233" v="914" actId="1076"/>
          <ac:picMkLst>
            <pc:docMk/>
            <pc:sldMk cId="4291516437" sldId="1011"/>
            <ac:picMk id="8" creationId="{99DAB947-A918-6BBB-FDEB-0A1751FB6A20}"/>
          </ac:picMkLst>
        </pc:picChg>
      </pc:sldChg>
      <pc:sldChg chg="delSp modSp add mod">
        <pc:chgData name="ZAMTANG@NAVER.COM" userId="750a74194929a6bb" providerId="LiveId" clId="{B08FCA1C-D500-495E-903B-B4B6B0C24ADE}" dt="2025-01-12T10:08:29.420" v="921" actId="1076"/>
        <pc:sldMkLst>
          <pc:docMk/>
          <pc:sldMk cId="579079715" sldId="1012"/>
        </pc:sldMkLst>
        <pc:spChg chg="mod">
          <ac:chgData name="ZAMTANG@NAVER.COM" userId="750a74194929a6bb" providerId="LiveId" clId="{B08FCA1C-D500-495E-903B-B4B6B0C24ADE}" dt="2025-01-12T10:08:21.807" v="919" actId="20577"/>
          <ac:spMkLst>
            <pc:docMk/>
            <pc:sldMk cId="579079715" sldId="1012"/>
            <ac:spMk id="6" creationId="{CB34BF55-3B61-B614-98B2-2266CEB57DE9}"/>
          </ac:spMkLst>
        </pc:spChg>
        <pc:picChg chg="del">
          <ac:chgData name="ZAMTANG@NAVER.COM" userId="750a74194929a6bb" providerId="LiveId" clId="{B08FCA1C-D500-495E-903B-B4B6B0C24ADE}" dt="2025-01-12T10:08:19.732" v="918" actId="478"/>
          <ac:picMkLst>
            <pc:docMk/>
            <pc:sldMk cId="579079715" sldId="1012"/>
            <ac:picMk id="5" creationId="{59594AD7-DDC8-EDCB-7D7E-DA62ECA528F8}"/>
          </ac:picMkLst>
        </pc:picChg>
        <pc:picChg chg="mod">
          <ac:chgData name="ZAMTANG@NAVER.COM" userId="750a74194929a6bb" providerId="LiveId" clId="{B08FCA1C-D500-495E-903B-B4B6B0C24ADE}" dt="2025-01-12T10:08:29.420" v="921" actId="1076"/>
          <ac:picMkLst>
            <pc:docMk/>
            <pc:sldMk cId="579079715" sldId="1012"/>
            <ac:picMk id="8" creationId="{136B6013-6DD1-78EF-FECC-9AAFC473CC41}"/>
          </ac:picMkLst>
        </pc:picChg>
      </pc:sldChg>
      <pc:sldChg chg="modSp add mod">
        <pc:chgData name="ZAMTANG@NAVER.COM" userId="750a74194929a6bb" providerId="LiveId" clId="{B08FCA1C-D500-495E-903B-B4B6B0C24ADE}" dt="2025-01-12T10:09:18.883" v="927" actId="1076"/>
        <pc:sldMkLst>
          <pc:docMk/>
          <pc:sldMk cId="648331642" sldId="1013"/>
        </pc:sldMkLst>
        <pc:spChg chg="mod">
          <ac:chgData name="ZAMTANG@NAVER.COM" userId="750a74194929a6bb" providerId="LiveId" clId="{B08FCA1C-D500-495E-903B-B4B6B0C24ADE}" dt="2025-01-12T10:08:57.069" v="924" actId="113"/>
          <ac:spMkLst>
            <pc:docMk/>
            <pc:sldMk cId="648331642" sldId="1013"/>
            <ac:spMk id="6" creationId="{D7A96BB5-B645-3D05-8EA0-64AA722D347B}"/>
          </ac:spMkLst>
        </pc:spChg>
        <pc:picChg chg="mod">
          <ac:chgData name="ZAMTANG@NAVER.COM" userId="750a74194929a6bb" providerId="LiveId" clId="{B08FCA1C-D500-495E-903B-B4B6B0C24ADE}" dt="2025-01-12T10:09:18.883" v="927" actId="1076"/>
          <ac:picMkLst>
            <pc:docMk/>
            <pc:sldMk cId="648331642" sldId="1013"/>
            <ac:picMk id="8" creationId="{8ABA8E49-7561-494B-7AEC-5AF46CDFA27D}"/>
          </ac:picMkLst>
        </pc:picChg>
      </pc:sldChg>
      <pc:sldChg chg="modSp add mod">
        <pc:chgData name="ZAMTANG@NAVER.COM" userId="750a74194929a6bb" providerId="LiveId" clId="{B08FCA1C-D500-495E-903B-B4B6B0C24ADE}" dt="2025-01-12T10:11:05.960" v="947"/>
        <pc:sldMkLst>
          <pc:docMk/>
          <pc:sldMk cId="2031987092" sldId="1014"/>
        </pc:sldMkLst>
        <pc:spChg chg="mod">
          <ac:chgData name="ZAMTANG@NAVER.COM" userId="750a74194929a6bb" providerId="LiveId" clId="{B08FCA1C-D500-495E-903B-B4B6B0C24ADE}" dt="2025-01-12T10:11:05.960" v="947"/>
          <ac:spMkLst>
            <pc:docMk/>
            <pc:sldMk cId="2031987092" sldId="1014"/>
            <ac:spMk id="6" creationId="{E76BC284-BAA1-B0D7-94B8-4D59F6F96EE0}"/>
          </ac:spMkLst>
        </pc:spChg>
        <pc:picChg chg="mod">
          <ac:chgData name="ZAMTANG@NAVER.COM" userId="750a74194929a6bb" providerId="LiveId" clId="{B08FCA1C-D500-495E-903B-B4B6B0C24ADE}" dt="2025-01-12T10:10:18.055" v="933" actId="1076"/>
          <ac:picMkLst>
            <pc:docMk/>
            <pc:sldMk cId="2031987092" sldId="1014"/>
            <ac:picMk id="8" creationId="{BB3C8B11-2337-B36E-93CA-D0F141050C03}"/>
          </ac:picMkLst>
        </pc:picChg>
      </pc:sldChg>
      <pc:sldChg chg="modSp add mod">
        <pc:chgData name="ZAMTANG@NAVER.COM" userId="750a74194929a6bb" providerId="LiveId" clId="{B08FCA1C-D500-495E-903B-B4B6B0C24ADE}" dt="2025-01-12T10:12:12.365" v="965" actId="20577"/>
        <pc:sldMkLst>
          <pc:docMk/>
          <pc:sldMk cId="1035333051" sldId="1015"/>
        </pc:sldMkLst>
        <pc:spChg chg="mod">
          <ac:chgData name="ZAMTANG@NAVER.COM" userId="750a74194929a6bb" providerId="LiveId" clId="{B08FCA1C-D500-495E-903B-B4B6B0C24ADE}" dt="2025-01-12T10:12:12.365" v="965" actId="20577"/>
          <ac:spMkLst>
            <pc:docMk/>
            <pc:sldMk cId="1035333051" sldId="1015"/>
            <ac:spMk id="6" creationId="{28291BF8-BEA5-9270-2A37-12247051E1E7}"/>
          </ac:spMkLst>
        </pc:spChg>
        <pc:picChg chg="mod">
          <ac:chgData name="ZAMTANG@NAVER.COM" userId="750a74194929a6bb" providerId="LiveId" clId="{B08FCA1C-D500-495E-903B-B4B6B0C24ADE}" dt="2025-01-12T10:12:08.144" v="954" actId="1076"/>
          <ac:picMkLst>
            <pc:docMk/>
            <pc:sldMk cId="1035333051" sldId="1015"/>
            <ac:picMk id="8" creationId="{05C2A951-F534-B308-9132-C099EDE22028}"/>
          </ac:picMkLst>
        </pc:picChg>
      </pc:sldChg>
      <pc:sldChg chg="modSp add mod">
        <pc:chgData name="ZAMTANG@NAVER.COM" userId="750a74194929a6bb" providerId="LiveId" clId="{B08FCA1C-D500-495E-903B-B4B6B0C24ADE}" dt="2025-01-12T10:13:30.652" v="985"/>
        <pc:sldMkLst>
          <pc:docMk/>
          <pc:sldMk cId="4091820548" sldId="1016"/>
        </pc:sldMkLst>
        <pc:spChg chg="mod">
          <ac:chgData name="ZAMTANG@NAVER.COM" userId="750a74194929a6bb" providerId="LiveId" clId="{B08FCA1C-D500-495E-903B-B4B6B0C24ADE}" dt="2025-01-12T10:13:30.652" v="985"/>
          <ac:spMkLst>
            <pc:docMk/>
            <pc:sldMk cId="4091820548" sldId="1016"/>
            <ac:spMk id="6" creationId="{6D8FA214-454A-E60A-14A8-ABF591D83136}"/>
          </ac:spMkLst>
        </pc:spChg>
        <pc:picChg chg="mod">
          <ac:chgData name="ZAMTANG@NAVER.COM" userId="750a74194929a6bb" providerId="LiveId" clId="{B08FCA1C-D500-495E-903B-B4B6B0C24ADE}" dt="2025-01-12T10:12:56.547" v="971" actId="1076"/>
          <ac:picMkLst>
            <pc:docMk/>
            <pc:sldMk cId="4091820548" sldId="1016"/>
            <ac:picMk id="8" creationId="{83F5A3D6-6983-03BA-7590-66C53A814D25}"/>
          </ac:picMkLst>
        </pc:picChg>
      </pc:sldChg>
      <pc:sldChg chg="addSp modSp add mod">
        <pc:chgData name="ZAMTANG@NAVER.COM" userId="750a74194929a6bb" providerId="LiveId" clId="{B08FCA1C-D500-495E-903B-B4B6B0C24ADE}" dt="2025-01-12T10:19:44.588" v="1043" actId="14100"/>
        <pc:sldMkLst>
          <pc:docMk/>
          <pc:sldMk cId="114905592" sldId="1017"/>
        </pc:sldMkLst>
        <pc:spChg chg="mod">
          <ac:chgData name="ZAMTANG@NAVER.COM" userId="750a74194929a6bb" providerId="LiveId" clId="{B08FCA1C-D500-495E-903B-B4B6B0C24ADE}" dt="2025-01-12T10:16:31.446" v="1003" actId="20577"/>
          <ac:spMkLst>
            <pc:docMk/>
            <pc:sldMk cId="114905592" sldId="1017"/>
            <ac:spMk id="6" creationId="{A3BC1467-8B01-C8FB-3BA4-67CB1043F07A}"/>
          </ac:spMkLst>
        </pc:spChg>
        <pc:spChg chg="add mod">
          <ac:chgData name="ZAMTANG@NAVER.COM" userId="750a74194929a6bb" providerId="LiveId" clId="{B08FCA1C-D500-495E-903B-B4B6B0C24ADE}" dt="2025-01-12T10:19:44.588" v="1043" actId="14100"/>
          <ac:spMkLst>
            <pc:docMk/>
            <pc:sldMk cId="114905592" sldId="1017"/>
            <ac:spMk id="7" creationId="{45799E23-337E-1E24-1F5C-191FDAB24615}"/>
          </ac:spMkLst>
        </pc:spChg>
        <pc:picChg chg="add mod">
          <ac:chgData name="ZAMTANG@NAVER.COM" userId="750a74194929a6bb" providerId="LiveId" clId="{B08FCA1C-D500-495E-903B-B4B6B0C24ADE}" dt="2025-01-12T10:18:31.261" v="1024" actId="1076"/>
          <ac:picMkLst>
            <pc:docMk/>
            <pc:sldMk cId="114905592" sldId="1017"/>
            <ac:picMk id="5" creationId="{0D6D601A-CDEA-5FA8-DC29-D9DCEDB56FEC}"/>
          </ac:picMkLst>
        </pc:picChg>
        <pc:picChg chg="mod">
          <ac:chgData name="ZAMTANG@NAVER.COM" userId="750a74194929a6bb" providerId="LiveId" clId="{B08FCA1C-D500-495E-903B-B4B6B0C24ADE}" dt="2025-01-12T10:16:43.973" v="1008" actId="14100"/>
          <ac:picMkLst>
            <pc:docMk/>
            <pc:sldMk cId="114905592" sldId="1017"/>
            <ac:picMk id="8" creationId="{5D105C19-0700-8BF7-8E70-277C5F7737EF}"/>
          </ac:picMkLst>
        </pc:picChg>
      </pc:sldChg>
      <pc:sldChg chg="delSp modSp add mod">
        <pc:chgData name="ZAMTANG@NAVER.COM" userId="750a74194929a6bb" providerId="LiveId" clId="{B08FCA1C-D500-495E-903B-B4B6B0C24ADE}" dt="2025-01-12T10:21:39.668" v="1070" actId="20577"/>
        <pc:sldMkLst>
          <pc:docMk/>
          <pc:sldMk cId="32158263" sldId="1018"/>
        </pc:sldMkLst>
        <pc:spChg chg="mod">
          <ac:chgData name="ZAMTANG@NAVER.COM" userId="750a74194929a6bb" providerId="LiveId" clId="{B08FCA1C-D500-495E-903B-B4B6B0C24ADE}" dt="2025-01-12T10:21:39.668" v="1070" actId="20577"/>
          <ac:spMkLst>
            <pc:docMk/>
            <pc:sldMk cId="32158263" sldId="1018"/>
            <ac:spMk id="6" creationId="{0AD8E11A-4958-9909-5766-C71ECAF731B2}"/>
          </ac:spMkLst>
        </pc:spChg>
        <pc:spChg chg="del">
          <ac:chgData name="ZAMTANG@NAVER.COM" userId="750a74194929a6bb" providerId="LiveId" clId="{B08FCA1C-D500-495E-903B-B4B6B0C24ADE}" dt="2025-01-12T10:20:39.448" v="1047" actId="478"/>
          <ac:spMkLst>
            <pc:docMk/>
            <pc:sldMk cId="32158263" sldId="1018"/>
            <ac:spMk id="7" creationId="{F61E619F-258D-B63A-A48F-C9C96BC6B3A4}"/>
          </ac:spMkLst>
        </pc:spChg>
        <pc:picChg chg="del">
          <ac:chgData name="ZAMTANG@NAVER.COM" userId="750a74194929a6bb" providerId="LiveId" clId="{B08FCA1C-D500-495E-903B-B4B6B0C24ADE}" dt="2025-01-12T10:20:52.273" v="1049" actId="478"/>
          <ac:picMkLst>
            <pc:docMk/>
            <pc:sldMk cId="32158263" sldId="1018"/>
            <ac:picMk id="5" creationId="{EDFDC308-CD15-6CCD-B539-F0FEE77B8E5E}"/>
          </ac:picMkLst>
        </pc:picChg>
        <pc:picChg chg="mod">
          <ac:chgData name="ZAMTANG@NAVER.COM" userId="750a74194929a6bb" providerId="LiveId" clId="{B08FCA1C-D500-495E-903B-B4B6B0C24ADE}" dt="2025-01-12T10:21:38.412" v="1069" actId="1076"/>
          <ac:picMkLst>
            <pc:docMk/>
            <pc:sldMk cId="32158263" sldId="1018"/>
            <ac:picMk id="8" creationId="{F6641D11-73B7-3279-321E-006D44058890}"/>
          </ac:picMkLst>
        </pc:picChg>
      </pc:sldChg>
      <pc:sldChg chg="addSp modSp add mod">
        <pc:chgData name="ZAMTANG@NAVER.COM" userId="750a74194929a6bb" providerId="LiveId" clId="{B08FCA1C-D500-495E-903B-B4B6B0C24ADE}" dt="2025-01-12T10:24:52.007" v="1092" actId="1076"/>
        <pc:sldMkLst>
          <pc:docMk/>
          <pc:sldMk cId="702746305" sldId="1019"/>
        </pc:sldMkLst>
        <pc:spChg chg="mod">
          <ac:chgData name="ZAMTANG@NAVER.COM" userId="750a74194929a6bb" providerId="LiveId" clId="{B08FCA1C-D500-495E-903B-B4B6B0C24ADE}" dt="2025-01-12T10:24:29.813" v="1087" actId="20577"/>
          <ac:spMkLst>
            <pc:docMk/>
            <pc:sldMk cId="702746305" sldId="1019"/>
            <ac:spMk id="6" creationId="{A11F93B6-ED5E-E3D6-03EC-C8DD53598F28}"/>
          </ac:spMkLst>
        </pc:spChg>
        <pc:picChg chg="add mod">
          <ac:chgData name="ZAMTANG@NAVER.COM" userId="750a74194929a6bb" providerId="LiveId" clId="{B08FCA1C-D500-495E-903B-B4B6B0C24ADE}" dt="2025-01-12T10:24:52.007" v="1092" actId="1076"/>
          <ac:picMkLst>
            <pc:docMk/>
            <pc:sldMk cId="702746305" sldId="1019"/>
            <ac:picMk id="5" creationId="{5B2CA497-3B2A-0B64-E021-489646DBB40A}"/>
          </ac:picMkLst>
        </pc:picChg>
        <pc:picChg chg="mod">
          <ac:chgData name="ZAMTANG@NAVER.COM" userId="750a74194929a6bb" providerId="LiveId" clId="{B08FCA1C-D500-495E-903B-B4B6B0C24ADE}" dt="2025-01-12T10:24:34.867" v="1089" actId="14100"/>
          <ac:picMkLst>
            <pc:docMk/>
            <pc:sldMk cId="702746305" sldId="1019"/>
            <ac:picMk id="8" creationId="{121D4562-6A85-EAF4-9C6D-469BFD4FFD16}"/>
          </ac:picMkLst>
        </pc:picChg>
      </pc:sldChg>
      <pc:sldChg chg="delSp modSp add mod">
        <pc:chgData name="ZAMTANG@NAVER.COM" userId="750a74194929a6bb" providerId="LiveId" clId="{B08FCA1C-D500-495E-903B-B4B6B0C24ADE}" dt="2025-01-12T10:26:27.240" v="1147" actId="1076"/>
        <pc:sldMkLst>
          <pc:docMk/>
          <pc:sldMk cId="1001451410" sldId="1020"/>
        </pc:sldMkLst>
        <pc:spChg chg="mod">
          <ac:chgData name="ZAMTANG@NAVER.COM" userId="750a74194929a6bb" providerId="LiveId" clId="{B08FCA1C-D500-495E-903B-B4B6B0C24ADE}" dt="2025-01-12T10:26:22.417" v="1145"/>
          <ac:spMkLst>
            <pc:docMk/>
            <pc:sldMk cId="1001451410" sldId="1020"/>
            <ac:spMk id="6" creationId="{67ADDE73-9AD1-845B-462A-1AB997854E19}"/>
          </ac:spMkLst>
        </pc:spChg>
        <pc:picChg chg="del">
          <ac:chgData name="ZAMTANG@NAVER.COM" userId="750a74194929a6bb" providerId="LiveId" clId="{B08FCA1C-D500-495E-903B-B4B6B0C24ADE}" dt="2025-01-12T10:25:44.510" v="1127" actId="478"/>
          <ac:picMkLst>
            <pc:docMk/>
            <pc:sldMk cId="1001451410" sldId="1020"/>
            <ac:picMk id="5" creationId="{80AC1C53-BA4A-A4D6-7518-48233E11B1EB}"/>
          </ac:picMkLst>
        </pc:picChg>
        <pc:picChg chg="mod">
          <ac:chgData name="ZAMTANG@NAVER.COM" userId="750a74194929a6bb" providerId="LiveId" clId="{B08FCA1C-D500-495E-903B-B4B6B0C24ADE}" dt="2025-01-12T10:26:27.240" v="1147" actId="1076"/>
          <ac:picMkLst>
            <pc:docMk/>
            <pc:sldMk cId="1001451410" sldId="1020"/>
            <ac:picMk id="8" creationId="{2DC19246-E6E3-1B2F-090A-8A67AE93943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</a:p>
          <a:p>
            <a:pPr lvl="1">
              <a:defRPr/>
            </a:pPr>
            <a:r>
              <a:rPr lang="de-DE"/>
              <a:t>Zweite Ebene</a:t>
            </a:r>
          </a:p>
          <a:p>
            <a:pPr lvl="2">
              <a:defRPr/>
            </a:pPr>
            <a:r>
              <a:rPr lang="de-DE"/>
              <a:t>Dritte Ebene</a:t>
            </a:r>
          </a:p>
          <a:p>
            <a:pPr lvl="3">
              <a:defRPr/>
            </a:pPr>
            <a:r>
              <a:rPr lang="de-DE"/>
              <a:t>Vierte Ebene</a:t>
            </a:r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1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30" name="TextBox 1029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 dirty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kumimoji="0" lang="ko-KR" altLang="en-US" sz="3000" b="1" i="0" u="none" strike="noStrike" kern="1200" cap="none" spc="0" normalizeH="0" baseline="0" dirty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kumimoji="0" lang="en-US" altLang="ko-KR" sz="3000" b="1" i="0" u="none" strike="noStrike" kern="1200" cap="none" spc="0" normalizeH="0" baseline="0" dirty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kumimoji="0" lang="ko-KR" altLang="en-US" sz="3000" b="1" i="0" u="none" strike="noStrike" kern="1200" cap="none" spc="0" normalizeH="0" baseline="0" dirty="0" err="1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장제목</a:t>
            </a:r>
            <a:endParaRPr kumimoji="0" lang="ko-KR" altLang="en-US" sz="3000" b="1" i="0" u="none" strike="noStrike" kern="1200" cap="none" spc="0" normalizeH="0" baseline="0" dirty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3" name="그림 10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92"/>
          <a:stretch/>
        </p:blipFill>
        <p:spPr>
          <a:xfrm>
            <a:off x="1824037" y="720247"/>
            <a:ext cx="5495925" cy="4341200"/>
          </a:xfrm>
          <a:prstGeom prst="rect">
            <a:avLst/>
          </a:prstGeom>
        </p:spPr>
      </p:pic>
      <p:pic>
        <p:nvPicPr>
          <p:cNvPr id="1029" name="그림 10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5160" y="241746"/>
            <a:ext cx="662422" cy="649108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 dirty="0">
              <a:solidFill>
                <a:schemeClr val="accent6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학습목표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 dirty="0">
              <a:solidFill>
                <a:schemeClr val="accent6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2400" b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 목차" preserve="1" userDrawn="1">
  <p:cSld name="1_본문_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0" y="908051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33000">
                  <a:schemeClr val="accent6">
                    <a:lumMod val="75000"/>
                  </a:schemeClr>
                </a:gs>
                <a:gs pos="6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2" preserve="1" userDrawn="1">
  <p:cSld name="1_본문_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9D3222A-D61B-18D2-3D48-9AA7AB0094D1}"/>
              </a:ext>
            </a:extLst>
          </p:cNvPr>
          <p:cNvCxnSpPr>
            <a:cxnSpLocks/>
          </p:cNvCxnSpPr>
          <p:nvPr userDrawn="1"/>
        </p:nvCxnSpPr>
        <p:spPr>
          <a:xfrm>
            <a:off x="0" y="908051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33000">
                  <a:schemeClr val="accent6">
                    <a:lumMod val="75000"/>
                  </a:schemeClr>
                </a:gs>
                <a:gs pos="6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50000"/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Office 테마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2025-01-13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9209" y="5378192"/>
            <a:ext cx="9144000" cy="1477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&lt;6</a:t>
            </a:r>
            <a:r>
              <a:rPr lang="ko-KR" altLang="en-US" sz="30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폼 태그</a:t>
            </a:r>
          </a:p>
          <a:p>
            <a:pPr lvl="0"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[</a:t>
            </a:r>
            <a:r>
              <a:rPr lang="ko-KR" altLang="en-US" sz="16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도서 쇼핑몰</a:t>
            </a:r>
            <a:r>
              <a:rPr lang="en-US" altLang="ko-KR" sz="16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] </a:t>
            </a:r>
            <a:r>
              <a:rPr lang="ko-KR" altLang="en-US" sz="16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도서 등록 페이지 만들기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500D0-909C-6B6B-2EC4-5D6D5987C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3A60B73-7E7A-D36B-D39C-733A7E146F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1" y="1196752"/>
            <a:ext cx="8383519" cy="540060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&lt;form&gt; </a:t>
            </a:r>
            <a:r>
              <a:rPr lang="ko-KR" altLang="en-US" dirty="0"/>
              <a:t>태그 사용법</a:t>
            </a:r>
          </a:p>
          <a:p>
            <a:pPr lvl="1">
              <a:defRPr/>
            </a:pPr>
            <a:r>
              <a:rPr lang="en-US" altLang="ko-KR" dirty="0"/>
              <a:t>&lt;form&gt; </a:t>
            </a:r>
            <a:r>
              <a:rPr lang="ko-KR" altLang="en-US" dirty="0"/>
              <a:t>태그 내에서 사용하는 </a:t>
            </a:r>
            <a:r>
              <a:rPr lang="en-US" altLang="ko-KR" dirty="0"/>
              <a:t>&lt;input&gt;</a:t>
            </a:r>
            <a:r>
              <a:rPr lang="ko-KR" altLang="en-US" dirty="0"/>
              <a:t>이나 </a:t>
            </a:r>
            <a:r>
              <a:rPr lang="en-US" altLang="ko-KR" dirty="0"/>
              <a:t>&lt;hidden&gt;</a:t>
            </a:r>
            <a:r>
              <a:rPr lang="ko-KR" altLang="en-US" dirty="0"/>
              <a:t>의 </a:t>
            </a:r>
            <a:r>
              <a:rPr lang="en-US" altLang="ko-KR" dirty="0"/>
              <a:t>name </a:t>
            </a:r>
            <a:r>
              <a:rPr lang="ko-KR" altLang="en-US" dirty="0"/>
              <a:t>속성 값을 커맨드 객체의 프로퍼티</a:t>
            </a:r>
            <a:r>
              <a:rPr lang="en-US" altLang="ko-KR" dirty="0"/>
              <a:t>(</a:t>
            </a:r>
            <a:r>
              <a:rPr lang="ko-KR" altLang="en-US" dirty="0"/>
              <a:t>멤버 변수</a:t>
            </a:r>
            <a:r>
              <a:rPr lang="en-US" altLang="ko-KR" dirty="0"/>
              <a:t>, 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  <a:r>
              <a:rPr lang="ko-KR" altLang="en-US" dirty="0"/>
              <a:t>와 동일한 이름으로 사용하면 폼 페이지에서 전송되는 요청 </a:t>
            </a:r>
            <a:r>
              <a:rPr lang="ko-KR" altLang="en-US" dirty="0" err="1"/>
              <a:t>파라미터값이</a:t>
            </a:r>
            <a:r>
              <a:rPr lang="ko-KR" altLang="en-US" dirty="0"/>
              <a:t> </a:t>
            </a:r>
            <a:r>
              <a:rPr lang="en-US" altLang="ko-KR" dirty="0"/>
              <a:t>Setter( ) </a:t>
            </a:r>
            <a:r>
              <a:rPr lang="ko-KR" altLang="en-US" dirty="0"/>
              <a:t>메서드를 가진 커맨드 객체의 프로퍼티</a:t>
            </a:r>
            <a:r>
              <a:rPr lang="en-US" altLang="ko-KR" dirty="0"/>
              <a:t>(</a:t>
            </a:r>
            <a:r>
              <a:rPr lang="ko-KR" altLang="en-US" dirty="0"/>
              <a:t>멤버 변수</a:t>
            </a:r>
            <a:r>
              <a:rPr lang="en-US" altLang="ko-KR" dirty="0"/>
              <a:t>, 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  <a:r>
              <a:rPr lang="ko-KR" altLang="en-US" dirty="0"/>
              <a:t>에 전달할 수 있음</a:t>
            </a:r>
          </a:p>
          <a:p>
            <a:pPr lvl="1">
              <a:defRPr/>
            </a:pPr>
            <a:r>
              <a:rPr lang="en-US" altLang="ko-KR" dirty="0"/>
              <a:t>&lt;form&gt; </a:t>
            </a:r>
            <a:r>
              <a:rPr lang="ko-KR" altLang="en-US" dirty="0"/>
              <a:t>태그와 입력 양식 태그인 </a:t>
            </a:r>
            <a:r>
              <a:rPr lang="en-US" altLang="ko-KR" dirty="0"/>
              <a:t>&lt;input&gt;, &lt;select&gt;, &lt;</a:t>
            </a:r>
            <a:r>
              <a:rPr lang="en-US" altLang="ko-KR" dirty="0" err="1"/>
              <a:t>textarea</a:t>
            </a:r>
            <a:r>
              <a:rPr lang="en-US" altLang="ko-KR" dirty="0"/>
              <a:t>&gt;</a:t>
            </a:r>
            <a:r>
              <a:rPr lang="ko-KR" altLang="en-US" dirty="0"/>
              <a:t>로 간단한 회원 가입 폼 페이지를 만들어 뷰 페이지로 출력하는 예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2BFD0A1-FC35-7E57-7D96-32B08A8F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 dirty="0"/>
              <a:t>폼 태그 개요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486CA9-A309-8451-5D69-CE70046893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0675" y="3362517"/>
            <a:ext cx="5641270" cy="316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C4F02-3148-B53A-363A-C7440DC54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00795B8-9347-FE73-46F7-D19BB9967F5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1" y="1196752"/>
            <a:ext cx="8383519" cy="540060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&lt;form&gt; </a:t>
            </a:r>
            <a:r>
              <a:rPr lang="ko-KR" altLang="en-US" dirty="0"/>
              <a:t>태그 사용법</a:t>
            </a:r>
          </a:p>
          <a:p>
            <a:pPr lvl="1">
              <a:defRPr/>
            </a:pPr>
            <a:r>
              <a:rPr lang="ko-KR" altLang="en-US" dirty="0"/>
              <a:t>웹 브라우저의 응답 페이지로 출력되는 뷰 페이지 </a:t>
            </a:r>
            <a:r>
              <a:rPr lang="en-US" altLang="ko-KR" dirty="0"/>
              <a:t>viewPage01.html</a:t>
            </a:r>
          </a:p>
          <a:p>
            <a:pPr lvl="2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D69A5C-8C5F-1BDF-1C74-39660C28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 dirty="0"/>
              <a:t>폼 태그 개요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3F5740-6F8F-F4EF-ABEF-ADFEC88A71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1" y="1984979"/>
            <a:ext cx="3497978" cy="26684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A70381-7218-ADB6-E7DA-058E41F7F3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4653414"/>
            <a:ext cx="3497978" cy="1833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7BBEAA-3BBC-7AB4-D6B6-E690E019CE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160" y="1984979"/>
            <a:ext cx="3332639" cy="26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37531" y="3429000"/>
            <a:ext cx="8462802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@ModelAttribute</a:t>
            </a:r>
            <a:r>
              <a:rPr lang="ko-KR" altLang="en-US" dirty="0"/>
              <a:t>를 이용한 데이터 바인딩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C53D9-A8D4-49BE-86E9-2E67487FB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AAD31E-09B5-E5B3-2596-55740212EA6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커맨드 객체와 롬복</a:t>
            </a:r>
            <a:endParaRPr lang="en-US" altLang="ko-KR" b="1" dirty="0"/>
          </a:p>
          <a:p>
            <a:pPr lvl="1">
              <a:defRPr/>
            </a:pPr>
            <a:r>
              <a:rPr lang="ko-KR" altLang="en-US" dirty="0"/>
              <a:t>커맨드 객체</a:t>
            </a:r>
            <a:r>
              <a:rPr lang="en-US" altLang="ko-KR" dirty="0"/>
              <a:t>(command object)</a:t>
            </a:r>
            <a:r>
              <a:rPr lang="ko-KR" altLang="en-US" dirty="0"/>
              <a:t>란 </a:t>
            </a:r>
            <a:r>
              <a:rPr lang="en-US" altLang="ko-KR" dirty="0" err="1"/>
              <a:t>HttpServletRequest</a:t>
            </a:r>
            <a:r>
              <a:rPr lang="en-US" altLang="ko-KR" dirty="0"/>
              <a:t> </a:t>
            </a:r>
            <a:r>
              <a:rPr lang="ko-KR" altLang="en-US" dirty="0"/>
              <a:t>통해 들어온 요청 파라미터를 </a:t>
            </a:r>
            <a:r>
              <a:rPr lang="en-US" altLang="ko-KR" dirty="0"/>
              <a:t>Setter( ) </a:t>
            </a:r>
            <a:r>
              <a:rPr lang="ko-KR" altLang="en-US" dirty="0"/>
              <a:t>메서드 이용해 도메인 객체에 정의된 프로퍼티</a:t>
            </a:r>
            <a:r>
              <a:rPr lang="en-US" altLang="ko-KR" dirty="0"/>
              <a:t>(</a:t>
            </a:r>
            <a:r>
              <a:rPr lang="ko-KR" altLang="en-US" dirty="0"/>
              <a:t>멤버 변수</a:t>
            </a:r>
            <a:r>
              <a:rPr lang="en-US" altLang="ko-KR" dirty="0"/>
              <a:t>, 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  <a:r>
              <a:rPr lang="ko-KR" altLang="en-US" dirty="0"/>
              <a:t>로 데이터를 바인딩하는 객체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DTO(Data Transfer Object)</a:t>
            </a:r>
            <a:r>
              <a:rPr lang="ko-KR" altLang="en-US" dirty="0"/>
              <a:t>를 의미하며</a:t>
            </a:r>
            <a:r>
              <a:rPr lang="en-US" altLang="ko-KR" dirty="0"/>
              <a:t>, </a:t>
            </a:r>
            <a:r>
              <a:rPr lang="ko-KR" altLang="en-US" dirty="0"/>
              <a:t>폼 페이지로부터 전송되는 요청 파라미터와 동일한 이름의 프로퍼티와 </a:t>
            </a:r>
            <a:r>
              <a:rPr lang="en-US" altLang="ko-KR" dirty="0"/>
              <a:t>Setter( ) </a:t>
            </a:r>
            <a:r>
              <a:rPr lang="ko-KR" altLang="en-US" dirty="0"/>
              <a:t>메서드 가져야 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스프링 부트는 롬복</a:t>
            </a:r>
            <a:r>
              <a:rPr lang="en-US" altLang="ko-KR" dirty="0"/>
              <a:t>(</a:t>
            </a:r>
            <a:r>
              <a:rPr lang="en-US" altLang="ko-KR" dirty="0" err="1"/>
              <a:t>lombok</a:t>
            </a:r>
            <a:r>
              <a:rPr lang="en-US" altLang="ko-KR" dirty="0"/>
              <a:t>)</a:t>
            </a:r>
            <a:r>
              <a:rPr lang="ko-KR" altLang="en-US" dirty="0"/>
              <a:t>에서 제공하는 </a:t>
            </a:r>
            <a:r>
              <a:rPr lang="ko-KR" altLang="en-US" dirty="0" err="1"/>
              <a:t>애너테이션을</a:t>
            </a:r>
            <a:r>
              <a:rPr lang="ko-KR" altLang="en-US" dirty="0"/>
              <a:t> 이용하면 </a:t>
            </a:r>
            <a:r>
              <a:rPr lang="en-US" altLang="ko-KR" dirty="0"/>
              <a:t>Getter( ) </a:t>
            </a:r>
            <a:r>
              <a:rPr lang="ko-KR" altLang="en-US" dirty="0"/>
              <a:t>및 </a:t>
            </a:r>
            <a:r>
              <a:rPr lang="en-US" altLang="ko-KR" dirty="0"/>
              <a:t>Setter( ) </a:t>
            </a:r>
            <a:r>
              <a:rPr lang="ko-KR" altLang="en-US" dirty="0"/>
              <a:t>메서드를 작성할 필요 없이 자동 생성해 주므로 애플리케이션을 개발할 때 생산성이 향상되고 코드가 줄어들어 가독성 및 유지보수성을 </a:t>
            </a:r>
            <a:r>
              <a:rPr lang="ko-KR" altLang="en-US" dirty="0" err="1"/>
              <a:t>높일수</a:t>
            </a:r>
            <a:r>
              <a:rPr lang="ko-KR" altLang="en-US" dirty="0"/>
              <a:t> 있음</a:t>
            </a: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B4DB09-2742-38D4-7741-8F7BB58D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@ModelAttribute</a:t>
            </a:r>
            <a:r>
              <a:rPr lang="ko-KR" altLang="en-US" dirty="0"/>
              <a:t>를 이용한 데이터 바인딩</a:t>
            </a:r>
          </a:p>
        </p:txBody>
      </p:sp>
    </p:spTree>
    <p:extLst>
      <p:ext uri="{BB962C8B-B14F-4D97-AF65-F5344CB8AC3E}">
        <p14:creationId xmlns:p14="http://schemas.microsoft.com/office/powerpoint/2010/main" val="327973002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AB257-D746-7899-2AF2-31BAACCB4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789269-50B8-9A7D-64F4-6380C503F08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1" y="1196752"/>
            <a:ext cx="8187139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 dirty="0"/>
              <a:t>커맨드 객체와 롬복</a:t>
            </a:r>
            <a:endParaRPr lang="en-US" altLang="ko-KR" b="1" dirty="0"/>
          </a:p>
          <a:p>
            <a:pPr lvl="1">
              <a:defRPr/>
            </a:pPr>
            <a:r>
              <a:rPr lang="ko-KR" altLang="en-US" dirty="0"/>
              <a:t>커맨드 객체</a:t>
            </a:r>
            <a:r>
              <a:rPr lang="en-US" altLang="ko-KR" dirty="0"/>
              <a:t>(command object)</a:t>
            </a:r>
            <a:r>
              <a:rPr lang="ko-KR" altLang="en-US" dirty="0"/>
              <a:t>란 </a:t>
            </a:r>
            <a:r>
              <a:rPr lang="en-US" altLang="ko-KR" dirty="0" err="1"/>
              <a:t>HttpServletRequest</a:t>
            </a:r>
            <a:r>
              <a:rPr lang="en-US" altLang="ko-KR" dirty="0"/>
              <a:t> </a:t>
            </a:r>
            <a:r>
              <a:rPr lang="ko-KR" altLang="en-US" dirty="0"/>
              <a:t>통해 들어온 요청 파라미터를 </a:t>
            </a:r>
            <a:r>
              <a:rPr lang="en-US" altLang="ko-KR" dirty="0"/>
              <a:t>Setter( ) </a:t>
            </a:r>
            <a:r>
              <a:rPr lang="ko-KR" altLang="en-US" dirty="0"/>
              <a:t>메서드 이용해 도메인 객체에 정의된 프로퍼티</a:t>
            </a:r>
            <a:r>
              <a:rPr lang="en-US" altLang="ko-KR" dirty="0"/>
              <a:t>(</a:t>
            </a:r>
            <a:r>
              <a:rPr lang="ko-KR" altLang="en-US" dirty="0"/>
              <a:t>멤버 변수</a:t>
            </a:r>
            <a:r>
              <a:rPr lang="en-US" altLang="ko-KR" dirty="0"/>
              <a:t>, 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  <a:r>
              <a:rPr lang="ko-KR" altLang="en-US" dirty="0"/>
              <a:t>로 데이터를 바인딩하는 객체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DTO(Data Transfer Object)</a:t>
            </a:r>
            <a:r>
              <a:rPr lang="ko-KR" altLang="en-US" dirty="0"/>
              <a:t>를 의미하며</a:t>
            </a:r>
            <a:r>
              <a:rPr lang="en-US" altLang="ko-KR" dirty="0"/>
              <a:t>, </a:t>
            </a:r>
            <a:r>
              <a:rPr lang="ko-KR" altLang="en-US" dirty="0"/>
              <a:t>폼 페이지로부터 전송되는 요청 파라미터와 동일한 이름의 프로퍼티와 </a:t>
            </a:r>
            <a:r>
              <a:rPr lang="en-US" altLang="ko-KR" dirty="0"/>
              <a:t>Setter( ) </a:t>
            </a:r>
            <a:r>
              <a:rPr lang="ko-KR" altLang="en-US" dirty="0"/>
              <a:t>메서드 가져야 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스프링 부트는 롬복</a:t>
            </a:r>
            <a:r>
              <a:rPr lang="en-US" altLang="ko-KR" dirty="0"/>
              <a:t>(</a:t>
            </a:r>
            <a:r>
              <a:rPr lang="en-US" altLang="ko-KR" dirty="0" err="1"/>
              <a:t>lombok</a:t>
            </a:r>
            <a:r>
              <a:rPr lang="en-US" altLang="ko-KR" dirty="0"/>
              <a:t>)</a:t>
            </a:r>
            <a:r>
              <a:rPr lang="ko-KR" altLang="en-US" dirty="0"/>
              <a:t>에서 제공하는 </a:t>
            </a:r>
            <a:r>
              <a:rPr lang="ko-KR" altLang="en-US" dirty="0" err="1"/>
              <a:t>애너테이션을</a:t>
            </a:r>
            <a:r>
              <a:rPr lang="ko-KR" altLang="en-US" dirty="0"/>
              <a:t> 이용하면 </a:t>
            </a:r>
            <a:r>
              <a:rPr lang="en-US" altLang="ko-KR" dirty="0"/>
              <a:t>Getter( ) </a:t>
            </a:r>
            <a:r>
              <a:rPr lang="ko-KR" altLang="en-US" dirty="0"/>
              <a:t>및 </a:t>
            </a:r>
            <a:r>
              <a:rPr lang="en-US" altLang="ko-KR" dirty="0"/>
              <a:t>Setter( ) </a:t>
            </a:r>
            <a:r>
              <a:rPr lang="ko-KR" altLang="en-US" dirty="0"/>
              <a:t>메서드를 작성할 필요 없이 자동 생성해 주므로 애플리케이션을 개발할 때 생산성이 향상되고 코드가 줄어들어 가독성 및 유지보수성을 </a:t>
            </a:r>
            <a:r>
              <a:rPr lang="ko-KR" altLang="en-US" dirty="0" err="1"/>
              <a:t>높일수</a:t>
            </a:r>
            <a:r>
              <a:rPr lang="ko-KR" altLang="en-US" dirty="0"/>
              <a:t> 있음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스프링 부트에서 롬복</a:t>
            </a:r>
            <a:r>
              <a:rPr lang="en-US" altLang="ko-KR" dirty="0"/>
              <a:t>(</a:t>
            </a:r>
            <a:r>
              <a:rPr lang="en-US" altLang="ko-KR" dirty="0" err="1"/>
              <a:t>lombok</a:t>
            </a:r>
            <a:r>
              <a:rPr lang="en-US" altLang="ko-KR" dirty="0"/>
              <a:t>)</a:t>
            </a:r>
            <a:r>
              <a:rPr lang="ko-KR" altLang="en-US" dirty="0"/>
              <a:t>를 사용하려면 </a:t>
            </a:r>
            <a:r>
              <a:rPr lang="en-US" altLang="ko-KR" dirty="0" err="1"/>
              <a:t>build.gradle</a:t>
            </a:r>
            <a:r>
              <a:rPr lang="en-US" altLang="ko-KR" dirty="0"/>
              <a:t> </a:t>
            </a:r>
            <a:r>
              <a:rPr lang="ko-KR" altLang="en-US" dirty="0"/>
              <a:t>파일에 의존성 주입을 해야함</a:t>
            </a:r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B5E275E-DF6E-736E-2AB1-1B2BC747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@ModelAttribute</a:t>
            </a:r>
            <a:r>
              <a:rPr lang="ko-KR" altLang="en-US" dirty="0"/>
              <a:t>를 이용한 데이터 바인딩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7D4B6F-D78C-A490-0BF7-3E3891730E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27" y="4347248"/>
            <a:ext cx="6793562" cy="189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417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371EC-F661-2F3A-AE7D-3D6229343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5C25154-9B73-B38E-7098-9F50C20F372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커맨드 객체와 롬복</a:t>
            </a:r>
            <a:endParaRPr lang="en-US" altLang="ko-KR" b="1" dirty="0"/>
          </a:p>
          <a:p>
            <a:pPr lvl="1">
              <a:defRPr/>
            </a:pPr>
            <a:r>
              <a:rPr lang="ko-KR" altLang="en-US" dirty="0"/>
              <a:t>커맨드 객체로 사용할 </a:t>
            </a:r>
            <a:r>
              <a:rPr lang="en-US" altLang="ko-KR" dirty="0"/>
              <a:t>Member </a:t>
            </a:r>
            <a:r>
              <a:rPr lang="ko-KR" altLang="en-US" dirty="0"/>
              <a:t>클래스에 롬복이 제공하는 </a:t>
            </a:r>
            <a:r>
              <a:rPr lang="ko-KR" altLang="en-US" dirty="0" err="1"/>
              <a:t>애너테이션을</a:t>
            </a:r>
            <a:r>
              <a:rPr lang="ko-KR" altLang="en-US" dirty="0"/>
              <a:t> 설정해 </a:t>
            </a:r>
            <a:r>
              <a:rPr lang="en-US" altLang="ko-KR" dirty="0"/>
              <a:t>Getter( )</a:t>
            </a:r>
            <a:r>
              <a:rPr lang="ko-KR" altLang="en-US" dirty="0"/>
              <a:t>와 </a:t>
            </a:r>
            <a:r>
              <a:rPr lang="en-US" altLang="ko-KR" dirty="0"/>
              <a:t>Setter( ) </a:t>
            </a:r>
            <a:r>
              <a:rPr lang="ko-KR" altLang="en-US" dirty="0"/>
              <a:t>메서드 및 생성자 등 생략한 예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en-US" altLang="ko-KR" dirty="0"/>
              <a:t>Member </a:t>
            </a:r>
            <a:r>
              <a:rPr lang="ko-KR" altLang="en-US" dirty="0"/>
              <a:t>클래스의 </a:t>
            </a:r>
            <a:r>
              <a:rPr lang="en-US" altLang="ko-KR" dirty="0"/>
              <a:t>Getter( ), Setter( ) </a:t>
            </a:r>
            <a:r>
              <a:rPr lang="ko-KR" altLang="en-US" dirty="0"/>
              <a:t>메서드와 생성자 자동 생성함</a:t>
            </a: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F87EC39-34BC-CD2E-552C-377B9E5F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@ModelAttribute</a:t>
            </a:r>
            <a:r>
              <a:rPr lang="ko-KR" altLang="en-US" dirty="0"/>
              <a:t>를 이용한 데이터 바인딩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538A4E-A38E-C636-41DA-DDAA7B00F5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5179" y="2414121"/>
            <a:ext cx="5453641" cy="306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5754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8FB4-4404-ECC2-42E6-1206A6D96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24C127-B97C-4E0B-0A0A-FA1ACA085FE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요청 처리 메서드의 매개변수에 적용</a:t>
            </a:r>
            <a:endParaRPr lang="en-US" altLang="ko-KR" b="1" dirty="0"/>
          </a:p>
          <a:p>
            <a:pPr lvl="1">
              <a:defRPr/>
            </a:pPr>
            <a:r>
              <a:rPr lang="en-US" altLang="ko-KR" dirty="0"/>
              <a:t>@ModelAttribute</a:t>
            </a:r>
            <a:r>
              <a:rPr lang="ko-KR" altLang="en-US" dirty="0"/>
              <a:t>는 폼 페이지에서 입력된 데이터가 전달되면 커맨드 객체에 매핑해 데이터를 프로퍼티에 채우는 역할임</a:t>
            </a:r>
            <a:r>
              <a:rPr lang="en-US" altLang="ko-KR" dirty="0"/>
              <a:t>. </a:t>
            </a:r>
            <a:r>
              <a:rPr lang="ko-KR" altLang="en-US" dirty="0"/>
              <a:t>컨트롤러 안의 </a:t>
            </a:r>
            <a:r>
              <a:rPr lang="en-US" altLang="ko-KR" dirty="0"/>
              <a:t>@RequestMapping</a:t>
            </a:r>
            <a:r>
              <a:rPr lang="ko-KR" altLang="en-US" dirty="0"/>
              <a:t>이 적용된 요청 처리 메서드의 매개변수로 설정해서 사용함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요청 처리 메서드의 매개변수에 </a:t>
            </a:r>
            <a:r>
              <a:rPr lang="en-US" altLang="ko-KR" dirty="0"/>
              <a:t>@ModelAttribute</a:t>
            </a:r>
            <a:r>
              <a:rPr lang="ko-KR" altLang="en-US" dirty="0"/>
              <a:t>를 사용하면 폼 페이지에서 입력된 데이터를 자동으로 할당해 주기에 폼 입력 양식 구문을 개별적으로 분석하지 않아도 됨</a:t>
            </a:r>
            <a:r>
              <a:rPr lang="en-US" altLang="ko-KR" dirty="0"/>
              <a:t>. </a:t>
            </a:r>
            <a:r>
              <a:rPr lang="ko-KR" altLang="en-US" dirty="0"/>
              <a:t>요청 처리 메서드의 매개변수인 커맨드 객체 이름도 자유롭게 변경할 수 있음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C7D1671-DE1F-620E-4D1E-7A80E37F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@ModelAttribute</a:t>
            </a:r>
            <a:r>
              <a:rPr lang="ko-KR" altLang="en-US" dirty="0"/>
              <a:t>를 이용한 데이터 바인딩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8C34E4-0D25-6386-E707-6F70474A85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633" y="2767971"/>
            <a:ext cx="7272750" cy="144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7351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40B3C-9609-47E0-E593-4571F1D72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487CEE-318F-09B4-F736-12F55E99249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요청 처리 메서드의 매개변수에 적용</a:t>
            </a:r>
            <a:endParaRPr lang="en-US" altLang="ko-KR" b="1" dirty="0"/>
          </a:p>
          <a:p>
            <a:pPr lvl="1">
              <a:defRPr/>
            </a:pPr>
            <a:r>
              <a:rPr lang="ko-KR" altLang="en-US" dirty="0"/>
              <a:t>요청 처리 메서드의 매개변수에 </a:t>
            </a:r>
            <a:r>
              <a:rPr lang="en-US" altLang="ko-KR" dirty="0"/>
              <a:t>@ModelAttribute</a:t>
            </a:r>
            <a:r>
              <a:rPr lang="ko-KR" altLang="en-US" dirty="0"/>
              <a:t>를 적용한 예</a:t>
            </a:r>
          </a:p>
          <a:p>
            <a:pPr lvl="1">
              <a:defRPr/>
            </a:pPr>
            <a:r>
              <a:rPr lang="ko-KR" altLang="en-US" dirty="0"/>
              <a:t>폼 페이지에서 전달된 파라미터 값이 </a:t>
            </a:r>
            <a:r>
              <a:rPr lang="en-US" altLang="ko-KR" dirty="0"/>
              <a:t>@ModelAttribute</a:t>
            </a:r>
            <a:r>
              <a:rPr lang="ko-KR" altLang="en-US" dirty="0"/>
              <a:t>가 설정된 커맨드 객체 </a:t>
            </a:r>
            <a:r>
              <a:rPr lang="en-US" altLang="ko-KR" dirty="0"/>
              <a:t>member</a:t>
            </a:r>
            <a:r>
              <a:rPr lang="ko-KR" altLang="en-US" dirty="0"/>
              <a:t>에 자동 할당되고 해당 커맨드 객체의 프로퍼티 값을 뷰 페이지에 출력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28C1637-5919-DE79-014F-14E9DD65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@ModelAttribute</a:t>
            </a:r>
            <a:r>
              <a:rPr lang="ko-KR" altLang="en-US" dirty="0"/>
              <a:t>를 이용한 데이터 바인딩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B9503B-D3D1-50B9-DDC4-75DB0E69CA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0135" y="2774108"/>
            <a:ext cx="5063729" cy="33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1516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FC531-20DA-70D3-18A3-54B5552BD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4797D8E-B673-19BC-AC36-320CC224188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요청 처리 메서드의 매개변수에 적용</a:t>
            </a:r>
            <a:endParaRPr lang="en-US" altLang="ko-KR" b="1" dirty="0"/>
          </a:p>
          <a:p>
            <a:pPr lvl="1">
              <a:defRPr/>
            </a:pPr>
            <a:r>
              <a:rPr lang="ko-KR" altLang="en-US" dirty="0"/>
              <a:t>웹 브라우저의 응답 페이지로 출력되는 뷰 페이지 </a:t>
            </a:r>
            <a:r>
              <a:rPr lang="en-US" altLang="ko-KR" dirty="0"/>
              <a:t>viewPage02.html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A9F6FCC-A1C9-80FB-548C-5671CF80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@ModelAttribute</a:t>
            </a:r>
            <a:r>
              <a:rPr lang="ko-KR" altLang="en-US" dirty="0"/>
              <a:t>를 이용한 데이터 바인딩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BCD83C-3C52-E37C-DFBE-DD10F19808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380907"/>
            <a:ext cx="4694057" cy="28109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11F46B-A37B-7FE7-7CBC-9E4F9DA4AA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296" y="2380907"/>
            <a:ext cx="3281888" cy="251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880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D5695-D5F1-0F56-A451-47AEA1EBA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389037D-051A-F1DE-7AA9-F563364AB1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요청 처리 메서드의 매개변수에 적용</a:t>
            </a:r>
            <a:endParaRPr lang="en-US" altLang="ko-KR" b="1" dirty="0"/>
          </a:p>
          <a:p>
            <a:pPr lvl="1">
              <a:defRPr/>
            </a:pPr>
            <a:r>
              <a:rPr lang="ko-KR" altLang="en-US" dirty="0"/>
              <a:t>웹 요청 </a:t>
            </a:r>
            <a:r>
              <a:rPr lang="en-US" altLang="ko-KR" dirty="0"/>
              <a:t>URL</a:t>
            </a:r>
            <a:r>
              <a:rPr lang="ko-KR" altLang="en-US" dirty="0"/>
              <a:t>이 </a:t>
            </a:r>
            <a:r>
              <a:rPr lang="en-US" altLang="ko-KR" dirty="0"/>
              <a:t>http://.../member</a:t>
            </a:r>
            <a:r>
              <a:rPr lang="ko-KR" altLang="en-US" dirty="0"/>
              <a:t>이면 컨트롤러 </a:t>
            </a:r>
            <a:r>
              <a:rPr lang="en-US" altLang="ko-KR" dirty="0"/>
              <a:t>Example01Controller</a:t>
            </a:r>
            <a:r>
              <a:rPr lang="ko-KR" altLang="en-US" dirty="0"/>
              <a:t>의 요청 처리 메서드 </a:t>
            </a:r>
            <a:r>
              <a:rPr lang="en-US" altLang="ko-KR" dirty="0" err="1"/>
              <a:t>showForm</a:t>
            </a:r>
            <a:r>
              <a:rPr lang="en-US" altLang="ko-KR" dirty="0"/>
              <a:t>( )</a:t>
            </a:r>
            <a:r>
              <a:rPr lang="ko-KR" altLang="en-US" dirty="0"/>
              <a:t>으로 </a:t>
            </a:r>
            <a:r>
              <a:rPr lang="en-US" altLang="ko-KR" dirty="0"/>
              <a:t>viewPage01.html </a:t>
            </a:r>
            <a:r>
              <a:rPr lang="ko-KR" altLang="en-US" dirty="0"/>
              <a:t>파일 출력</a:t>
            </a:r>
            <a:r>
              <a:rPr lang="en-US" altLang="ko-KR" dirty="0"/>
              <a:t>. </a:t>
            </a:r>
            <a:r>
              <a:rPr lang="ko-KR" altLang="en-US" dirty="0"/>
              <a:t>해당 폼 페이지의 항목에 데이터 입력 후 </a:t>
            </a:r>
            <a:r>
              <a:rPr lang="en-US" altLang="ko-KR" dirty="0"/>
              <a:t>[</a:t>
            </a:r>
            <a:r>
              <a:rPr lang="ko-KR" altLang="en-US" dirty="0"/>
              <a:t>가입하기</a:t>
            </a:r>
            <a:r>
              <a:rPr lang="en-US" altLang="ko-KR" dirty="0"/>
              <a:t>] </a:t>
            </a:r>
            <a:r>
              <a:rPr lang="ko-KR" altLang="en-US" dirty="0"/>
              <a:t>버튼 누르면 </a:t>
            </a:r>
            <a:r>
              <a:rPr lang="en-US" altLang="ko-KR" dirty="0"/>
              <a:t>POST </a:t>
            </a:r>
            <a:r>
              <a:rPr lang="ko-KR" altLang="en-US" dirty="0"/>
              <a:t>방식으로 전송하므로 컨트롤러 </a:t>
            </a:r>
            <a:r>
              <a:rPr lang="en-US" altLang="ko-KR" dirty="0"/>
              <a:t>Example02Controller</a:t>
            </a:r>
            <a:r>
              <a:rPr lang="ko-KR" altLang="en-US" dirty="0"/>
              <a:t>의 </a:t>
            </a:r>
            <a:r>
              <a:rPr lang="en-US" altLang="ko-KR" dirty="0"/>
              <a:t>@PostMapping("/member")</a:t>
            </a:r>
            <a:r>
              <a:rPr lang="ko-KR" altLang="en-US" dirty="0"/>
              <a:t>로 </a:t>
            </a:r>
            <a:r>
              <a:rPr lang="ko-KR" altLang="en-US" dirty="0" err="1"/>
              <a:t>매핑되어</a:t>
            </a:r>
            <a:r>
              <a:rPr lang="ko-KR" altLang="en-US" dirty="0"/>
              <a:t> 요청 처리 메서드 </a:t>
            </a:r>
            <a:r>
              <a:rPr lang="en-US" altLang="ko-KR" dirty="0" err="1"/>
              <a:t>submitForm</a:t>
            </a:r>
            <a:r>
              <a:rPr lang="en-US" altLang="ko-KR" dirty="0"/>
              <a:t>( )</a:t>
            </a:r>
            <a:r>
              <a:rPr lang="ko-KR" altLang="en-US" dirty="0"/>
              <a:t>으로 </a:t>
            </a:r>
            <a:r>
              <a:rPr lang="en-US" altLang="ko-KR" dirty="0"/>
              <a:t>viewPage02.html </a:t>
            </a:r>
            <a:r>
              <a:rPr lang="ko-KR" altLang="en-US" dirty="0"/>
              <a:t>파일 출력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7AF3953-2FFC-DFA1-1768-16B6827F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@ModelAttribute</a:t>
            </a:r>
            <a:r>
              <a:rPr lang="ko-KR" altLang="en-US" dirty="0"/>
              <a:t>를 이용한 데이터 바인딩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ACEBD3-6F6F-D340-4AEC-F4E43179A4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931" y="3143261"/>
            <a:ext cx="3525961" cy="32311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8BB59C-F46C-5A19-FD39-4B478C066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1737" y="3143261"/>
            <a:ext cx="3510465" cy="268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1793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927338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just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폼 태그에 대해 알아봅니다</a:t>
            </a: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342900" lvl="0" indent="-342900" algn="just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폼 태그로 </a:t>
            </a:r>
            <a:r>
              <a:rPr kumimoji="0" lang="ko-KR" altLang="en-US" sz="240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입력받은</a:t>
            </a: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데이터를 처리하는 </a:t>
            </a: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@ModelAttribute</a:t>
            </a: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와 데이터를 제한하는 </a:t>
            </a: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@InitBinder</a:t>
            </a: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를 살펴봅니다</a:t>
            </a: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342900" lvl="0" indent="-342900" algn="just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도서 쇼핑몰</a:t>
            </a: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폼 태그를 적용하여 도서 등록 페이지를 구현해봅니다</a:t>
            </a: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450FE-56B0-BEE9-FA8B-8992D582F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BFD8E5-7032-0B02-0F65-39AF5990706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요청 처리 메서드의 매개변수에 적용</a:t>
            </a:r>
            <a:endParaRPr lang="en-US" altLang="ko-KR" b="1" dirty="0"/>
          </a:p>
          <a:p>
            <a:pPr lvl="1">
              <a:defRPr/>
            </a:pPr>
            <a:r>
              <a:rPr lang="ko-KR" altLang="en-US" dirty="0"/>
              <a:t>스프링 부트는 </a:t>
            </a:r>
            <a:r>
              <a:rPr lang="en-US" altLang="ko-KR" dirty="0"/>
              <a:t>@ModelAttribute</a:t>
            </a:r>
            <a:r>
              <a:rPr lang="ko-KR" altLang="en-US" dirty="0"/>
              <a:t>와 관계없이 데이터 바인딩과 커맨드 객체에 데이터를 담는 일을 처리하므로 </a:t>
            </a:r>
            <a:r>
              <a:rPr lang="en-US" altLang="ko-KR" dirty="0" err="1"/>
              <a:t>submitForm</a:t>
            </a:r>
            <a:r>
              <a:rPr lang="en-US" altLang="ko-KR" dirty="0"/>
              <a:t>( ) </a:t>
            </a:r>
            <a:r>
              <a:rPr lang="ko-KR" altLang="en-US" dirty="0"/>
              <a:t>메서드를 다음과 같이 작성해도 동일한 결과를 얻을 수 있음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1CC3954-C704-7621-8232-57888590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@ModelAttribute</a:t>
            </a:r>
            <a:r>
              <a:rPr lang="ko-KR" altLang="en-US" dirty="0"/>
              <a:t>를 이용한 데이터 바인딩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0D4980-C4E6-2B31-28EE-44F4C027C0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2780" y="2773885"/>
            <a:ext cx="6838439" cy="199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778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D911D-B5D7-4E0F-1B9C-2042878CB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8AB4EB-89D9-C0B9-89F9-2BCA3B68797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요청 처리 메서드의 매개변수에 적용</a:t>
            </a:r>
            <a:endParaRPr lang="en-US" altLang="ko-KR" b="1" dirty="0"/>
          </a:p>
          <a:p>
            <a:pPr lvl="1">
              <a:defRPr/>
            </a:pPr>
            <a:r>
              <a:rPr lang="ko-KR" altLang="en-US" dirty="0"/>
              <a:t>커맨드 객체 이름 자유롭게 바꿔 사용할 수 있음</a:t>
            </a:r>
          </a:p>
          <a:p>
            <a:pPr lvl="1">
              <a:defRPr/>
            </a:pPr>
            <a:r>
              <a:rPr lang="ko-KR" altLang="en-US" dirty="0"/>
              <a:t>앞의 예제에서 커맨드 객체 이름 </a:t>
            </a:r>
            <a:r>
              <a:rPr lang="en-US" altLang="ko-KR" dirty="0"/>
              <a:t>member</a:t>
            </a:r>
            <a:r>
              <a:rPr lang="ko-KR" altLang="en-US" dirty="0"/>
              <a:t>를 </a:t>
            </a:r>
            <a:r>
              <a:rPr lang="en-US" altLang="ko-KR" dirty="0"/>
              <a:t>mem</a:t>
            </a:r>
            <a:r>
              <a:rPr lang="ko-KR" altLang="en-US" dirty="0"/>
              <a:t>으로 변경한 예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F9657E-2506-62AD-F22E-0FCEAC77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@ModelAttribute</a:t>
            </a:r>
            <a:r>
              <a:rPr lang="ko-KR" altLang="en-US" dirty="0"/>
              <a:t>를 이용한 데이터 바인딩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1083E0-2560-C7DA-2DF7-1E6F0736A0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8024" y="2773885"/>
            <a:ext cx="6807951" cy="199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3439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929A2-3C1A-0139-6632-AA5DF34F4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8C25A73-3111-96B2-ADC5-D12B7BC94F7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메서드에 적용</a:t>
            </a:r>
            <a:endParaRPr lang="en-US" altLang="ko-KR" b="1" dirty="0"/>
          </a:p>
          <a:p>
            <a:pPr lvl="1">
              <a:defRPr/>
            </a:pPr>
            <a:r>
              <a:rPr lang="ko-KR" altLang="en-US" dirty="0"/>
              <a:t>컨트롤러 안에 </a:t>
            </a:r>
            <a:r>
              <a:rPr lang="en-US" altLang="ko-KR" dirty="0"/>
              <a:t>@RequestMapping</a:t>
            </a:r>
            <a:r>
              <a:rPr lang="ko-KR" altLang="en-US" dirty="0"/>
              <a:t>이 적용되지 않은 별도의 일반 메서드를 만들어 </a:t>
            </a:r>
            <a:r>
              <a:rPr lang="en-US" altLang="ko-KR" dirty="0"/>
              <a:t>@ModelAttribute</a:t>
            </a:r>
            <a:r>
              <a:rPr lang="ko-KR" altLang="en-US" dirty="0"/>
              <a:t>를 적용하는 것을 메서드 수준의 </a:t>
            </a:r>
            <a:r>
              <a:rPr lang="en-US" altLang="ko-KR" dirty="0"/>
              <a:t>@ModelAttribute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0F8BE4-7FFA-3AE6-51A9-4204B6EE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@ModelAttribute</a:t>
            </a:r>
            <a:r>
              <a:rPr lang="ko-KR" altLang="en-US" dirty="0"/>
              <a:t>를 이용한 데이터 바인딩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3E29EB-80E5-F70A-8D9B-3F23DBF68C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8024" y="2556577"/>
            <a:ext cx="6807951" cy="1340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CBABA7-F58B-C2F1-5D87-0D77352982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24" y="4093934"/>
            <a:ext cx="6807951" cy="13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535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7E642-4FB3-D676-E458-38D0AF112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BBF1958-0803-1A7F-0334-27467C9F15D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메서드에 적용</a:t>
            </a:r>
            <a:endParaRPr lang="en-US" altLang="ko-KR" b="1" dirty="0"/>
          </a:p>
          <a:p>
            <a:pPr lvl="1">
              <a:defRPr/>
            </a:pPr>
            <a:r>
              <a:rPr lang="ko-KR" altLang="en-US" dirty="0"/>
              <a:t>메서드 수준의 </a:t>
            </a:r>
            <a:r>
              <a:rPr lang="en-US" altLang="ko-KR" dirty="0"/>
              <a:t>@ModelAttribute</a:t>
            </a:r>
            <a:r>
              <a:rPr lang="ko-KR" altLang="en-US" dirty="0"/>
              <a:t>는 뷰 페이지에서 공통으로 사용할 수 있는 커맨드 객체의 프로퍼티</a:t>
            </a:r>
            <a:r>
              <a:rPr lang="en-US" altLang="ko-KR" dirty="0"/>
              <a:t>(</a:t>
            </a:r>
            <a:r>
              <a:rPr lang="ko-KR" altLang="en-US" dirty="0"/>
              <a:t>멤버 변수</a:t>
            </a:r>
            <a:r>
              <a:rPr lang="en-US" altLang="ko-KR" dirty="0"/>
              <a:t>, 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  <a:r>
              <a:rPr lang="ko-KR" altLang="en-US" dirty="0"/>
              <a:t>를 설정해 뷰 페이지에 출력하는 역할 함</a:t>
            </a:r>
            <a:r>
              <a:rPr lang="en-US" altLang="ko-KR" dirty="0"/>
              <a:t>. @RequestMapping</a:t>
            </a:r>
            <a:r>
              <a:rPr lang="ko-KR" altLang="en-US" dirty="0"/>
              <a:t>이 선언된 요청 처리 메서드처럼 웹 요청 </a:t>
            </a:r>
            <a:r>
              <a:rPr lang="en-US" altLang="ko-KR" dirty="0"/>
              <a:t>URL</a:t>
            </a:r>
            <a:r>
              <a:rPr lang="ko-KR" altLang="en-US" dirty="0"/>
              <a:t>을 처리할 수는 없지만 먼저 호출되며 컨트롤러 안에 여러 개 만들 수 있음</a:t>
            </a:r>
          </a:p>
          <a:p>
            <a:pPr lvl="1">
              <a:defRPr/>
            </a:pPr>
            <a:r>
              <a:rPr lang="ko-KR" altLang="en-US" dirty="0"/>
              <a:t>메서드 수준의 </a:t>
            </a:r>
            <a:r>
              <a:rPr lang="en-US" altLang="ko-KR" dirty="0"/>
              <a:t>@ModelAttribute</a:t>
            </a:r>
            <a:r>
              <a:rPr lang="ko-KR" altLang="en-US" dirty="0"/>
              <a:t> 적용하는 예</a:t>
            </a:r>
            <a:r>
              <a:rPr lang="en-US" altLang="ko-KR" dirty="0"/>
              <a:t>. @ModelAttribute</a:t>
            </a:r>
            <a:r>
              <a:rPr lang="ko-KR" altLang="en-US" dirty="0"/>
              <a:t>가 설정된 모델 속성 값을 뷰 페이지에 출력함</a:t>
            </a: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3A4B1D-D60F-289D-374F-0AEC58EA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@ModelAttribute</a:t>
            </a:r>
            <a:r>
              <a:rPr lang="ko-KR" altLang="en-US" dirty="0"/>
              <a:t>를 이용한 데이터 바인딩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C9CFA3-D27F-F62D-75E8-0DA2145EFC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6141" y="3318535"/>
            <a:ext cx="3451717" cy="1708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BC416C-0DB1-2307-ADBE-37624C0967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400" y="5027386"/>
            <a:ext cx="3451717" cy="152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1092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8D2F5-C984-1FCA-4DD0-DBF0677FB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AA2D5B4-87FC-5972-D411-7B247B36998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메서드에 적용</a:t>
            </a:r>
            <a:endParaRPr lang="en-US" altLang="ko-KR" b="1" dirty="0"/>
          </a:p>
          <a:p>
            <a:pPr lvl="1">
              <a:defRPr/>
            </a:pPr>
            <a:r>
              <a:rPr lang="ko-KR" altLang="en-US" dirty="0"/>
              <a:t>웹 브라우저의 응답 페이지로 출력되는 뷰 페이지 </a:t>
            </a:r>
            <a:r>
              <a:rPr lang="en-US" altLang="ko-KR" dirty="0"/>
              <a:t>viewPage03.html</a:t>
            </a:r>
          </a:p>
          <a:p>
            <a:pPr lvl="1">
              <a:defRPr/>
            </a:pPr>
            <a:endParaRPr lang="en-US" altLang="ko-KR" b="1" dirty="0"/>
          </a:p>
          <a:p>
            <a:pPr lvl="1">
              <a:defRPr/>
            </a:pPr>
            <a:endParaRPr lang="en-US" altLang="ko-KR" b="1" dirty="0"/>
          </a:p>
          <a:p>
            <a:pPr lvl="1">
              <a:defRPr/>
            </a:pPr>
            <a:endParaRPr lang="en-US" altLang="ko-KR" b="1" dirty="0"/>
          </a:p>
          <a:p>
            <a:pPr lvl="1">
              <a:defRPr/>
            </a:pPr>
            <a:endParaRPr lang="en-US" altLang="ko-KR" b="1" dirty="0"/>
          </a:p>
          <a:p>
            <a:pPr lvl="1">
              <a:defRPr/>
            </a:pPr>
            <a:endParaRPr lang="en-US" altLang="ko-KR" b="1" dirty="0"/>
          </a:p>
          <a:p>
            <a:pPr lvl="1">
              <a:defRPr/>
            </a:pPr>
            <a:endParaRPr lang="en-US" altLang="ko-KR" b="1" dirty="0"/>
          </a:p>
          <a:p>
            <a:pPr lvl="1">
              <a:defRPr/>
            </a:pPr>
            <a:endParaRPr lang="en-US" altLang="ko-KR" b="1" dirty="0"/>
          </a:p>
          <a:p>
            <a:pPr lvl="1">
              <a:defRPr/>
            </a:pPr>
            <a:endParaRPr lang="en-US" altLang="ko-KR" b="1" dirty="0"/>
          </a:p>
          <a:p>
            <a:pPr lvl="1">
              <a:defRPr/>
            </a:pPr>
            <a:endParaRPr lang="en-US" altLang="ko-KR" b="1" dirty="0"/>
          </a:p>
          <a:p>
            <a:pPr lvl="1">
              <a:defRPr/>
            </a:pPr>
            <a:r>
              <a:rPr lang="ko-KR" altLang="en-US" dirty="0"/>
              <a:t>웹 요청 </a:t>
            </a:r>
            <a:r>
              <a:rPr lang="en-US" altLang="ko-KR" dirty="0"/>
              <a:t>URL</a:t>
            </a:r>
            <a:r>
              <a:rPr lang="ko-KR" altLang="en-US" dirty="0"/>
              <a:t>이 </a:t>
            </a:r>
            <a:r>
              <a:rPr lang="en-US" altLang="ko-KR" dirty="0"/>
              <a:t>http://.../exam03</a:t>
            </a:r>
            <a:r>
              <a:rPr lang="ko-KR" altLang="en-US" dirty="0"/>
              <a:t>이면 </a:t>
            </a:r>
            <a:r>
              <a:rPr lang="en-US" altLang="ko-KR" dirty="0"/>
              <a:t>Example03Controller </a:t>
            </a:r>
            <a:r>
              <a:rPr lang="ko-KR" altLang="en-US" dirty="0"/>
              <a:t>컨트롤러의 요청 처리 메서드 </a:t>
            </a:r>
            <a:r>
              <a:rPr lang="en-US" altLang="ko-KR" dirty="0" err="1"/>
              <a:t>showForm</a:t>
            </a:r>
            <a:r>
              <a:rPr lang="en-US" altLang="ko-KR" dirty="0"/>
              <a:t>( )</a:t>
            </a:r>
            <a:r>
              <a:rPr lang="ko-KR" altLang="en-US" dirty="0"/>
              <a:t>으로 </a:t>
            </a:r>
            <a:r>
              <a:rPr lang="en-US" altLang="ko-KR" dirty="0"/>
              <a:t>viewPage03.html </a:t>
            </a:r>
            <a:r>
              <a:rPr lang="ko-KR" altLang="en-US" dirty="0"/>
              <a:t>파일 출력 전</a:t>
            </a:r>
            <a:r>
              <a:rPr lang="en-US" altLang="ko-KR" dirty="0"/>
              <a:t>, @ModelAttribute</a:t>
            </a:r>
            <a:r>
              <a:rPr lang="ko-KR" altLang="en-US" dirty="0"/>
              <a:t>가 선언된 </a:t>
            </a:r>
            <a:r>
              <a:rPr lang="en-US" altLang="ko-KR" dirty="0" err="1"/>
              <a:t>setTitle</a:t>
            </a:r>
            <a:r>
              <a:rPr lang="en-US" altLang="ko-KR" dirty="0"/>
              <a:t>( )</a:t>
            </a:r>
            <a:r>
              <a:rPr lang="ko-KR" altLang="en-US" dirty="0"/>
              <a:t>과 </a:t>
            </a:r>
            <a:r>
              <a:rPr lang="en-US" altLang="ko-KR" dirty="0" err="1"/>
              <a:t>populateColor</a:t>
            </a:r>
            <a:r>
              <a:rPr lang="en-US" altLang="ko-KR" dirty="0"/>
              <a:t>( ) </a:t>
            </a:r>
            <a:r>
              <a:rPr lang="ko-KR" altLang="en-US" dirty="0"/>
              <a:t>메서드를 먼저 호출해 모델 속성 </a:t>
            </a:r>
            <a:r>
              <a:rPr lang="en-US" altLang="ko-KR" dirty="0"/>
              <a:t>title</a:t>
            </a:r>
            <a:r>
              <a:rPr lang="ko-KR" altLang="en-US" dirty="0"/>
              <a:t>과 </a:t>
            </a:r>
            <a:r>
              <a:rPr lang="en-US" altLang="ko-KR" dirty="0"/>
              <a:t>color </a:t>
            </a:r>
            <a:r>
              <a:rPr lang="ko-KR" altLang="en-US" dirty="0"/>
              <a:t>값을 저장함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viewPage03.html </a:t>
            </a:r>
            <a:r>
              <a:rPr lang="ko-KR" altLang="en-US" dirty="0"/>
              <a:t>파일에 각각 </a:t>
            </a:r>
            <a:r>
              <a:rPr lang="en-US" altLang="ko-KR" dirty="0"/>
              <a:t>title</a:t>
            </a:r>
            <a:r>
              <a:rPr lang="ko-KR" altLang="en-US" dirty="0"/>
              <a:t>과 </a:t>
            </a:r>
            <a:r>
              <a:rPr lang="en-US" altLang="ko-KR" dirty="0"/>
              <a:t>color </a:t>
            </a:r>
            <a:r>
              <a:rPr lang="ko-KR" altLang="en-US" dirty="0"/>
              <a:t>값 출력함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97D244-1095-4B9D-7272-A7F31297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@ModelAttribute</a:t>
            </a:r>
            <a:r>
              <a:rPr lang="ko-KR" altLang="en-US" dirty="0"/>
              <a:t>를 이용한 데이터 바인딩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3B5FAE-CEDE-D272-DCDE-3985DBBC4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1765" y="2111417"/>
            <a:ext cx="5020470" cy="2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1292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341343" y="3429000"/>
            <a:ext cx="6732393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@InitBinder</a:t>
            </a:r>
            <a:r>
              <a:rPr lang="ko-KR" altLang="en-US" dirty="0"/>
              <a:t>를 이용한 커스텀 데이터 바인딩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D6571-CE67-98E0-D37F-0FBAFE6CC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F59DAF5-2A18-2373-35B0-92847ACF8D3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7511C91-2306-0555-E0D2-D7C1B60D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@InitBinder</a:t>
            </a:r>
            <a:r>
              <a:rPr lang="ko-KR" altLang="en-US" dirty="0"/>
              <a:t>를 이용한 커스텀 데이터 바인딩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50F3F0DC-F872-6E28-6759-D7B1829865D9}"/>
              </a:ext>
            </a:extLst>
          </p:cNvPr>
          <p:cNvSpPr txBox="1">
            <a:spLocks/>
          </p:cNvSpPr>
          <p:nvPr/>
        </p:nvSpPr>
        <p:spPr>
          <a:xfrm>
            <a:off x="339349" y="1082452"/>
            <a:ext cx="8559173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메서드에 적용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@InitBinder</a:t>
            </a:r>
            <a:r>
              <a:rPr lang="ko-KR" altLang="en-US" dirty="0"/>
              <a:t>는 사용자가 입력한 데이터가 커맨드 객체의 프로퍼티에 </a:t>
            </a:r>
            <a:r>
              <a:rPr lang="ko-KR" altLang="en-US" dirty="0" err="1"/>
              <a:t>매핑되기</a:t>
            </a:r>
            <a:r>
              <a:rPr lang="ko-KR" altLang="en-US" dirty="0"/>
              <a:t> 전에 데이터 바인딩을 사용자 정의</a:t>
            </a:r>
            <a:r>
              <a:rPr lang="en-US" altLang="ko-KR" dirty="0"/>
              <a:t>(customizing)</a:t>
            </a:r>
            <a:r>
              <a:rPr lang="ko-KR" altLang="en-US" dirty="0"/>
              <a:t>하고 </a:t>
            </a:r>
            <a:r>
              <a:rPr lang="en-US" altLang="ko-KR" dirty="0" err="1"/>
              <a:t>WebDataBinder</a:t>
            </a:r>
            <a:r>
              <a:rPr lang="en-US" altLang="ko-KR" dirty="0"/>
              <a:t> </a:t>
            </a:r>
            <a:r>
              <a:rPr lang="ko-KR" altLang="en-US" dirty="0"/>
              <a:t>객체를 초기화하는 메서드와 함께 사용됨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@InitBinder</a:t>
            </a:r>
            <a:r>
              <a:rPr lang="ko-KR" altLang="en-US" dirty="0"/>
              <a:t>가 선언된 메서드의 매개변수로 </a:t>
            </a:r>
            <a:r>
              <a:rPr lang="en-US" altLang="ko-KR" dirty="0" err="1"/>
              <a:t>WebDataBinder</a:t>
            </a:r>
            <a:r>
              <a:rPr lang="ko-KR" altLang="en-US" dirty="0"/>
              <a:t>를 사용해 폼 페이지에서 입력된 데이터를 커맨드 객체의 프로퍼티로 전체 또는 일부만 전달할지 구성할 수 있음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C684AD-A0FE-359D-4742-B2E90D470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9526" y="2624051"/>
            <a:ext cx="6744948" cy="13342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E1B81C-5DA8-BE7D-994F-546F00A1D4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26" y="4208383"/>
            <a:ext cx="6744948" cy="133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5576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D55A2-AECA-2B53-34B6-A79A880B6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BF964AD-6E0D-BF70-2489-8E3CD649152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0CB2004-727E-6037-1F88-305E0D82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@InitBinder</a:t>
            </a:r>
            <a:r>
              <a:rPr lang="ko-KR" altLang="en-US" dirty="0"/>
              <a:t>를 이용한 커스텀 데이터 바인딩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6A9358F2-80E1-A4A9-9E28-D853C36DDE18}"/>
              </a:ext>
            </a:extLst>
          </p:cNvPr>
          <p:cNvSpPr txBox="1">
            <a:spLocks/>
          </p:cNvSpPr>
          <p:nvPr/>
        </p:nvSpPr>
        <p:spPr>
          <a:xfrm>
            <a:off x="339350" y="1082452"/>
            <a:ext cx="8465300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폼 파라미터의 커스텀 데이터 바인딩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 err="1"/>
              <a:t>setAllowedFields</a:t>
            </a:r>
            <a:r>
              <a:rPr lang="en-US" altLang="ko-KR" dirty="0"/>
              <a:t>( ) </a:t>
            </a:r>
            <a:r>
              <a:rPr lang="ko-KR" altLang="en-US" dirty="0"/>
              <a:t>메서드에서 매개변수의 기본값은 폼 페이지의 모든 </a:t>
            </a:r>
            <a:r>
              <a:rPr lang="ko-KR" altLang="en-US" dirty="0" err="1"/>
              <a:t>파라미터지만</a:t>
            </a:r>
            <a:r>
              <a:rPr lang="en-US" altLang="ko-KR" dirty="0"/>
              <a:t>, </a:t>
            </a:r>
            <a:r>
              <a:rPr lang="ko-KR" altLang="en-US" dirty="0"/>
              <a:t>폼 페이지에서 원치 않는 파라미터 할당을 방지하려면 데이터 바인딩 허용하는 폼 파라미터를 설정함</a:t>
            </a:r>
            <a:r>
              <a:rPr lang="en-US" altLang="ko-KR" dirty="0"/>
              <a:t>. </a:t>
            </a:r>
            <a:r>
              <a:rPr lang="ko-KR" altLang="en-US" dirty="0"/>
              <a:t>이에 반하는 메서드는 </a:t>
            </a:r>
            <a:r>
              <a:rPr lang="en-US" altLang="ko-KR" dirty="0" err="1"/>
              <a:t>setDisallowedFields</a:t>
            </a:r>
            <a:r>
              <a:rPr lang="en-US" altLang="ko-KR" dirty="0"/>
              <a:t>( 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D1DFD5-702A-BA0C-6267-5090E9566F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525" y="2631807"/>
            <a:ext cx="7768949" cy="8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976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06D87-72E8-AA66-DA49-E92FBC3FD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DBB38D-C69A-D991-1B98-EC49B2C77D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6FA5A59-9E76-CCDD-D857-A0CCCEDB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@InitBinder</a:t>
            </a:r>
            <a:r>
              <a:rPr lang="ko-KR" altLang="en-US" dirty="0"/>
              <a:t>를 이용한 커스텀 데이터 바인딩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CFF10E7C-CD51-989D-8852-B1D0F4C43AC1}"/>
              </a:ext>
            </a:extLst>
          </p:cNvPr>
          <p:cNvSpPr txBox="1">
            <a:spLocks/>
          </p:cNvSpPr>
          <p:nvPr/>
        </p:nvSpPr>
        <p:spPr>
          <a:xfrm>
            <a:off x="339350" y="1082452"/>
            <a:ext cx="8465300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폼 파라미터의 커스텀 데이터 바인딩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 err="1"/>
              <a:t>setAllowedFields</a:t>
            </a:r>
            <a:r>
              <a:rPr lang="en-US" altLang="ko-KR" dirty="0"/>
              <a:t>( ) </a:t>
            </a:r>
            <a:r>
              <a:rPr lang="ko-KR" altLang="en-US" dirty="0"/>
              <a:t>메서드로 폼 페이지에서 전달된 파라미터에 데이터 바인딩 허용하는 예</a:t>
            </a:r>
            <a:r>
              <a:rPr lang="en-US" altLang="ko-KR" dirty="0"/>
              <a:t>. </a:t>
            </a:r>
            <a:r>
              <a:rPr lang="ko-KR" altLang="en-US" dirty="0"/>
              <a:t>앞의 예제에서 폼 페이지 </a:t>
            </a:r>
            <a:r>
              <a:rPr lang="en-US" altLang="ko-KR" dirty="0"/>
              <a:t>viewPage01.html</a:t>
            </a:r>
            <a:r>
              <a:rPr lang="ko-KR" altLang="en-US" dirty="0"/>
              <a:t>의 </a:t>
            </a:r>
            <a:r>
              <a:rPr lang="en-US" altLang="ko-KR" dirty="0"/>
              <a:t>hobby </a:t>
            </a:r>
            <a:r>
              <a:rPr lang="ko-KR" altLang="en-US" dirty="0"/>
              <a:t>파라미터를 제외한 모든 파라미터 바인딩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24DF45-9CB1-9798-56AE-9837DA229C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0797" y="2467122"/>
            <a:ext cx="4462809" cy="401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7213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F0C33-8A23-4CB9-E403-2CBE33849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27634F8-168E-F2A7-AF42-ED3F271467E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FB4DBEA-BDE3-2809-780D-9409F734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@InitBinder</a:t>
            </a:r>
            <a:r>
              <a:rPr lang="ko-KR" altLang="en-US" dirty="0"/>
              <a:t>를 이용한 커스텀 데이터 바인딩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C2A0D437-461D-AA82-6104-735CC539467F}"/>
              </a:ext>
            </a:extLst>
          </p:cNvPr>
          <p:cNvSpPr txBox="1">
            <a:spLocks/>
          </p:cNvSpPr>
          <p:nvPr/>
        </p:nvSpPr>
        <p:spPr>
          <a:xfrm>
            <a:off x="339350" y="1082452"/>
            <a:ext cx="8465300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폼 파라미터의 커스텀 데이터 바인딩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웹 요청 </a:t>
            </a:r>
            <a:r>
              <a:rPr lang="en-US" altLang="ko-KR" dirty="0"/>
              <a:t>URL</a:t>
            </a:r>
            <a:r>
              <a:rPr lang="ko-KR" altLang="en-US" dirty="0"/>
              <a:t>이 </a:t>
            </a:r>
            <a:r>
              <a:rPr lang="en-US" altLang="ko-KR" dirty="0"/>
              <a:t>http://.../member</a:t>
            </a:r>
            <a:r>
              <a:rPr lang="ko-KR" altLang="en-US" dirty="0"/>
              <a:t>이면 </a:t>
            </a:r>
            <a:r>
              <a:rPr lang="en-US" altLang="ko-KR" dirty="0"/>
              <a:t>Example02Controller </a:t>
            </a:r>
            <a:r>
              <a:rPr lang="ko-KR" altLang="en-US" dirty="0"/>
              <a:t>컨트롤러의 요청 처리 메서드 </a:t>
            </a:r>
            <a:r>
              <a:rPr lang="en-US" altLang="ko-KR" dirty="0" err="1"/>
              <a:t>showForm</a:t>
            </a:r>
            <a:r>
              <a:rPr lang="en-US" altLang="ko-KR" dirty="0"/>
              <a:t>( )</a:t>
            </a:r>
            <a:r>
              <a:rPr lang="ko-KR" altLang="en-US" dirty="0"/>
              <a:t>으로 </a:t>
            </a:r>
            <a:r>
              <a:rPr lang="en-US" altLang="ko-KR" dirty="0"/>
              <a:t>viewPage02.html </a:t>
            </a:r>
            <a:r>
              <a:rPr lang="ko-KR" altLang="en-US" dirty="0"/>
              <a:t>파일 출력</a:t>
            </a:r>
            <a:r>
              <a:rPr lang="en-US" altLang="ko-KR" dirty="0"/>
              <a:t>. </a:t>
            </a:r>
            <a:r>
              <a:rPr lang="ko-KR" altLang="en-US" dirty="0"/>
              <a:t>이때 해당 폼 페이지에서 입력된 값인 파라미터에서 </a:t>
            </a:r>
            <a:r>
              <a:rPr lang="en-US" altLang="ko-KR" dirty="0" err="1"/>
              <a:t>setAllowedFields</a:t>
            </a:r>
            <a:r>
              <a:rPr lang="en-US" altLang="ko-KR" dirty="0"/>
              <a:t>( ) </a:t>
            </a:r>
            <a:r>
              <a:rPr lang="ko-KR" altLang="en-US" dirty="0"/>
              <a:t>메서드는 </a:t>
            </a:r>
            <a:r>
              <a:rPr lang="en-US" altLang="ko-KR" dirty="0"/>
              <a:t>hobby </a:t>
            </a:r>
            <a:r>
              <a:rPr lang="ko-KR" altLang="en-US" dirty="0"/>
              <a:t>제외한 항목만 허용해 </a:t>
            </a:r>
            <a:r>
              <a:rPr lang="en-US" altLang="ko-KR" dirty="0"/>
              <a:t>viewPage02.html </a:t>
            </a:r>
            <a:r>
              <a:rPr lang="ko-KR" altLang="en-US" dirty="0"/>
              <a:t>파일 출력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7388C9-4820-4BE8-D893-DB6A621E4F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141" y="2681832"/>
            <a:ext cx="3899859" cy="35802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428503-0159-FC04-636E-000CB539D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656" y="2681832"/>
            <a:ext cx="3562792" cy="27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4249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dirty="0">
                <a:latin typeface="맑은 고딕"/>
                <a:ea typeface="맑은 고딕"/>
              </a:rPr>
              <a:t>6</a:t>
            </a:r>
            <a:r>
              <a:rPr lang="en-US" altLang="ko-KR" sz="2400" dirty="0">
                <a:latin typeface="맑은 고딕"/>
                <a:ea typeface="맑은 고딕"/>
              </a:rPr>
              <a:t>.1 </a:t>
            </a:r>
            <a:r>
              <a:rPr lang="ko-KR" altLang="en-US" dirty="0">
                <a:latin typeface="맑은 고딕"/>
                <a:ea typeface="맑은 고딕"/>
              </a:rPr>
              <a:t>폼 태그</a:t>
            </a:r>
            <a:r>
              <a:rPr lang="ko-KR" altLang="en-US" sz="2400" dirty="0">
                <a:latin typeface="맑은 고딕"/>
                <a:ea typeface="맑은 고딕"/>
              </a:rPr>
              <a:t> 개요</a:t>
            </a:r>
          </a:p>
          <a:p>
            <a:pPr marL="0" lvl="0" indent="0">
              <a:buNone/>
              <a:defRPr/>
            </a:pPr>
            <a:r>
              <a:rPr lang="en-US" altLang="ko-KR" dirty="0">
                <a:latin typeface="맑은 고딕"/>
                <a:ea typeface="맑은 고딕"/>
              </a:rPr>
              <a:t>6</a:t>
            </a:r>
            <a:r>
              <a:rPr lang="en-US" altLang="ko-KR" sz="2400" dirty="0">
                <a:latin typeface="맑은 고딕"/>
                <a:ea typeface="맑은 고딕"/>
              </a:rPr>
              <a:t>.2 @ModelAttribute</a:t>
            </a:r>
            <a:r>
              <a:rPr lang="ko-KR" altLang="en-US" sz="2400" dirty="0">
                <a:latin typeface="맑은 고딕"/>
                <a:ea typeface="맑은 고딕"/>
              </a:rPr>
              <a:t>를 이용한 데이터 바인딩</a:t>
            </a:r>
            <a:endParaRPr lang="en-US" altLang="ko-KR" sz="2400" dirty="0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latin typeface="맑은 고딕"/>
                <a:ea typeface="맑은 고딕"/>
              </a:rPr>
              <a:t>6.3 @InitBinder</a:t>
            </a:r>
            <a:r>
              <a:rPr lang="ko-KR" altLang="en-US" dirty="0">
                <a:latin typeface="맑은 고딕"/>
                <a:ea typeface="맑은 고딕"/>
              </a:rPr>
              <a:t>를 이용한 커스텀 데이터 바인딩</a:t>
            </a:r>
            <a:endParaRPr lang="ko-KR" altLang="en-US" sz="2400" dirty="0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latin typeface="맑은 고딕"/>
                <a:ea typeface="맑은 고딕"/>
              </a:rPr>
              <a:t>6</a:t>
            </a:r>
            <a:r>
              <a:rPr lang="en-US" altLang="ko-KR" sz="2400" dirty="0">
                <a:latin typeface="맑은 고딕"/>
                <a:ea typeface="맑은 고딕"/>
              </a:rPr>
              <a:t>.4 [</a:t>
            </a:r>
            <a:r>
              <a:rPr lang="ko-KR" altLang="en-US" sz="2400" dirty="0">
                <a:latin typeface="맑은 고딕"/>
                <a:ea typeface="맑은 고딕"/>
              </a:rPr>
              <a:t>도서 쇼핑몰</a:t>
            </a:r>
            <a:r>
              <a:rPr lang="en-US" altLang="ko-KR" sz="2400" dirty="0">
                <a:latin typeface="맑은 고딕"/>
                <a:ea typeface="맑은 고딕"/>
              </a:rPr>
              <a:t>] </a:t>
            </a:r>
            <a:r>
              <a:rPr lang="ko-KR" altLang="en-US" sz="2400" dirty="0">
                <a:latin typeface="맑은 고딕"/>
                <a:ea typeface="맑은 고딕"/>
              </a:rPr>
              <a:t>도서 </a:t>
            </a:r>
            <a:r>
              <a:rPr lang="ko-KR" altLang="en-US" dirty="0">
                <a:latin typeface="맑은 고딕"/>
                <a:ea typeface="맑은 고딕"/>
              </a:rPr>
              <a:t>등록 페이지 만들기</a:t>
            </a:r>
            <a:endParaRPr lang="ko-KR" altLang="en-US" sz="2400" b="1" dirty="0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 dirty="0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 dirty="0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2400" b="1" dirty="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2854F-CFA0-CE90-06CC-5CAE61DCB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AA8939-D0DA-FC28-D3A4-483E3F6CE11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896A119-C56C-015D-8FFC-D648DED8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@InitBinder</a:t>
            </a:r>
            <a:r>
              <a:rPr lang="ko-KR" altLang="en-US" dirty="0"/>
              <a:t>를 이용한 커스텀 데이터 바인딩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702A1404-3D6A-5BEB-6B8D-624021F34D04}"/>
              </a:ext>
            </a:extLst>
          </p:cNvPr>
          <p:cNvSpPr txBox="1">
            <a:spLocks/>
          </p:cNvSpPr>
          <p:nvPr/>
        </p:nvSpPr>
        <p:spPr>
          <a:xfrm>
            <a:off x="339350" y="1082452"/>
            <a:ext cx="8465300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폼 파라미터의 커스텀 데이터 바인딩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 err="1"/>
              <a:t>setDisallowedFields</a:t>
            </a:r>
            <a:r>
              <a:rPr lang="en-US" altLang="ko-KR" dirty="0"/>
              <a:t>( ) </a:t>
            </a:r>
            <a:r>
              <a:rPr lang="ko-KR" altLang="en-US" dirty="0"/>
              <a:t>메서드에서 매개변수의 기본값은 </a:t>
            </a:r>
            <a:r>
              <a:rPr lang="en-US" altLang="ko-KR" dirty="0"/>
              <a:t>none</a:t>
            </a:r>
            <a:r>
              <a:rPr lang="ko-KR" altLang="en-US" dirty="0"/>
              <a:t>임</a:t>
            </a:r>
            <a:r>
              <a:rPr lang="en-US" altLang="ko-KR" dirty="0"/>
              <a:t>. </a:t>
            </a:r>
            <a:r>
              <a:rPr lang="ko-KR" altLang="en-US" dirty="0"/>
              <a:t>이 메서드에서도 폼 페이지에서 원치 않는 파라미터가 바인딩되는 것을 방지하려면 데이터 바인딩을 허용하지 않는 폼 파라미터를 설정해야 함</a:t>
            </a: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A51DA3-499F-DDDB-D6CF-37D1536483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884" y="2620461"/>
            <a:ext cx="7512231" cy="5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5032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DFFD4-F956-B452-F87C-BB34903D3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F9EE2F-17CC-397C-2CC6-F79E26AB53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B487CAA-0CAE-9138-5240-505750D6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@InitBinder</a:t>
            </a:r>
            <a:r>
              <a:rPr lang="ko-KR" altLang="en-US" dirty="0"/>
              <a:t>를 이용한 커스텀 데이터 바인딩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CDF7CD77-1BD9-9C23-CF3A-781E33ADBFEC}"/>
              </a:ext>
            </a:extLst>
          </p:cNvPr>
          <p:cNvSpPr txBox="1">
            <a:spLocks/>
          </p:cNvSpPr>
          <p:nvPr/>
        </p:nvSpPr>
        <p:spPr>
          <a:xfrm>
            <a:off x="339350" y="1082452"/>
            <a:ext cx="8465300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폼 파라미터의 커스텀 데이터 바인딩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 err="1"/>
              <a:t>setDisallowedFields</a:t>
            </a:r>
            <a:r>
              <a:rPr lang="en-US" altLang="ko-KR" dirty="0"/>
              <a:t>( ) </a:t>
            </a:r>
            <a:r>
              <a:rPr lang="ko-KR" altLang="en-US" dirty="0"/>
              <a:t>메서드를 사용해 폼 페이지에서 전달된 파라미터의 데이터 바인딩을 허용하지 않는 예</a:t>
            </a:r>
            <a:r>
              <a:rPr lang="en-US" altLang="ko-KR" dirty="0"/>
              <a:t>. </a:t>
            </a:r>
            <a:r>
              <a:rPr lang="ko-KR" altLang="en-US" dirty="0"/>
              <a:t>폼 페이지의 파라미터 중 </a:t>
            </a:r>
            <a:r>
              <a:rPr lang="en-US" altLang="ko-KR" dirty="0"/>
              <a:t>hobby</a:t>
            </a:r>
            <a:r>
              <a:rPr lang="ko-KR" altLang="en-US" dirty="0"/>
              <a:t>가 바인딩되지 않도록 함</a:t>
            </a:r>
            <a:r>
              <a:rPr lang="en-US" altLang="ko-KR" dirty="0"/>
              <a:t>	</a:t>
            </a:r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576873-EE61-1960-A991-F1FF9591C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1640" y="2358815"/>
            <a:ext cx="6820720" cy="171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6099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BFD4A-2DA9-F821-01AF-C219EA40B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9EDC3B-4008-EE15-EDC8-BD5E52311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2352" y="3429000"/>
            <a:ext cx="6939295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도서 등록 페이지 만들기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E9A6A-0A81-7FA3-BED1-8DE8B96ADB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07355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6D803-17B0-F5E4-318D-BE5FC58A9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3C9E63B-BA92-60BD-D0D5-9C24798BBF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BC175AC-B984-AAF1-A3E8-058EEB5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도서 등록 페이지 만들기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C53CE53C-1158-8C07-28D3-31CD7DB4206F}"/>
              </a:ext>
            </a:extLst>
          </p:cNvPr>
          <p:cNvSpPr txBox="1">
            <a:spLocks/>
          </p:cNvSpPr>
          <p:nvPr/>
        </p:nvSpPr>
        <p:spPr>
          <a:xfrm>
            <a:off x="339349" y="1082452"/>
            <a:ext cx="8559173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2C356C-40EF-ED9F-88DB-2C3E948812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734" y="1782284"/>
            <a:ext cx="7934532" cy="365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8389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A1328-5356-22E7-59F0-2CD5B8538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3BBA1FD-4C77-883B-0C1D-1B85EF6915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43A241-11FF-13EB-FC76-8100BAA2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도서 등록 페이지 만들기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4889FF74-9A44-BC88-73E3-3650E08CA101}"/>
              </a:ext>
            </a:extLst>
          </p:cNvPr>
          <p:cNvSpPr txBox="1">
            <a:spLocks/>
          </p:cNvSpPr>
          <p:nvPr/>
        </p:nvSpPr>
        <p:spPr>
          <a:xfrm>
            <a:off x="339349" y="1082452"/>
            <a:ext cx="8559173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A59D6B-6B37-2055-856C-3CEDE3BB9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90" y="1782284"/>
            <a:ext cx="7291020" cy="365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2736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99377-B9A5-E9D7-5405-1CE00ABCC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ACAA9A-CE07-D43C-F226-4F268BDD76F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D792DA3-7D4E-14C1-556F-E45BA61E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도서 등록 페이지 만들기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C56313CE-2967-3FD4-E3F2-B9C389CCF765}"/>
              </a:ext>
            </a:extLst>
          </p:cNvPr>
          <p:cNvSpPr txBox="1">
            <a:spLocks/>
          </p:cNvSpPr>
          <p:nvPr/>
        </p:nvSpPr>
        <p:spPr>
          <a:xfrm>
            <a:off x="339349" y="1082452"/>
            <a:ext cx="8559173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실습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폼 태그로 도서 등록 페이지 만들기</a:t>
            </a:r>
            <a:endParaRPr lang="en-US" altLang="ko-KR" dirty="0"/>
          </a:p>
          <a:p>
            <a:pPr marL="266700" lvl="1" indent="0">
              <a:buNone/>
              <a:defRPr/>
            </a:pPr>
            <a:r>
              <a:rPr lang="en-US" altLang="ko-KR" b="1" dirty="0"/>
              <a:t>1. </a:t>
            </a:r>
            <a:r>
              <a:rPr lang="ko-KR" altLang="en-US" b="1" dirty="0"/>
              <a:t>도서 등록 페이지를 출력하는 요청 처리 메서드 작성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en-US" altLang="ko-KR" dirty="0" err="1"/>
              <a:t>BookController</a:t>
            </a:r>
            <a:r>
              <a:rPr lang="en-US" altLang="ko-KR" dirty="0"/>
              <a:t> </a:t>
            </a:r>
            <a:r>
              <a:rPr lang="ko-KR" altLang="en-US" dirty="0"/>
              <a:t>클래스에 다음과 같이 추가 작성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웹 요청 </a:t>
            </a:r>
            <a:r>
              <a:rPr lang="en-US" altLang="ko-KR" dirty="0"/>
              <a:t>URL</a:t>
            </a:r>
            <a:r>
              <a:rPr lang="ko-KR" altLang="en-US" dirty="0"/>
              <a:t>이 </a:t>
            </a:r>
            <a:r>
              <a:rPr lang="en-US" altLang="ko-KR" dirty="0"/>
              <a:t>http://.../books/add</a:t>
            </a:r>
            <a:r>
              <a:rPr lang="ko-KR" altLang="en-US" dirty="0"/>
              <a:t>이면 도서 등록 페이지를 출력하는 요청 처리 메서드</a:t>
            </a:r>
            <a:r>
              <a:rPr lang="en-US" altLang="ko-KR" dirty="0" err="1"/>
              <a:t>requestAddBookForm</a:t>
            </a:r>
            <a:r>
              <a:rPr lang="en-US" altLang="ko-KR" dirty="0"/>
              <a:t>( )</a:t>
            </a:r>
            <a:r>
              <a:rPr lang="ko-KR" altLang="en-US" dirty="0"/>
              <a:t>임</a:t>
            </a:r>
            <a:r>
              <a:rPr lang="en-US" altLang="ko-KR" dirty="0"/>
              <a:t>. @GetMapping("/add")</a:t>
            </a:r>
            <a:r>
              <a:rPr lang="ko-KR" altLang="en-US" dirty="0"/>
              <a:t>는 </a:t>
            </a:r>
            <a:r>
              <a:rPr lang="en-US" altLang="ko-KR" dirty="0"/>
              <a:t>@RequestMapping(value="/add", method=</a:t>
            </a:r>
            <a:r>
              <a:rPr lang="en-US" altLang="ko-KR" dirty="0" err="1"/>
              <a:t>RequestMethod.GET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/>
              <a:t>@RequestMapping("/add")</a:t>
            </a:r>
            <a:r>
              <a:rPr lang="ko-KR" altLang="en-US" dirty="0"/>
              <a:t>와 같음</a:t>
            </a:r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뷰 이름을 </a:t>
            </a:r>
            <a:r>
              <a:rPr lang="en-US" altLang="ko-KR" dirty="0" err="1"/>
              <a:t>addBook</a:t>
            </a:r>
            <a:r>
              <a:rPr lang="ko-KR" altLang="en-US" dirty="0"/>
              <a:t>으로 반환해 </a:t>
            </a:r>
            <a:r>
              <a:rPr lang="en-US" altLang="ko-KR" dirty="0"/>
              <a:t>addBook.html </a:t>
            </a:r>
            <a:r>
              <a:rPr lang="ko-KR" altLang="en-US" dirty="0"/>
              <a:t>파일 출력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C526B7-5321-2AEB-63BA-545E9F624D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0702" y="2133096"/>
            <a:ext cx="3602596" cy="30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8679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97F09-1F13-4D9C-5E6A-8CA2BAC6B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8CE7E5-F896-86FC-04E1-CD8997F7F2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422330-870B-1DF7-7C1E-F3289588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도서 등록 페이지 만들기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3B22C14F-DD1A-70D4-08DD-6567F4BCB35A}"/>
              </a:ext>
            </a:extLst>
          </p:cNvPr>
          <p:cNvSpPr txBox="1">
            <a:spLocks/>
          </p:cNvSpPr>
          <p:nvPr/>
        </p:nvSpPr>
        <p:spPr>
          <a:xfrm>
            <a:off x="339349" y="1082452"/>
            <a:ext cx="8559173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실습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폼 태그로 도서 등록 페이지 만들기</a:t>
            </a:r>
            <a:endParaRPr lang="en-US" altLang="ko-KR" dirty="0"/>
          </a:p>
          <a:p>
            <a:pPr marL="266700" lvl="1" indent="0">
              <a:buNone/>
              <a:defRPr/>
            </a:pPr>
            <a:r>
              <a:rPr lang="en-US" altLang="ko-KR" b="1" dirty="0"/>
              <a:t>2. </a:t>
            </a:r>
            <a:r>
              <a:rPr lang="ko-KR" altLang="en-US" b="1" dirty="0"/>
              <a:t>도서 등록 페이지 작성</a:t>
            </a:r>
            <a:r>
              <a:rPr lang="en-US" altLang="ko-KR" b="1" dirty="0"/>
              <a:t>: </a:t>
            </a:r>
            <a:r>
              <a:rPr lang="en-US" altLang="ko-KR" dirty="0"/>
              <a:t>addBook.html </a:t>
            </a:r>
            <a:r>
              <a:rPr lang="ko-KR" altLang="en-US" dirty="0"/>
              <a:t>파일을 생성하여 다음과 같이 작성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FD9056-6DA8-8202-1089-FDC795C34D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8102" y="1874931"/>
            <a:ext cx="3307796" cy="47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0739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3437B-F019-BDFC-2C77-0F87E45D0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3EE8DD-4BCD-E8E8-CAB6-BA2899E2B4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E89998-4CF2-68F1-1E44-3CDC99B0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도서 등록 페이지 만들기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2E604DD8-5664-5B43-FD9A-F4CD12EDEC07}"/>
              </a:ext>
            </a:extLst>
          </p:cNvPr>
          <p:cNvSpPr txBox="1">
            <a:spLocks/>
          </p:cNvSpPr>
          <p:nvPr/>
        </p:nvSpPr>
        <p:spPr>
          <a:xfrm>
            <a:off x="339349" y="1082452"/>
            <a:ext cx="8559173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실습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폼 태그로 도서 등록 페이지 만들기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70DEA0-02AC-51C9-2A58-3B8D1DDDD8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6103" y="1559188"/>
            <a:ext cx="3531793" cy="51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7648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5EF4B-8E3A-C2DB-5B29-EF244BD5E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FD9912-96DF-CD2D-B55F-968F5A4FAE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95B7862-5B36-4C16-80D9-F09316B0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도서 등록 페이지 만들기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A4FF350F-92DD-E17A-D156-BE4D1AF1CFAC}"/>
              </a:ext>
            </a:extLst>
          </p:cNvPr>
          <p:cNvSpPr txBox="1">
            <a:spLocks/>
          </p:cNvSpPr>
          <p:nvPr/>
        </p:nvSpPr>
        <p:spPr>
          <a:xfrm>
            <a:off x="339349" y="1082452"/>
            <a:ext cx="8559173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실습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폼 태그로 도서 등록 페이지 만들기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A4DE0-B90A-28AD-C3B4-3259F7D73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1559189"/>
            <a:ext cx="3036045" cy="46433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2085BC-A9E9-04DA-85A4-EF1F9A401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0" y="6156000"/>
            <a:ext cx="3042000" cy="511487"/>
          </a:xfrm>
          <a:prstGeom prst="rect">
            <a:avLst/>
          </a:prstGeom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E0C1C533-02D5-AEFD-8E73-056495955A5D}"/>
              </a:ext>
            </a:extLst>
          </p:cNvPr>
          <p:cNvSpPr txBox="1">
            <a:spLocks/>
          </p:cNvSpPr>
          <p:nvPr/>
        </p:nvSpPr>
        <p:spPr>
          <a:xfrm>
            <a:off x="3320070" y="1559188"/>
            <a:ext cx="5351388" cy="49238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입력 양식에 입력된 데이터를 서버로 전송해 폼 데이터를 처리하도록 </a:t>
            </a:r>
            <a:r>
              <a:rPr lang="en-US" altLang="ko-KR" dirty="0"/>
              <a:t>form </a:t>
            </a:r>
            <a:r>
              <a:rPr lang="ko-KR" altLang="en-US" dirty="0"/>
              <a:t>태그의 </a:t>
            </a:r>
            <a:r>
              <a:rPr lang="en-US" altLang="ko-KR" dirty="0"/>
              <a:t>action </a:t>
            </a:r>
            <a:r>
              <a:rPr lang="ko-KR" altLang="en-US" dirty="0"/>
              <a:t>속성 값</a:t>
            </a:r>
            <a:r>
              <a:rPr lang="en-US" altLang="ko-KR" dirty="0"/>
              <a:t>, method </a:t>
            </a:r>
            <a:r>
              <a:rPr lang="ko-KR" altLang="en-US" dirty="0"/>
              <a:t>방식 설정</a:t>
            </a:r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도서</a:t>
            </a:r>
            <a:r>
              <a:rPr lang="en-US" altLang="ko-KR" dirty="0"/>
              <a:t>ID, </a:t>
            </a:r>
            <a:r>
              <a:rPr lang="ko-KR" altLang="en-US" dirty="0"/>
              <a:t>도서명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저자</a:t>
            </a:r>
            <a:r>
              <a:rPr lang="en-US" altLang="ko-KR" dirty="0"/>
              <a:t>, </a:t>
            </a:r>
            <a:r>
              <a:rPr lang="ko-KR" altLang="en-US" dirty="0"/>
              <a:t>출판사</a:t>
            </a:r>
            <a:r>
              <a:rPr lang="en-US" altLang="ko-KR" dirty="0"/>
              <a:t>, </a:t>
            </a:r>
            <a:r>
              <a:rPr lang="ko-KR" altLang="en-US" dirty="0"/>
              <a:t>분야</a:t>
            </a:r>
            <a:r>
              <a:rPr lang="en-US" altLang="ko-KR" dirty="0"/>
              <a:t>, </a:t>
            </a:r>
            <a:r>
              <a:rPr lang="ko-KR" altLang="en-US" dirty="0" err="1"/>
              <a:t>재고수</a:t>
            </a:r>
            <a:r>
              <a:rPr lang="en-US" altLang="ko-KR" dirty="0"/>
              <a:t>, </a:t>
            </a:r>
            <a:r>
              <a:rPr lang="ko-KR" altLang="en-US" dirty="0"/>
              <a:t>출판일을 </a:t>
            </a:r>
            <a:r>
              <a:rPr lang="ko-KR" altLang="en-US" dirty="0" err="1"/>
              <a:t>입력받도록</a:t>
            </a:r>
            <a:r>
              <a:rPr lang="ko-KR" altLang="en-US" dirty="0"/>
              <a:t> </a:t>
            </a:r>
            <a:r>
              <a:rPr lang="en-US" altLang="ko-KR" dirty="0"/>
              <a:t>input </a:t>
            </a:r>
            <a:r>
              <a:rPr lang="ko-KR" altLang="en-US" dirty="0"/>
              <a:t>태그의 </a:t>
            </a:r>
            <a:r>
              <a:rPr lang="en-US" altLang="ko-KR" dirty="0"/>
              <a:t>type </a:t>
            </a:r>
            <a:r>
              <a:rPr lang="ko-KR" altLang="en-US" dirty="0"/>
              <a:t>속성 값을 </a:t>
            </a:r>
            <a:r>
              <a:rPr lang="en-US" altLang="ko-KR" dirty="0"/>
              <a:t>text</a:t>
            </a:r>
            <a:r>
              <a:rPr lang="ko-KR" altLang="en-US" dirty="0"/>
              <a:t>로 설정하고 </a:t>
            </a:r>
            <a:r>
              <a:rPr lang="en-US" altLang="ko-KR" dirty="0"/>
              <a:t>name </a:t>
            </a:r>
            <a:r>
              <a:rPr lang="ko-KR" altLang="en-US" dirty="0"/>
              <a:t>속성 값을 각각 </a:t>
            </a:r>
            <a:r>
              <a:rPr lang="en-US" altLang="ko-KR" dirty="0" err="1"/>
              <a:t>bookId</a:t>
            </a:r>
            <a:r>
              <a:rPr lang="en-US" altLang="ko-KR" dirty="0"/>
              <a:t>, name, </a:t>
            </a:r>
            <a:r>
              <a:rPr lang="en-US" altLang="ko-KR" dirty="0" err="1"/>
              <a:t>unitPrice</a:t>
            </a:r>
            <a:r>
              <a:rPr lang="en-US" altLang="ko-KR" dirty="0"/>
              <a:t>, author, publisher, category, </a:t>
            </a:r>
            <a:r>
              <a:rPr lang="en-US" altLang="ko-KR" dirty="0" err="1"/>
              <a:t>unitsInStock</a:t>
            </a:r>
            <a:r>
              <a:rPr lang="en-US" altLang="ko-KR" dirty="0"/>
              <a:t>, </a:t>
            </a:r>
            <a:r>
              <a:rPr lang="en-US" altLang="ko-KR" dirty="0" err="1"/>
              <a:t>releaseDate</a:t>
            </a:r>
            <a:r>
              <a:rPr lang="ko-KR" altLang="en-US" dirty="0"/>
              <a:t>로 설정</a:t>
            </a:r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도서 설명 값을 여러 줄로 </a:t>
            </a:r>
            <a:r>
              <a:rPr lang="ko-KR" altLang="en-US" dirty="0" err="1"/>
              <a:t>입력받도록</a:t>
            </a:r>
            <a:r>
              <a:rPr lang="ko-KR" altLang="en-US" dirty="0"/>
              <a:t> 너비와 높이를 각각 </a:t>
            </a:r>
            <a:r>
              <a:rPr lang="en-US" altLang="ko-KR" dirty="0"/>
              <a:t>50, 2</a:t>
            </a:r>
            <a:r>
              <a:rPr lang="ko-KR" altLang="en-US" dirty="0"/>
              <a:t>로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태그를 설정하고 </a:t>
            </a:r>
            <a:r>
              <a:rPr lang="en-US" altLang="ko-KR" dirty="0"/>
              <a:t>name </a:t>
            </a:r>
            <a:r>
              <a:rPr lang="ko-KR" altLang="en-US" dirty="0"/>
              <a:t>속성 값을 </a:t>
            </a:r>
            <a:r>
              <a:rPr lang="en-US" altLang="ko-KR" dirty="0"/>
              <a:t>description</a:t>
            </a:r>
            <a:r>
              <a:rPr lang="ko-KR" altLang="en-US" dirty="0"/>
              <a:t>으로 설정</a:t>
            </a:r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도서 상태 값 중 하나만 선택해서 </a:t>
            </a:r>
            <a:r>
              <a:rPr lang="ko-KR" altLang="en-US" dirty="0" err="1"/>
              <a:t>입력받도록</a:t>
            </a:r>
            <a:r>
              <a:rPr lang="ko-KR" altLang="en-US" dirty="0"/>
              <a:t> </a:t>
            </a:r>
            <a:r>
              <a:rPr lang="en-US" altLang="ko-KR" dirty="0"/>
              <a:t>input </a:t>
            </a:r>
            <a:r>
              <a:rPr lang="ko-KR" altLang="en-US" dirty="0"/>
              <a:t>태그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type </a:t>
            </a:r>
            <a:r>
              <a:rPr lang="ko-KR" altLang="en-US" dirty="0"/>
              <a:t>속성 값을 </a:t>
            </a:r>
            <a:r>
              <a:rPr lang="en-US" altLang="ko-KR" dirty="0"/>
              <a:t>radio</a:t>
            </a:r>
            <a:r>
              <a:rPr lang="ko-KR" altLang="en-US" dirty="0"/>
              <a:t>로 설정하고 </a:t>
            </a:r>
            <a:r>
              <a:rPr lang="en-US" altLang="ko-KR" dirty="0"/>
              <a:t>name </a:t>
            </a:r>
            <a:r>
              <a:rPr lang="ko-KR" altLang="en-US" dirty="0"/>
              <a:t>속성 값을 </a:t>
            </a:r>
            <a:r>
              <a:rPr lang="en-US" altLang="ko-KR" dirty="0"/>
              <a:t>condition</a:t>
            </a:r>
            <a:r>
              <a:rPr lang="ko-KR" altLang="en-US" dirty="0"/>
              <a:t>으로 설정</a:t>
            </a:r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입력된 데이터를 서버로 전송하도록 </a:t>
            </a:r>
            <a:r>
              <a:rPr lang="en-US" altLang="ko-KR" dirty="0"/>
              <a:t>input </a:t>
            </a:r>
            <a:r>
              <a:rPr lang="ko-KR" altLang="en-US" dirty="0"/>
              <a:t>태그의 </a:t>
            </a:r>
            <a:r>
              <a:rPr lang="en-US" altLang="ko-KR" dirty="0"/>
              <a:t>type </a:t>
            </a:r>
            <a:r>
              <a:rPr lang="ko-KR" altLang="en-US" dirty="0"/>
              <a:t>속성 값을 </a:t>
            </a:r>
            <a:r>
              <a:rPr lang="en-US" altLang="ko-KR" dirty="0"/>
              <a:t>submit</a:t>
            </a:r>
            <a:r>
              <a:rPr lang="ko-KR" altLang="en-US" dirty="0"/>
              <a:t>로 설정</a:t>
            </a:r>
            <a:r>
              <a:rPr lang="en-US" altLang="ko-KR" sz="1800" dirty="0"/>
              <a:t>	</a:t>
            </a:r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720984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3D45B-5135-BFCB-9FC2-4182ADCCD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A3DAD9-F3FE-2D9C-2744-68C979173AC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E5751A-B280-D2A8-935D-24BBDACA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도서 등록 페이지 만들기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388A31A0-09B1-E08A-EDEB-756D5256D6FF}"/>
              </a:ext>
            </a:extLst>
          </p:cNvPr>
          <p:cNvSpPr txBox="1">
            <a:spLocks/>
          </p:cNvSpPr>
          <p:nvPr/>
        </p:nvSpPr>
        <p:spPr>
          <a:xfrm>
            <a:off x="339349" y="1082452"/>
            <a:ext cx="8559173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실습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폼 태그로 도서 등록 페이지 만들기</a:t>
            </a:r>
            <a:endParaRPr lang="en-US" altLang="ko-KR" dirty="0"/>
          </a:p>
          <a:p>
            <a:pPr marL="266700" lvl="1" indent="0">
              <a:buNone/>
              <a:defRPr/>
            </a:pPr>
            <a:r>
              <a:rPr lang="en-US" altLang="ko-KR" b="1" dirty="0"/>
              <a:t>3. </a:t>
            </a:r>
            <a:r>
              <a:rPr lang="ko-KR" altLang="en-US" b="1" dirty="0"/>
              <a:t>프로젝트 실행</a:t>
            </a:r>
            <a:r>
              <a:rPr lang="en-US" altLang="ko-KR" b="1" dirty="0"/>
              <a:t>: </a:t>
            </a:r>
            <a:r>
              <a:rPr lang="ko-KR" altLang="en-US" dirty="0"/>
              <a:t>웹 브라우저에 </a:t>
            </a:r>
            <a:r>
              <a:rPr lang="en-US" altLang="ko-KR" dirty="0"/>
              <a:t>http://localhost:8080/BookMarket/books/add </a:t>
            </a:r>
            <a:r>
              <a:rPr lang="ko-KR" altLang="en-US" dirty="0"/>
              <a:t>입력해 실행 결과 확인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2F5CA4-9E82-3E2B-6148-E31767C39E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6849" y="2147786"/>
            <a:ext cx="4630301" cy="42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02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폼 태그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01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3FC6A-C167-177D-69C6-F176634A1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855EFF-7EBA-F4EC-0A60-C1628A4062E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F8827B-8B50-8EE2-D240-BFD4529C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도서 등록 페이지 만들기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8AFFDE2D-D13F-73D9-1C8B-76ACC1B04983}"/>
              </a:ext>
            </a:extLst>
          </p:cNvPr>
          <p:cNvSpPr txBox="1">
            <a:spLocks/>
          </p:cNvSpPr>
          <p:nvPr/>
        </p:nvSpPr>
        <p:spPr>
          <a:xfrm>
            <a:off x="339349" y="1082452"/>
            <a:ext cx="8559173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실습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@ModelAttribute</a:t>
            </a:r>
            <a:r>
              <a:rPr lang="ko-KR" altLang="en-US" dirty="0"/>
              <a:t>로 도서 등록 처리하기</a:t>
            </a:r>
            <a:endParaRPr lang="en-US" altLang="ko-KR" dirty="0"/>
          </a:p>
          <a:p>
            <a:pPr marL="266700" lvl="1" indent="0">
              <a:buNone/>
              <a:defRPr/>
            </a:pPr>
            <a:r>
              <a:rPr lang="en-US" altLang="ko-KR" b="1" dirty="0"/>
              <a:t>1. </a:t>
            </a:r>
            <a:r>
              <a:rPr lang="ko-KR" altLang="en-US" b="1" dirty="0"/>
              <a:t>의존 라이브러리 등록</a:t>
            </a:r>
            <a:r>
              <a:rPr lang="en-US" altLang="ko-KR" b="1" dirty="0"/>
              <a:t>: </a:t>
            </a:r>
            <a:r>
              <a:rPr lang="en-US" altLang="ko-KR" dirty="0" err="1"/>
              <a:t>build.gradle</a:t>
            </a:r>
            <a:r>
              <a:rPr lang="en-US" altLang="ko-KR" dirty="0"/>
              <a:t> </a:t>
            </a:r>
            <a:r>
              <a:rPr lang="ko-KR" altLang="en-US" dirty="0"/>
              <a:t>파일에 다음과 같이 추가 작성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en-US" altLang="ko-KR" dirty="0"/>
              <a:t>Book </a:t>
            </a:r>
            <a:r>
              <a:rPr lang="ko-KR" altLang="en-US" dirty="0"/>
              <a:t>클래스에 롬복을 지원하도록 롬복 의존 라이브러리 작성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520E55-6644-F7C6-5578-D3DD87CE89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6148" y="2097912"/>
            <a:ext cx="6945573" cy="303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6590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83FB1-BB4B-331E-A72D-DF449AFE9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FFD7897-A65B-2751-3DB0-F194E477D42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F22806-5672-1142-935D-B0AC0E5E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도서 등록 페이지 만들기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EF1F9DDF-5110-5B6C-5212-C181AACAFA39}"/>
              </a:ext>
            </a:extLst>
          </p:cNvPr>
          <p:cNvSpPr txBox="1">
            <a:spLocks/>
          </p:cNvSpPr>
          <p:nvPr/>
        </p:nvSpPr>
        <p:spPr>
          <a:xfrm>
            <a:off x="339349" y="1082452"/>
            <a:ext cx="8559173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실습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@ModelAttribute</a:t>
            </a:r>
            <a:r>
              <a:rPr lang="ko-KR" altLang="en-US" dirty="0"/>
              <a:t>로 도서 등록 처리하기</a:t>
            </a:r>
            <a:endParaRPr lang="en-US" altLang="ko-KR" dirty="0"/>
          </a:p>
          <a:p>
            <a:pPr marL="266700" lvl="1" indent="0">
              <a:buNone/>
              <a:defRPr/>
            </a:pPr>
            <a:r>
              <a:rPr lang="en-US" altLang="ko-KR" b="1" dirty="0"/>
              <a:t>2. </a:t>
            </a:r>
            <a:r>
              <a:rPr lang="ko-KR" altLang="en-US" b="1" dirty="0"/>
              <a:t>롬복 </a:t>
            </a:r>
            <a:r>
              <a:rPr lang="ko-KR" altLang="en-US" b="1" dirty="0" err="1"/>
              <a:t>애너테이션</a:t>
            </a:r>
            <a:r>
              <a:rPr lang="ko-KR" altLang="en-US" b="1" dirty="0"/>
              <a:t> 선언</a:t>
            </a:r>
            <a:r>
              <a:rPr lang="en-US" altLang="ko-KR" b="1" dirty="0"/>
              <a:t>: </a:t>
            </a:r>
            <a:r>
              <a:rPr lang="en-US" altLang="ko-KR" dirty="0"/>
              <a:t>Book </a:t>
            </a:r>
            <a:r>
              <a:rPr lang="ko-KR" altLang="en-US" dirty="0"/>
              <a:t>클래스 다음과 같이 수정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en-US" altLang="ko-KR" dirty="0"/>
              <a:t>Getter( ), Setter( ) </a:t>
            </a:r>
            <a:r>
              <a:rPr lang="ko-KR" altLang="en-US" dirty="0"/>
              <a:t>생성자 자동 생성 위해 롬복에서 지원하는 </a:t>
            </a:r>
            <a:r>
              <a:rPr lang="en-US" altLang="ko-KR" dirty="0"/>
              <a:t>@Data</a:t>
            </a:r>
            <a:r>
              <a:rPr lang="ko-KR" altLang="en-US" dirty="0"/>
              <a:t>임</a:t>
            </a:r>
            <a:r>
              <a:rPr lang="en-US" altLang="ko-KR" dirty="0"/>
              <a:t>. @Data </a:t>
            </a:r>
            <a:r>
              <a:rPr lang="ko-KR" altLang="en-US" dirty="0"/>
              <a:t>대신 </a:t>
            </a:r>
            <a:r>
              <a:rPr lang="en-US" altLang="ko-KR" dirty="0"/>
              <a:t>@Getter, @Setter, @NoArgsConstructor</a:t>
            </a:r>
            <a:r>
              <a:rPr lang="ko-KR" altLang="en-US" dirty="0"/>
              <a:t>를 선언하는 것으로 변경할 수 있음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DAB947-A918-6BBB-FDEB-0A1751FB6A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4179" y="2033543"/>
            <a:ext cx="4855639" cy="27135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81A287-BD4D-3331-4D32-6B085B58B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180" y="4747115"/>
            <a:ext cx="4855639" cy="115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1643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85C7B-C05C-87B1-4352-8E3DC5611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E613B83-78FD-90BC-503D-2945DDBEF8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6085AB-9D0B-19F1-D795-310A5CA7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도서 등록 페이지 만들기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CB34BF55-3B61-B614-98B2-2266CEB57DE9}"/>
              </a:ext>
            </a:extLst>
          </p:cNvPr>
          <p:cNvSpPr txBox="1">
            <a:spLocks/>
          </p:cNvSpPr>
          <p:nvPr/>
        </p:nvSpPr>
        <p:spPr>
          <a:xfrm>
            <a:off x="339349" y="1082452"/>
            <a:ext cx="8559173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실습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@ModelAttribute</a:t>
            </a:r>
            <a:r>
              <a:rPr lang="ko-KR" altLang="en-US" dirty="0"/>
              <a:t>로 도서 등록 처리하기</a:t>
            </a:r>
            <a:endParaRPr lang="en-US" altLang="ko-KR" dirty="0"/>
          </a:p>
          <a:p>
            <a:pPr marL="266700" lvl="1" indent="0">
              <a:buNone/>
              <a:defRPr/>
            </a:pPr>
            <a:r>
              <a:rPr lang="en-US" altLang="ko-KR" b="1" dirty="0"/>
              <a:t>2. </a:t>
            </a:r>
            <a:r>
              <a:rPr lang="ko-KR" altLang="en-US" b="1" dirty="0"/>
              <a:t>롬복 </a:t>
            </a:r>
            <a:r>
              <a:rPr lang="ko-KR" altLang="en-US" b="1" dirty="0" err="1"/>
              <a:t>애너테이션</a:t>
            </a:r>
            <a:r>
              <a:rPr lang="ko-KR" altLang="en-US" b="1" dirty="0"/>
              <a:t> 선언</a:t>
            </a:r>
            <a:r>
              <a:rPr lang="en-US" altLang="ko-KR" b="1" dirty="0"/>
              <a:t>: </a:t>
            </a:r>
            <a:r>
              <a:rPr lang="en-US" altLang="ko-KR" dirty="0"/>
              <a:t>Book </a:t>
            </a:r>
            <a:r>
              <a:rPr lang="ko-KR" altLang="en-US" dirty="0"/>
              <a:t>클래스 다음과 같이 수정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6B6013-6DD1-78EF-FECC-9AAFC473CC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5696" y="2157355"/>
            <a:ext cx="6599104" cy="36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7971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1A161-C1BE-A132-CFDF-9080C1F7F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905D09-3568-76C0-1BB0-3C1324ECC74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EC77A7-2F69-668C-D7A7-5020D1EE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도서 등록 페이지 만들기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D7A96BB5-B645-3D05-8EA0-64AA722D347B}"/>
              </a:ext>
            </a:extLst>
          </p:cNvPr>
          <p:cNvSpPr txBox="1">
            <a:spLocks/>
          </p:cNvSpPr>
          <p:nvPr/>
        </p:nvSpPr>
        <p:spPr>
          <a:xfrm>
            <a:off x="339349" y="1082452"/>
            <a:ext cx="8559173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실습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@ModelAttribute</a:t>
            </a:r>
            <a:r>
              <a:rPr lang="ko-KR" altLang="en-US" dirty="0"/>
              <a:t>로 도서 등록 처리하기</a:t>
            </a:r>
            <a:endParaRPr lang="en-US" altLang="ko-KR" dirty="0"/>
          </a:p>
          <a:p>
            <a:pPr marL="266700" lvl="1" indent="0">
              <a:buNone/>
              <a:defRPr/>
            </a:pPr>
            <a:r>
              <a:rPr lang="en-US" altLang="ko-KR" b="1" dirty="0"/>
              <a:t>3. </a:t>
            </a:r>
            <a:r>
              <a:rPr lang="ko-KR" altLang="en-US" b="1" dirty="0"/>
              <a:t>신규 도서를 등록하는 메서드 정의</a:t>
            </a:r>
            <a:r>
              <a:rPr lang="en-US" altLang="ko-KR" b="1" dirty="0"/>
              <a:t>: </a:t>
            </a:r>
            <a:r>
              <a:rPr lang="en-US" altLang="ko-KR" dirty="0" err="1"/>
              <a:t>BookRepository</a:t>
            </a:r>
            <a:r>
              <a:rPr lang="en-US" altLang="ko-KR" dirty="0"/>
              <a:t> </a:t>
            </a:r>
            <a:r>
              <a:rPr lang="ko-KR" altLang="en-US" dirty="0"/>
              <a:t>인터페이스에 다음과 같이 추가 </a:t>
            </a:r>
            <a:r>
              <a:rPr lang="ko-KR" altLang="en-US" dirty="0" err="1"/>
              <a:t>작성합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BA8E49-7561-494B-7AEC-5AF46CDFA2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873" y="2363198"/>
            <a:ext cx="7954254" cy="28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3164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2728-783E-7405-50D6-D5561BF4A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4BF6C2-25A0-C766-3061-FD4D3F451B5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3FFEF4-E0B3-E582-4421-5F37BA9E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도서 등록 페이지 만들기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E76BC284-BAA1-B0D7-94B8-4D59F6F96EE0}"/>
              </a:ext>
            </a:extLst>
          </p:cNvPr>
          <p:cNvSpPr txBox="1">
            <a:spLocks/>
          </p:cNvSpPr>
          <p:nvPr/>
        </p:nvSpPr>
        <p:spPr>
          <a:xfrm>
            <a:off x="339349" y="1082452"/>
            <a:ext cx="8559173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실습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@ModelAttribute</a:t>
            </a:r>
            <a:r>
              <a:rPr lang="ko-KR" altLang="en-US" dirty="0"/>
              <a:t>로 도서 등록 처리하기</a:t>
            </a:r>
            <a:endParaRPr lang="en-US" altLang="ko-KR" dirty="0"/>
          </a:p>
          <a:p>
            <a:pPr marL="266700" lvl="1" indent="0">
              <a:buNone/>
              <a:defRPr/>
            </a:pPr>
            <a:r>
              <a:rPr lang="en-US" altLang="ko-KR" b="1" dirty="0"/>
              <a:t>4. </a:t>
            </a:r>
            <a:r>
              <a:rPr lang="ko-KR" altLang="en-US" b="1" dirty="0"/>
              <a:t>신규 도서를 등록하는 메서드 작성</a:t>
            </a:r>
            <a:r>
              <a:rPr lang="en-US" altLang="ko-KR" b="1" dirty="0"/>
              <a:t>: </a:t>
            </a:r>
            <a:r>
              <a:rPr lang="en-US" altLang="ko-KR" dirty="0" err="1"/>
              <a:t>BookRepositoryImpl</a:t>
            </a:r>
            <a:r>
              <a:rPr lang="en-US" altLang="ko-KR" dirty="0"/>
              <a:t> </a:t>
            </a:r>
            <a:r>
              <a:rPr lang="ko-KR" altLang="en-US" dirty="0"/>
              <a:t>클래스에 다음과 같이 추가 작성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신규 도서 정보 저장하는 메서드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3C8B11-2337-B36E-93CA-D0F141050C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7209" y="2136132"/>
            <a:ext cx="6209582" cy="371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8709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91CDF-F1F5-F4E2-34AC-77297D64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8E1C14-89A4-866B-125E-A734930009E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4D9EBD-624D-56E8-11FA-0B3E688A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도서 등록 페이지 만들기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28291BF8-BEA5-9270-2A37-12247051E1E7}"/>
              </a:ext>
            </a:extLst>
          </p:cNvPr>
          <p:cNvSpPr txBox="1">
            <a:spLocks/>
          </p:cNvSpPr>
          <p:nvPr/>
        </p:nvSpPr>
        <p:spPr>
          <a:xfrm>
            <a:off x="339349" y="1082452"/>
            <a:ext cx="8559173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실습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@ModelAttribute</a:t>
            </a:r>
            <a:r>
              <a:rPr lang="ko-KR" altLang="en-US" dirty="0"/>
              <a:t>로 도서 등록 처리하기</a:t>
            </a:r>
            <a:endParaRPr lang="en-US" altLang="ko-KR" dirty="0"/>
          </a:p>
          <a:p>
            <a:pPr marL="266700" lvl="1" indent="0">
              <a:buNone/>
              <a:defRPr/>
            </a:pPr>
            <a:r>
              <a:rPr lang="en-US" altLang="ko-KR" b="1" dirty="0"/>
              <a:t>5. </a:t>
            </a:r>
            <a:r>
              <a:rPr lang="ko-KR" altLang="en-US" b="1" dirty="0"/>
              <a:t>신규 도서를 등록하는 메서드 정의</a:t>
            </a:r>
            <a:r>
              <a:rPr lang="en-US" altLang="ko-KR" b="1" dirty="0"/>
              <a:t>: </a:t>
            </a:r>
            <a:r>
              <a:rPr lang="en-US" altLang="ko-KR" dirty="0" err="1"/>
              <a:t>BookService</a:t>
            </a:r>
            <a:r>
              <a:rPr lang="en-US" altLang="ko-KR" dirty="0"/>
              <a:t> </a:t>
            </a:r>
            <a:r>
              <a:rPr lang="ko-KR" altLang="en-US" dirty="0"/>
              <a:t>인터페이스에 다음과 같이 추가 작성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C2A951-F534-B308-9132-C099EDE220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619" y="2179365"/>
            <a:ext cx="7032762" cy="249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3305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F1B49-E993-6238-6D1C-A7723C6AB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27C136-EB56-2D24-E4AA-8A596F30B07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70F9ED-767E-2A80-5A5D-CA788895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도서 등록 페이지 만들기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6D8FA214-454A-E60A-14A8-ABF591D83136}"/>
              </a:ext>
            </a:extLst>
          </p:cNvPr>
          <p:cNvSpPr txBox="1">
            <a:spLocks/>
          </p:cNvSpPr>
          <p:nvPr/>
        </p:nvSpPr>
        <p:spPr>
          <a:xfrm>
            <a:off x="339349" y="1082452"/>
            <a:ext cx="8559173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실습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@ModelAttribute</a:t>
            </a:r>
            <a:r>
              <a:rPr lang="ko-KR" altLang="en-US" dirty="0"/>
              <a:t>로 도서 등록 처리하기</a:t>
            </a:r>
            <a:endParaRPr lang="en-US" altLang="ko-KR" dirty="0"/>
          </a:p>
          <a:p>
            <a:pPr marL="266700" lvl="1" indent="0">
              <a:buNone/>
              <a:defRPr/>
            </a:pPr>
            <a:r>
              <a:rPr lang="en-US" altLang="ko-KR" b="1" dirty="0"/>
              <a:t>6. </a:t>
            </a:r>
            <a:r>
              <a:rPr lang="ko-KR" altLang="en-US" b="1" dirty="0"/>
              <a:t>신규 도서를 등록하는 메서드 작성</a:t>
            </a:r>
            <a:r>
              <a:rPr lang="en-US" altLang="ko-KR" b="1" dirty="0"/>
              <a:t>: </a:t>
            </a:r>
            <a:r>
              <a:rPr lang="en-US" altLang="ko-KR" dirty="0" err="1"/>
              <a:t>BookServiceImpl</a:t>
            </a:r>
            <a:r>
              <a:rPr lang="en-US" altLang="ko-KR" dirty="0"/>
              <a:t> </a:t>
            </a:r>
            <a:r>
              <a:rPr lang="ko-KR" altLang="en-US" dirty="0"/>
              <a:t>클래스에 다음과 같이 추가 작성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신규 도서 정보를 저장소 객체에 저장하는 메서드</a:t>
            </a:r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신규 도서 정보를 저장하는 저장소 객체의 </a:t>
            </a:r>
            <a:r>
              <a:rPr lang="en-US" altLang="ko-KR" dirty="0" err="1"/>
              <a:t>setNewBook</a:t>
            </a:r>
            <a:r>
              <a:rPr lang="en-US" altLang="ko-KR" dirty="0"/>
              <a:t>( ) </a:t>
            </a:r>
            <a:r>
              <a:rPr lang="ko-KR" altLang="en-US" dirty="0"/>
              <a:t>메서드 호출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F5A3D6-6983-03BA-7590-66C53A814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3928" y="2032079"/>
            <a:ext cx="5916143" cy="35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2054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D9A9E-E0A5-FA12-3E68-62E4B877F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E2CD20B-8E37-D093-0E06-76CD0DCC13B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42E5117-EBBB-B513-63D2-2D097318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도서 등록 페이지 만들기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A3BC1467-8B01-C8FB-3BA4-67CB1043F07A}"/>
              </a:ext>
            </a:extLst>
          </p:cNvPr>
          <p:cNvSpPr txBox="1">
            <a:spLocks/>
          </p:cNvSpPr>
          <p:nvPr/>
        </p:nvSpPr>
        <p:spPr>
          <a:xfrm>
            <a:off x="339349" y="1082452"/>
            <a:ext cx="8559173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실습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@ModelAttribute</a:t>
            </a:r>
            <a:r>
              <a:rPr lang="ko-KR" altLang="en-US" dirty="0"/>
              <a:t>로 도서 등록 처리하기</a:t>
            </a:r>
            <a:endParaRPr lang="en-US" altLang="ko-KR" dirty="0"/>
          </a:p>
          <a:p>
            <a:pPr marL="266700" lvl="1" indent="0">
              <a:buNone/>
              <a:defRPr/>
            </a:pPr>
            <a:r>
              <a:rPr lang="en-US" altLang="ko-KR" b="1" dirty="0"/>
              <a:t>7. </a:t>
            </a:r>
            <a:r>
              <a:rPr lang="ko-KR" altLang="en-US" b="1" dirty="0"/>
              <a:t>신규 도서를 등록하는 메서드 작성</a:t>
            </a:r>
            <a:r>
              <a:rPr lang="en-US" altLang="ko-KR" b="1" dirty="0"/>
              <a:t>: </a:t>
            </a:r>
            <a:r>
              <a:rPr lang="en-US" altLang="ko-KR" dirty="0" err="1"/>
              <a:t>BookController</a:t>
            </a:r>
            <a:r>
              <a:rPr lang="en-US" altLang="ko-KR" dirty="0"/>
              <a:t> </a:t>
            </a:r>
            <a:r>
              <a:rPr lang="ko-KR" altLang="en-US" dirty="0"/>
              <a:t>클래스에 다음과 같이 추가 작성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105C19-0700-8BF7-8E70-277C5F7737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349" y="1887025"/>
            <a:ext cx="5024313" cy="28130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6D601A-CDEA-5FA8-DC29-D9DCEDB56F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9" y="4686385"/>
            <a:ext cx="5036400" cy="1407924"/>
          </a:xfrm>
          <a:prstGeom prst="rect">
            <a:avLst/>
          </a:prstGeom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45799E23-337E-1E24-1F5C-191FDAB24615}"/>
              </a:ext>
            </a:extLst>
          </p:cNvPr>
          <p:cNvSpPr txBox="1">
            <a:spLocks/>
          </p:cNvSpPr>
          <p:nvPr/>
        </p:nvSpPr>
        <p:spPr>
          <a:xfrm>
            <a:off x="5105911" y="1933128"/>
            <a:ext cx="3792611" cy="454992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sz="1400" dirty="0"/>
              <a:t>웹 요청 </a:t>
            </a:r>
            <a:r>
              <a:rPr lang="en-US" altLang="ko-KR" sz="1400" dirty="0"/>
              <a:t>URL</a:t>
            </a:r>
            <a:r>
              <a:rPr lang="ko-KR" altLang="en-US" sz="1400" dirty="0"/>
              <a:t>이 </a:t>
            </a:r>
            <a:r>
              <a:rPr lang="en-US" altLang="ko-KR" sz="1400" dirty="0"/>
              <a:t>http://.../books/add</a:t>
            </a:r>
            <a:r>
              <a:rPr lang="ko-KR" altLang="en-US" sz="1400" dirty="0"/>
              <a:t>이면 신규 도서를 저장하는 요청 처리 메서드 </a:t>
            </a:r>
            <a:r>
              <a:rPr lang="en-US" altLang="ko-KR" sz="1400" dirty="0" err="1"/>
              <a:t>submitAddNewBook</a:t>
            </a:r>
            <a:r>
              <a:rPr lang="en-US" altLang="ko-KR" sz="1400" dirty="0"/>
              <a:t>( )</a:t>
            </a:r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sz="1400" dirty="0"/>
              <a:t>웹 요청 </a:t>
            </a:r>
            <a:r>
              <a:rPr lang="en-US" altLang="ko-KR" sz="1400" dirty="0"/>
              <a:t>URL</a:t>
            </a:r>
            <a:r>
              <a:rPr lang="ko-KR" altLang="en-US" sz="1400" dirty="0"/>
              <a:t>에서 커맨드 객체 </a:t>
            </a:r>
            <a:r>
              <a:rPr lang="en-US" altLang="ko-KR" sz="1400" dirty="0"/>
              <a:t>Book </a:t>
            </a:r>
            <a:r>
              <a:rPr lang="ko-KR" altLang="en-US" sz="1400" dirty="0"/>
              <a:t>전달받도록 요청 처리 메소드 </a:t>
            </a:r>
            <a:r>
              <a:rPr lang="en-US" altLang="ko-KR" sz="1400" dirty="0" err="1"/>
              <a:t>submitAddNewBook</a:t>
            </a:r>
            <a:r>
              <a:rPr lang="en-US" altLang="ko-KR" sz="1400" dirty="0"/>
              <a:t>( )</a:t>
            </a:r>
            <a:r>
              <a:rPr lang="ko-KR" altLang="en-US" sz="1400" dirty="0"/>
              <a:t>의 매개변수에 </a:t>
            </a:r>
            <a:r>
              <a:rPr lang="en-US" altLang="ko-KR" sz="1400" dirty="0"/>
              <a:t>@ModelAttribute </a:t>
            </a:r>
            <a:r>
              <a:rPr lang="ko-KR" altLang="en-US" sz="1400" dirty="0"/>
              <a:t>설정</a:t>
            </a:r>
            <a:r>
              <a:rPr lang="en-US" altLang="ko-KR" sz="1400" dirty="0"/>
              <a:t>. @RequestMapping(value="/add",method=RequestMethod.POST)</a:t>
            </a:r>
            <a:r>
              <a:rPr lang="ko-KR" altLang="en-US" sz="1400" dirty="0"/>
              <a:t>와 같음</a:t>
            </a:r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sz="1400" dirty="0"/>
              <a:t>신규 도서 정보를 저장하려고 서비스 객체의 </a:t>
            </a:r>
            <a:r>
              <a:rPr lang="en-US" altLang="ko-KR" sz="1400" dirty="0" err="1"/>
              <a:t>setNewBook</a:t>
            </a:r>
            <a:r>
              <a:rPr lang="en-US" altLang="ko-KR" sz="1400" dirty="0"/>
              <a:t>( ) </a:t>
            </a:r>
            <a:r>
              <a:rPr lang="ko-KR" altLang="en-US" sz="1400" dirty="0"/>
              <a:t>메서드 호출</a:t>
            </a:r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sz="1400" dirty="0"/>
              <a:t>웹 요청 </a:t>
            </a:r>
            <a:r>
              <a:rPr lang="en-US" altLang="ko-KR" sz="1400" dirty="0"/>
              <a:t>URL</a:t>
            </a:r>
            <a:r>
              <a:rPr lang="ko-KR" altLang="en-US" sz="1400" dirty="0"/>
              <a:t>을 </a:t>
            </a:r>
            <a:r>
              <a:rPr lang="en-US" altLang="ko-KR" sz="1400" dirty="0"/>
              <a:t>/books</a:t>
            </a:r>
            <a:r>
              <a:rPr lang="ko-KR" altLang="en-US" sz="1400" dirty="0"/>
              <a:t>로 강제 이동시켜 </a:t>
            </a:r>
            <a:r>
              <a:rPr lang="en-US" altLang="ko-KR" sz="1400" dirty="0"/>
              <a:t>@RequestMapping("/books")</a:t>
            </a:r>
            <a:r>
              <a:rPr lang="ko-KR" altLang="en-US" sz="1400" dirty="0"/>
              <a:t>에 매핑</a:t>
            </a:r>
            <a:endParaRPr lang="en-US" altLang="ko-KR" sz="1400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90559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50DBB-3918-DB76-78A5-2AE8CC0A9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6A6DB0-025C-79E4-3539-9C8316B3827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02A755-9CC2-AAF1-2F53-9790034C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도서 등록 페이지 만들기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0AD8E11A-4958-9909-5766-C71ECAF731B2}"/>
              </a:ext>
            </a:extLst>
          </p:cNvPr>
          <p:cNvSpPr txBox="1">
            <a:spLocks/>
          </p:cNvSpPr>
          <p:nvPr/>
        </p:nvSpPr>
        <p:spPr>
          <a:xfrm>
            <a:off x="339349" y="1082452"/>
            <a:ext cx="8559173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실습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@ModelAttribute</a:t>
            </a:r>
            <a:r>
              <a:rPr lang="ko-KR" altLang="en-US" dirty="0"/>
              <a:t>로 도서 등록 처리하기</a:t>
            </a:r>
            <a:endParaRPr lang="en-US" altLang="ko-KR" dirty="0"/>
          </a:p>
          <a:p>
            <a:pPr marL="266700" lvl="1" indent="0">
              <a:buNone/>
              <a:defRPr/>
            </a:pPr>
            <a:r>
              <a:rPr lang="en-US" altLang="ko-KR" b="1" dirty="0"/>
              <a:t>8. </a:t>
            </a:r>
            <a:r>
              <a:rPr lang="ko-KR" altLang="en-US" b="1" dirty="0"/>
              <a:t>도서 등록 페이지에 제목을 출력하는 메서드 작성</a:t>
            </a:r>
            <a:r>
              <a:rPr lang="en-US" altLang="ko-KR" b="1" dirty="0"/>
              <a:t>: </a:t>
            </a:r>
            <a:r>
              <a:rPr lang="en-US" altLang="ko-KR" dirty="0" err="1"/>
              <a:t>BookController</a:t>
            </a:r>
            <a:r>
              <a:rPr lang="en-US" altLang="ko-KR" dirty="0"/>
              <a:t> </a:t>
            </a:r>
            <a:r>
              <a:rPr lang="ko-KR" altLang="en-US" dirty="0"/>
              <a:t>클래스에 다음과 같이 추가 작성</a:t>
            </a:r>
            <a:r>
              <a:rPr lang="en-US" altLang="ko-KR" dirty="0"/>
              <a:t>. </a:t>
            </a:r>
            <a:r>
              <a:rPr lang="ko-KR" altLang="en-US" dirty="0"/>
              <a:t>도서 등록 페이지에 제목 출력하려면 </a:t>
            </a:r>
            <a:r>
              <a:rPr lang="en-US" altLang="ko-KR" dirty="0" err="1"/>
              <a:t>BookController</a:t>
            </a:r>
            <a:r>
              <a:rPr lang="en-US" altLang="ko-KR" dirty="0"/>
              <a:t> </a:t>
            </a:r>
            <a:r>
              <a:rPr lang="ko-KR" altLang="en-US" dirty="0"/>
              <a:t>클래스에 메서드 수준의 </a:t>
            </a:r>
            <a:r>
              <a:rPr lang="en-US" altLang="ko-KR" dirty="0"/>
              <a:t>@ModelAttribute </a:t>
            </a:r>
            <a:r>
              <a:rPr lang="ko-KR" altLang="en-US" dirty="0"/>
              <a:t>선언한 </a:t>
            </a:r>
            <a:r>
              <a:rPr lang="en-US" altLang="ko-KR" dirty="0" err="1"/>
              <a:t>addAttributes</a:t>
            </a:r>
            <a:r>
              <a:rPr lang="en-US" altLang="ko-KR" dirty="0"/>
              <a:t>( ) </a:t>
            </a:r>
            <a:r>
              <a:rPr lang="ko-KR" altLang="en-US" dirty="0"/>
              <a:t>메서드 추가해야 함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도서 등록 페이지에 제목 출력 위해 메서드 수준의 </a:t>
            </a:r>
            <a:r>
              <a:rPr lang="en-US" altLang="ko-KR" dirty="0"/>
              <a:t>@ModelAttribute </a:t>
            </a:r>
            <a:r>
              <a:rPr lang="ko-KR" altLang="en-US" dirty="0"/>
              <a:t>선언한 </a:t>
            </a:r>
            <a:r>
              <a:rPr lang="en-US" altLang="ko-KR" dirty="0" err="1"/>
              <a:t>addAttributes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641D11-73B7-3279-321E-006D440588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3552" y="2402527"/>
            <a:ext cx="4516895" cy="325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26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5AEB8-E1BA-4B0E-BC70-40E48292A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E5AA0B5-3DA2-CD17-6154-1C8EE2116EB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8BCAB1-78DF-5992-DEE0-3AD73D2E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도서 등록 페이지 만들기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AFAB13DC-1244-3234-D1C8-E382DF5EB3C6}"/>
              </a:ext>
            </a:extLst>
          </p:cNvPr>
          <p:cNvSpPr txBox="1">
            <a:spLocks/>
          </p:cNvSpPr>
          <p:nvPr/>
        </p:nvSpPr>
        <p:spPr>
          <a:xfrm>
            <a:off x="339349" y="1082452"/>
            <a:ext cx="8559173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실습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@ModelAttribute</a:t>
            </a:r>
            <a:r>
              <a:rPr lang="ko-KR" altLang="en-US" dirty="0"/>
              <a:t>로 도서 등록 처리하기</a:t>
            </a:r>
            <a:endParaRPr lang="en-US" altLang="ko-KR" dirty="0"/>
          </a:p>
          <a:p>
            <a:pPr marL="266700" lvl="1" indent="0">
              <a:buNone/>
              <a:defRPr/>
            </a:pPr>
            <a:r>
              <a:rPr lang="en-US" altLang="ko-KR" b="1" dirty="0"/>
              <a:t>9. </a:t>
            </a:r>
            <a:r>
              <a:rPr lang="ko-KR" altLang="en-US" b="1" dirty="0"/>
              <a:t>도서 등록 페이지 작성</a:t>
            </a:r>
            <a:r>
              <a:rPr lang="en-US" altLang="ko-KR" b="1" dirty="0"/>
              <a:t>: </a:t>
            </a:r>
            <a:r>
              <a:rPr lang="en-US" altLang="ko-KR" dirty="0"/>
              <a:t>addBook.html </a:t>
            </a:r>
            <a:r>
              <a:rPr lang="ko-KR" altLang="en-US" dirty="0"/>
              <a:t>파일 수정 작성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컨트롤러 </a:t>
            </a:r>
            <a:r>
              <a:rPr lang="en-US" altLang="ko-KR" dirty="0" err="1"/>
              <a:t>BookController</a:t>
            </a:r>
            <a:r>
              <a:rPr lang="ko-KR" altLang="en-US" dirty="0"/>
              <a:t>에서 전달된 모델 속성 </a:t>
            </a:r>
            <a:r>
              <a:rPr lang="en-US" altLang="ko-KR" dirty="0" err="1"/>
              <a:t>addTitle</a:t>
            </a:r>
            <a:r>
              <a:rPr lang="en-US" altLang="ko-KR" dirty="0"/>
              <a:t> </a:t>
            </a:r>
            <a:r>
              <a:rPr lang="ko-KR" altLang="en-US" dirty="0"/>
              <a:t>값을 출력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AE88D7-C07B-A783-BAA3-52815E375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3054" y="2150013"/>
            <a:ext cx="5970082" cy="33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347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1" y="1196752"/>
            <a:ext cx="8383519" cy="5400600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폼</a:t>
            </a:r>
          </a:p>
          <a:p>
            <a:pPr lvl="1">
              <a:defRPr/>
            </a:pPr>
            <a:r>
              <a:rPr lang="ko-KR" altLang="en-US" dirty="0"/>
              <a:t>폼</a:t>
            </a:r>
            <a:r>
              <a:rPr lang="en-US" altLang="ko-KR" dirty="0"/>
              <a:t>(form)</a:t>
            </a:r>
            <a:r>
              <a:rPr lang="ko-KR" altLang="en-US" dirty="0"/>
              <a:t>은 사용자가 웹 브라우저 통해 입력한 모든 데이터를 서버로 전송하는 양식</a:t>
            </a:r>
            <a:r>
              <a:rPr lang="en-US" altLang="ko-KR" dirty="0"/>
              <a:t>. </a:t>
            </a:r>
            <a:r>
              <a:rPr lang="ko-KR" altLang="en-US" dirty="0"/>
              <a:t>전송된 데이터는 서버가 처리하고 결과에 따라 다른 웹 페이지 보여 줌</a:t>
            </a:r>
            <a:r>
              <a:rPr lang="en-US" altLang="ko-KR" dirty="0"/>
              <a:t>. </a:t>
            </a:r>
            <a:r>
              <a:rPr lang="ko-KR" altLang="en-US" dirty="0"/>
              <a:t>폼은 사용자와 웹 애플리케이션이 상호 작용하는 중요한 기술</a:t>
            </a:r>
            <a:r>
              <a:rPr lang="en-US" altLang="ko-KR" dirty="0"/>
              <a:t>. </a:t>
            </a:r>
            <a:r>
              <a:rPr lang="ko-KR" altLang="en-US" dirty="0"/>
              <a:t>웹 애플리케이션에서 사용자가 어떤 내용을 원하고 요구 사항은 무엇인지 파악할 때 가장 많이 사용하는 필수 요소임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사용자의 웹 요청 </a:t>
            </a:r>
            <a:r>
              <a:rPr lang="en-US" altLang="ko-KR" dirty="0"/>
              <a:t>URL</a:t>
            </a:r>
            <a:r>
              <a:rPr lang="ko-KR" altLang="en-US" dirty="0"/>
              <a:t>을 </a:t>
            </a:r>
            <a:r>
              <a:rPr lang="en-US" altLang="ko-KR" dirty="0"/>
              <a:t>GET </a:t>
            </a:r>
            <a:r>
              <a:rPr lang="ko-KR" altLang="en-US" dirty="0"/>
              <a:t>전송 방식의 폼 페이지로 처리하는 과정</a:t>
            </a:r>
            <a:r>
              <a:rPr lang="en-US" altLang="ko-KR" dirty="0"/>
              <a:t>. GET </a:t>
            </a:r>
            <a:r>
              <a:rPr lang="ko-KR" altLang="en-US" dirty="0"/>
              <a:t>전송 방식은 웹 브라우저에 출력하는 폼 페이지 통해 응답함</a:t>
            </a:r>
          </a:p>
          <a:p>
            <a:pPr lvl="1">
              <a:defRPr/>
            </a:pPr>
            <a:endParaRPr lang="ko-KR" altLang="en-US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폼 페이지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DVYMjOStd32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폼이 있는 웹 페이지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DVYMjOStd32"/>
              </a:rPr>
              <a:t>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의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DVYMjOStd32"/>
              </a:rPr>
              <a:t>URL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요청</a:t>
            </a:r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사용자의 웹 요청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DVYMjOStd32"/>
              </a:rPr>
              <a:t>URL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과 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  <a:latin typeface="YDVYMjOStd32"/>
              </a:rPr>
              <a:t>매핑되는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DVYMjOStd32"/>
              </a:rPr>
              <a:t>@GetMapping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설정된 컨트롤러로 처리 요청</a:t>
            </a:r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컨트롤러는 폼 페이지를 뷰로 반환</a:t>
            </a:r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서버는 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  <a:latin typeface="YDVYMjOStd32"/>
              </a:rPr>
              <a:t>전송받은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 폼 페이지를 웹 브라우저로 보냄</a:t>
            </a:r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웹 브라우저는 전송 결과를 폼 페이지로 보여 줌</a:t>
            </a: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 dirty="0"/>
              <a:t>폼 태그 개요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6760" y="3281715"/>
            <a:ext cx="4800470" cy="1740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0428B-1687-8D27-AD47-8D57B79A6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F1BAA5-5F7A-73A8-7AE2-910FC3912BD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831B67-943C-6F89-43D4-117B62FE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도서 등록 페이지 만들기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A11F93B6-ED5E-E3D6-03EC-C8DD53598F28}"/>
              </a:ext>
            </a:extLst>
          </p:cNvPr>
          <p:cNvSpPr txBox="1">
            <a:spLocks/>
          </p:cNvSpPr>
          <p:nvPr/>
        </p:nvSpPr>
        <p:spPr>
          <a:xfrm>
            <a:off x="339349" y="1082452"/>
            <a:ext cx="8559173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실습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@ModelAttribute</a:t>
            </a:r>
            <a:r>
              <a:rPr lang="ko-KR" altLang="en-US" dirty="0"/>
              <a:t>로 도서 등록 처리하기</a:t>
            </a:r>
            <a:endParaRPr lang="en-US" altLang="ko-KR" dirty="0"/>
          </a:p>
          <a:p>
            <a:pPr marL="266700" lvl="1" indent="0">
              <a:buNone/>
              <a:defRPr/>
            </a:pPr>
            <a:r>
              <a:rPr lang="en-US" altLang="ko-KR" b="1" dirty="0"/>
              <a:t>10. </a:t>
            </a:r>
            <a:r>
              <a:rPr lang="ko-KR" altLang="en-US" b="1" dirty="0"/>
              <a:t>프로젝트 실행</a:t>
            </a:r>
            <a:r>
              <a:rPr lang="en-US" altLang="ko-KR" b="1" dirty="0"/>
              <a:t>: </a:t>
            </a:r>
            <a:r>
              <a:rPr lang="ko-KR" altLang="en-US" dirty="0"/>
              <a:t>웹 브라우저에 </a:t>
            </a:r>
            <a:r>
              <a:rPr lang="en-US" altLang="ko-KR" dirty="0"/>
              <a:t>http://localhost:8080/BookMarket/books/add </a:t>
            </a:r>
            <a:r>
              <a:rPr lang="ko-KR" altLang="en-US" dirty="0"/>
              <a:t>입력한 실행 결과에서 도서 정보 입력하고 </a:t>
            </a:r>
            <a:r>
              <a:rPr lang="en-US" altLang="ko-KR" dirty="0"/>
              <a:t>[</a:t>
            </a:r>
            <a:r>
              <a:rPr lang="ko-KR" altLang="en-US" dirty="0"/>
              <a:t>등록</a:t>
            </a:r>
            <a:r>
              <a:rPr lang="en-US" altLang="ko-KR" dirty="0"/>
              <a:t>] </a:t>
            </a:r>
            <a:r>
              <a:rPr lang="ko-KR" altLang="en-US" dirty="0"/>
              <a:t>버튼 누름</a:t>
            </a:r>
            <a:r>
              <a:rPr lang="en-US" altLang="ko-KR" dirty="0"/>
              <a:t>. </a:t>
            </a:r>
            <a:r>
              <a:rPr lang="ko-KR" altLang="en-US" dirty="0"/>
              <a:t>입력한 도서 정보 새로 등록된 것 확인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1D4562-6A85-EAF4-9C6D-469BFD4FFD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1" y="2516827"/>
            <a:ext cx="3983353" cy="36491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2CA497-3B2A-0B64-E021-489646DBB4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95" y="2524681"/>
            <a:ext cx="3983353" cy="364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4630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0A300-A083-6F49-3D6B-FE5F1B849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E496BE-CABA-74DB-8BED-9006B82111F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465300" cy="5400600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b="1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C0708F-F7BD-725F-A272-011B6B9E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도서 등록 페이지 만들기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67ADDE73-9AD1-845B-462A-1AB997854E19}"/>
              </a:ext>
            </a:extLst>
          </p:cNvPr>
          <p:cNvSpPr txBox="1">
            <a:spLocks/>
          </p:cNvSpPr>
          <p:nvPr/>
        </p:nvSpPr>
        <p:spPr>
          <a:xfrm>
            <a:off x="339349" y="1082452"/>
            <a:ext cx="8559173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실습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@InitBinder</a:t>
            </a:r>
            <a:r>
              <a:rPr lang="ko-KR" altLang="en-US" dirty="0"/>
              <a:t>로 커스텀 데이터 바인딩하기</a:t>
            </a:r>
            <a:endParaRPr lang="en-US" altLang="ko-KR" dirty="0"/>
          </a:p>
          <a:p>
            <a:pPr marL="266700" lvl="1" indent="0">
              <a:buNone/>
              <a:defRPr/>
            </a:pPr>
            <a:r>
              <a:rPr lang="en-US" altLang="ko-KR" b="1" dirty="0"/>
              <a:t>1. </a:t>
            </a:r>
            <a:r>
              <a:rPr lang="ko-KR" altLang="en-US" b="1" dirty="0"/>
              <a:t>커스텀 데이터 바인딩 메서드 작성</a:t>
            </a:r>
            <a:r>
              <a:rPr lang="en-US" altLang="ko-KR" dirty="0"/>
              <a:t>: </a:t>
            </a:r>
            <a:r>
              <a:rPr lang="en-US" altLang="ko-KR" dirty="0" err="1"/>
              <a:t>BookController</a:t>
            </a:r>
            <a:r>
              <a:rPr lang="en-US" altLang="ko-KR" dirty="0"/>
              <a:t> </a:t>
            </a:r>
            <a:r>
              <a:rPr lang="ko-KR" altLang="en-US" dirty="0"/>
              <a:t>클래스에 다음과 같이 추가 작성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en-US" altLang="ko-KR" dirty="0"/>
              <a:t>@InitBinder </a:t>
            </a:r>
            <a:r>
              <a:rPr lang="ko-KR" altLang="en-US" dirty="0"/>
              <a:t>설정해 폼 페이지로부터 바인딩할 커맨드 객체의 모든 프로퍼티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) </a:t>
            </a:r>
            <a:r>
              <a:rPr lang="ko-KR" altLang="en-US" dirty="0"/>
              <a:t>허용하는 </a:t>
            </a:r>
            <a:r>
              <a:rPr lang="en-US" altLang="ko-KR" dirty="0" err="1"/>
              <a:t>initBinder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en-US" altLang="ko-KR" dirty="0"/>
          </a:p>
          <a:p>
            <a:pPr marL="266700" lvl="1" indent="0">
              <a:buFont typeface="Wingdings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C19246-E6E3-1B2F-090A-8A67AE9394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7853" y="1987547"/>
            <a:ext cx="4428294" cy="391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5141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3A0E0-699F-7494-89B4-634CBBC1C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EE9CB7-8EA7-8468-0267-0A323324697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1" y="1196752"/>
            <a:ext cx="8383519" cy="5400600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폼</a:t>
            </a:r>
          </a:p>
          <a:p>
            <a:pPr lvl="1">
              <a:defRPr/>
            </a:pPr>
            <a:r>
              <a:rPr lang="ko-KR" altLang="en-US" dirty="0"/>
              <a:t>사용자의 웹 요청 </a:t>
            </a:r>
            <a:r>
              <a:rPr lang="en-US" altLang="ko-KR" dirty="0"/>
              <a:t>URL</a:t>
            </a:r>
            <a:r>
              <a:rPr lang="ko-KR" altLang="en-US" dirty="0"/>
              <a:t>을 </a:t>
            </a:r>
            <a:r>
              <a:rPr lang="en-US" altLang="ko-KR" dirty="0"/>
              <a:t>POST </a:t>
            </a:r>
            <a:r>
              <a:rPr lang="ko-KR" altLang="en-US" dirty="0"/>
              <a:t>전송 방식의 폼 페이지로 </a:t>
            </a:r>
            <a:r>
              <a:rPr lang="ko-KR" altLang="en-US" dirty="0" err="1"/>
              <a:t>퍼리하는</a:t>
            </a:r>
            <a:r>
              <a:rPr lang="ko-KR" altLang="en-US" dirty="0"/>
              <a:t> 과정</a:t>
            </a:r>
            <a:r>
              <a:rPr lang="en-US" altLang="ko-KR" dirty="0"/>
              <a:t>. POST </a:t>
            </a:r>
            <a:r>
              <a:rPr lang="ko-KR" altLang="en-US" dirty="0"/>
              <a:t>전송 방식은 폼 페이지의 입력 데이터를 </a:t>
            </a:r>
            <a:r>
              <a:rPr lang="ko-KR" altLang="en-US" dirty="0" err="1"/>
              <a:t>전송받아</a:t>
            </a:r>
            <a:r>
              <a:rPr lang="ko-KR" altLang="en-US" dirty="0"/>
              <a:t> 처리한 결과인 응답 페이지를 웹 브라우저로 전송</a:t>
            </a:r>
          </a:p>
          <a:p>
            <a:pPr lvl="1">
              <a:defRPr/>
            </a:pPr>
            <a:endParaRPr lang="ko-KR" altLang="en-US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폼 페이지의 입력 항목에 데이터 입력 후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DVYMjOStd32"/>
              </a:rPr>
              <a:t>URL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요청</a:t>
            </a:r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사용자의 웹 요청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DVYMjOStd32"/>
              </a:rPr>
              <a:t>URL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과 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  <a:latin typeface="YDVYMjOStd32"/>
              </a:rPr>
              <a:t>매핑되는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DVYMjOStd32"/>
              </a:rPr>
              <a:t>@PostMapping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이 설정된 컨트롤러에 폼 입력 데이터 전송하고 처리 요청</a:t>
            </a:r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컨트롤러는 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  <a:latin typeface="YDVYMjOStd32"/>
              </a:rPr>
              <a:t>전송받은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 폼 데이터 처리하고 응답 웹 페이지를 뷰로 반환</a:t>
            </a:r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서버는 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  <a:latin typeface="YDVYMjOStd32"/>
              </a:rPr>
              <a:t>전송받은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 응답 웹 페이지를 웹 브라우저로 보냄</a:t>
            </a:r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웹 브라우저는 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  <a:latin typeface="YDVYMjOStd32"/>
              </a:rPr>
              <a:t>전송받은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DVYMjOStd32"/>
              </a:rPr>
              <a:t> 응답 웹 페이지를 보여 줌</a:t>
            </a:r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7C2DFF4-2410-17C6-C80E-E0E249C3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 dirty="0"/>
              <a:t>폼 태그 개요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BE300C-5615-1B0F-6D59-5DB49124C2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7148" y="2471642"/>
            <a:ext cx="4768323" cy="174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4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57BB7-8A70-0880-8110-F22342843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B30F1A-70A3-4F3E-FB44-AFED7D84FB1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1" y="1196752"/>
            <a:ext cx="8383519" cy="540060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&lt;form&gt; </a:t>
            </a:r>
            <a:r>
              <a:rPr lang="ko-KR" altLang="en-US" dirty="0"/>
              <a:t>태그 사용법</a:t>
            </a:r>
          </a:p>
          <a:p>
            <a:pPr lvl="1">
              <a:defRPr/>
            </a:pPr>
            <a:r>
              <a:rPr lang="en-US" altLang="ko-KR" dirty="0"/>
              <a:t>&lt;form&gt; </a:t>
            </a:r>
            <a:r>
              <a:rPr lang="ko-KR" altLang="en-US" dirty="0"/>
              <a:t>태그는 단독으로 사용하지 않음</a:t>
            </a:r>
            <a:r>
              <a:rPr lang="en-US" altLang="ko-KR" dirty="0"/>
              <a:t>. </a:t>
            </a:r>
            <a:r>
              <a:rPr lang="ko-KR" altLang="en-US" dirty="0"/>
              <a:t>사용자에게 데이터를 </a:t>
            </a:r>
            <a:r>
              <a:rPr lang="ko-KR" altLang="en-US" dirty="0" err="1"/>
              <a:t>입력받아</a:t>
            </a:r>
            <a:r>
              <a:rPr lang="ko-KR" altLang="en-US" dirty="0"/>
              <a:t> 상호 작용하는 다양한 양식과 관련된 내용 포함하는 최상위 태그로 사용</a:t>
            </a:r>
          </a:p>
          <a:p>
            <a:pPr lvl="1">
              <a:defRPr/>
            </a:pPr>
            <a:r>
              <a:rPr lang="en-US" altLang="ko-KR" dirty="0"/>
              <a:t>&lt;form&gt; </a:t>
            </a:r>
            <a:r>
              <a:rPr lang="ko-KR" altLang="en-US" dirty="0"/>
              <a:t>태그 사용 형식</a:t>
            </a: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46A110-D754-38E5-BF41-25381112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 dirty="0"/>
              <a:t>폼 태그 개요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14116A-8505-13AB-9FA7-0C1D3090A5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8630" y="2858727"/>
            <a:ext cx="7186740" cy="114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BCE98-5450-761A-6798-E279B632D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91A11C-22F9-AD21-28DE-740B289B476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1" y="1196752"/>
            <a:ext cx="8383519" cy="540060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&lt;form&gt; </a:t>
            </a:r>
            <a:r>
              <a:rPr lang="ko-KR" altLang="en-US" dirty="0"/>
              <a:t>태그 사용법</a:t>
            </a:r>
          </a:p>
          <a:p>
            <a:pPr lvl="1">
              <a:defRPr/>
            </a:pPr>
            <a:r>
              <a:rPr lang="en-US" altLang="ko-KR" dirty="0"/>
              <a:t>&lt;form&gt; </a:t>
            </a:r>
            <a:r>
              <a:rPr lang="ko-KR" altLang="en-US" dirty="0"/>
              <a:t>태그는 다양한 속성을 사용할 수 있으며 모든 속성은 필수가 아닌 선택임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03B092-DE7E-CD9A-5528-5074C8F8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 dirty="0"/>
              <a:t>폼 태그 개요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7EC3D7-5B3A-B82D-66AD-85DFE694E9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535" y="2160193"/>
            <a:ext cx="8058929" cy="321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8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08470-E7C6-4D20-FE13-E11196B52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B9B96F-7B64-F5B8-69A6-A447B60D374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1" y="1196752"/>
            <a:ext cx="8383519" cy="540060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&lt;form&gt; </a:t>
            </a:r>
            <a:r>
              <a:rPr lang="ko-KR" altLang="en-US" dirty="0"/>
              <a:t>태그 사용법</a:t>
            </a:r>
          </a:p>
          <a:p>
            <a:pPr lvl="1">
              <a:defRPr/>
            </a:pPr>
            <a:r>
              <a:rPr lang="en-US" altLang="ko-KR" dirty="0"/>
              <a:t>&lt;form&gt;~&lt;/</a:t>
            </a:r>
            <a:r>
              <a:rPr lang="en-US" altLang="ko-KR" dirty="0" err="1"/>
              <a:t>fom</a:t>
            </a:r>
            <a:r>
              <a:rPr lang="en-US" altLang="ko-KR" dirty="0"/>
              <a:t>&gt; </a:t>
            </a:r>
            <a:r>
              <a:rPr lang="ko-KR" altLang="en-US" dirty="0"/>
              <a:t>태그 내에 입력 양식으로 사용할 수 있는 태그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BF3081-035D-B24B-F80C-D9A68FC3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 dirty="0"/>
              <a:t>폼 태그 개요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40A4DB-1AF0-DD73-4D22-3F2E1CFBF3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1807" y="1963812"/>
            <a:ext cx="2660590" cy="21233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E57290-0AF7-75E9-2DE2-D44089E421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807" y="3970581"/>
            <a:ext cx="2660590" cy="283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9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2513</Words>
  <Application>Microsoft Office PowerPoint</Application>
  <PresentationFormat>화면 슬라이드 쇼(4:3)</PresentationFormat>
  <Paragraphs>2152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YDVYMjOStd32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1. 폼 태그 개요</vt:lpstr>
      <vt:lpstr>1. 폼 태그 개요</vt:lpstr>
      <vt:lpstr>1. 폼 태그 개요</vt:lpstr>
      <vt:lpstr>1. 폼 태그 개요</vt:lpstr>
      <vt:lpstr>1. 폼 태그 개요</vt:lpstr>
      <vt:lpstr>1. 폼 태그 개요</vt:lpstr>
      <vt:lpstr>1. 폼 태그 개요</vt:lpstr>
      <vt:lpstr>PowerPoint 프레젠테이션</vt:lpstr>
      <vt:lpstr>2. @ModelAttribute를 이용한 데이터 바인딩</vt:lpstr>
      <vt:lpstr>2. @ModelAttribute를 이용한 데이터 바인딩</vt:lpstr>
      <vt:lpstr>2. @ModelAttribute를 이용한 데이터 바인딩</vt:lpstr>
      <vt:lpstr>2. @ModelAttribute를 이용한 데이터 바인딩</vt:lpstr>
      <vt:lpstr>2. @ModelAttribute를 이용한 데이터 바인딩</vt:lpstr>
      <vt:lpstr>2. @ModelAttribute를 이용한 데이터 바인딩</vt:lpstr>
      <vt:lpstr>2. @ModelAttribute를 이용한 데이터 바인딩</vt:lpstr>
      <vt:lpstr>2. @ModelAttribute를 이용한 데이터 바인딩</vt:lpstr>
      <vt:lpstr>2. @ModelAttribute를 이용한 데이터 바인딩</vt:lpstr>
      <vt:lpstr>2. @ModelAttribute를 이용한 데이터 바인딩</vt:lpstr>
      <vt:lpstr>2. @ModelAttribute를 이용한 데이터 바인딩</vt:lpstr>
      <vt:lpstr>2. @ModelAttribute를 이용한 데이터 바인딩</vt:lpstr>
      <vt:lpstr>PowerPoint 프레젠테이션</vt:lpstr>
      <vt:lpstr>3. @InitBinder를 이용한 커스텀 데이터 바인딩</vt:lpstr>
      <vt:lpstr>3. @InitBinder를 이용한 커스텀 데이터 바인딩</vt:lpstr>
      <vt:lpstr>3. @InitBinder를 이용한 커스텀 데이터 바인딩</vt:lpstr>
      <vt:lpstr>3. @InitBinder를 이용한 커스텀 데이터 바인딩</vt:lpstr>
      <vt:lpstr>3. @InitBinder를 이용한 커스텀 데이터 바인딩</vt:lpstr>
      <vt:lpstr>3. @InitBinder를 이용한 커스텀 데이터 바인딩</vt:lpstr>
      <vt:lpstr>PowerPoint 프레젠테이션</vt:lpstr>
      <vt:lpstr>4. [도서 쇼핑몰] 도서 등록 페이지 만들기</vt:lpstr>
      <vt:lpstr>4. [도서 쇼핑몰] 도서 등록 페이지 만들기</vt:lpstr>
      <vt:lpstr>4. [도서 쇼핑몰] 도서 등록 페이지 만들기</vt:lpstr>
      <vt:lpstr>4. [도서 쇼핑몰] 도서 등록 페이지 만들기</vt:lpstr>
      <vt:lpstr>4. [도서 쇼핑몰] 도서 등록 페이지 만들기</vt:lpstr>
      <vt:lpstr>4. [도서 쇼핑몰] 도서 등록 페이지 만들기</vt:lpstr>
      <vt:lpstr>4. [도서 쇼핑몰] 도서 등록 페이지 만들기</vt:lpstr>
      <vt:lpstr>4. [도서 쇼핑몰] 도서 등록 페이지 만들기</vt:lpstr>
      <vt:lpstr>4. [도서 쇼핑몰] 도서 등록 페이지 만들기</vt:lpstr>
      <vt:lpstr>4. [도서 쇼핑몰] 도서 등록 페이지 만들기</vt:lpstr>
      <vt:lpstr>4. [도서 쇼핑몰] 도서 등록 페이지 만들기</vt:lpstr>
      <vt:lpstr>4. [도서 쇼핑몰] 도서 등록 페이지 만들기</vt:lpstr>
      <vt:lpstr>4. [도서 쇼핑몰] 도서 등록 페이지 만들기</vt:lpstr>
      <vt:lpstr>4. [도서 쇼핑몰] 도서 등록 페이지 만들기</vt:lpstr>
      <vt:lpstr>4. [도서 쇼핑몰] 도서 등록 페이지 만들기</vt:lpstr>
      <vt:lpstr>4. [도서 쇼핑몰] 도서 등록 페이지 만들기</vt:lpstr>
      <vt:lpstr>4. [도서 쇼핑몰] 도서 등록 페이지 만들기</vt:lpstr>
      <vt:lpstr>4. [도서 쇼핑몰] 도서 등록 페이지 만들기</vt:lpstr>
      <vt:lpstr>4. [도서 쇼핑몰] 도서 등록 페이지 만들기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Administrator</cp:lastModifiedBy>
  <cp:revision>788</cp:revision>
  <dcterms:created xsi:type="dcterms:W3CDTF">2007-11-27T23:54:21Z</dcterms:created>
  <dcterms:modified xsi:type="dcterms:W3CDTF">2025-01-12T23:59:50Z</dcterms:modified>
  <cp:version/>
</cp:coreProperties>
</file>