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672" r:id="rId2"/>
    <p:sldId id="4691" r:id="rId3"/>
    <p:sldId id="4736" r:id="rId4"/>
    <p:sldId id="4710" r:id="rId5"/>
    <p:sldId id="4711" r:id="rId6"/>
    <p:sldId id="4712" r:id="rId7"/>
    <p:sldId id="4737" r:id="rId8"/>
    <p:sldId id="4713" r:id="rId9"/>
    <p:sldId id="4719" r:id="rId10"/>
    <p:sldId id="4714" r:id="rId11"/>
    <p:sldId id="4721" r:id="rId12"/>
    <p:sldId id="4720" r:id="rId13"/>
    <p:sldId id="4715" r:id="rId14"/>
    <p:sldId id="4722" r:id="rId15"/>
    <p:sldId id="4723" r:id="rId16"/>
    <p:sldId id="4741" r:id="rId17"/>
    <p:sldId id="4724" r:id="rId18"/>
    <p:sldId id="4717" r:id="rId19"/>
    <p:sldId id="4731" r:id="rId20"/>
    <p:sldId id="4725" r:id="rId21"/>
    <p:sldId id="4726" r:id="rId22"/>
    <p:sldId id="4728" r:id="rId23"/>
    <p:sldId id="4716" r:id="rId24"/>
    <p:sldId id="4738" r:id="rId25"/>
    <p:sldId id="4732" r:id="rId26"/>
    <p:sldId id="4733" r:id="rId27"/>
    <p:sldId id="4734" r:id="rId28"/>
    <p:sldId id="4735" r:id="rId29"/>
    <p:sldId id="4740" r:id="rId30"/>
    <p:sldId id="4739" r:id="rId31"/>
    <p:sldId id="4709" r:id="rId3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224" userDrawn="1">
          <p15:clr>
            <a:srgbClr val="A4A3A4"/>
          </p15:clr>
        </p15:guide>
        <p15:guide id="4" pos="7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900DE"/>
    <a:srgbClr val="0081FF"/>
    <a:srgbClr val="0074FF"/>
    <a:srgbClr val="00B0F0"/>
    <a:srgbClr val="0070C0"/>
    <a:srgbClr val="036099"/>
    <a:srgbClr val="D9E8F9"/>
    <a:srgbClr val="669900"/>
    <a:srgbClr val="4CBA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5164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254" y="108"/>
      </p:cViewPr>
      <p:guideLst>
        <p:guide orient="horz" pos="4056"/>
        <p:guide pos="288"/>
        <p:guide pos="7224"/>
        <p:guide pos="7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2981" y="48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병현(2020148028)" userId="d0773de8-6a0e-4bcb-b010-5276764e445e" providerId="ADAL" clId="{CFF3515B-A18A-4215-AA23-A310E9C9776C}"/>
    <pc:docChg chg="undo redo custSel addSld delSld modSld sldOrd">
      <pc:chgData name="이병현(2020148028)" userId="d0773de8-6a0e-4bcb-b010-5276764e445e" providerId="ADAL" clId="{CFF3515B-A18A-4215-AA23-A310E9C9776C}" dt="2025-09-25T13:36:48.156" v="10592" actId="47"/>
      <pc:docMkLst>
        <pc:docMk/>
      </pc:docMkLst>
      <pc:sldChg chg="modSp mod">
        <pc:chgData name="이병현(2020148028)" userId="d0773de8-6a0e-4bcb-b010-5276764e445e" providerId="ADAL" clId="{CFF3515B-A18A-4215-AA23-A310E9C9776C}" dt="2025-09-16T10:10:03.483" v="15" actId="20577"/>
        <pc:sldMkLst>
          <pc:docMk/>
          <pc:sldMk cId="1180395505" sldId="4672"/>
        </pc:sldMkLst>
        <pc:spChg chg="mod">
          <ac:chgData name="이병현(2020148028)" userId="d0773de8-6a0e-4bcb-b010-5276764e445e" providerId="ADAL" clId="{CFF3515B-A18A-4215-AA23-A310E9C9776C}" dt="2025-09-16T10:10:03.483" v="15" actId="20577"/>
          <ac:spMkLst>
            <pc:docMk/>
            <pc:sldMk cId="1180395505" sldId="4672"/>
            <ac:spMk id="2" creationId="{00000000-0000-0000-0000-000000000000}"/>
          </ac:spMkLst>
        </pc:spChg>
      </pc:sldChg>
      <pc:sldChg chg="addSp delSp modSp del mod">
        <pc:chgData name="이병현(2020148028)" userId="d0773de8-6a0e-4bcb-b010-5276764e445e" providerId="ADAL" clId="{CFF3515B-A18A-4215-AA23-A310E9C9776C}" dt="2025-09-16T13:18:26.936" v="1008" actId="47"/>
        <pc:sldMkLst>
          <pc:docMk/>
          <pc:sldMk cId="2863881895" sldId="4673"/>
        </pc:sldMkLst>
      </pc:sldChg>
      <pc:sldChg chg="del">
        <pc:chgData name="이병현(2020148028)" userId="d0773de8-6a0e-4bcb-b010-5276764e445e" providerId="ADAL" clId="{CFF3515B-A18A-4215-AA23-A310E9C9776C}" dt="2025-09-16T10:39:33.513" v="16" actId="47"/>
        <pc:sldMkLst>
          <pc:docMk/>
          <pc:sldMk cId="1626558938" sldId="4674"/>
        </pc:sldMkLst>
      </pc:sldChg>
      <pc:sldChg chg="modSp mod">
        <pc:chgData name="이병현(2020148028)" userId="d0773de8-6a0e-4bcb-b010-5276764e445e" providerId="ADAL" clId="{CFF3515B-A18A-4215-AA23-A310E9C9776C}" dt="2025-09-24T12:55:41.416" v="10366" actId="20577"/>
        <pc:sldMkLst>
          <pc:docMk/>
          <pc:sldMk cId="3025609763" sldId="4691"/>
        </pc:sldMkLst>
        <pc:spChg chg="mod">
          <ac:chgData name="이병현(2020148028)" userId="d0773de8-6a0e-4bcb-b010-5276764e445e" providerId="ADAL" clId="{CFF3515B-A18A-4215-AA23-A310E9C9776C}" dt="2025-09-24T12:55:41.416" v="10366" actId="20577"/>
          <ac:spMkLst>
            <pc:docMk/>
            <pc:sldMk cId="3025609763" sldId="4691"/>
            <ac:spMk id="9" creationId="{D1B13746-C266-4B74-BE29-D4A6F8AAB9CE}"/>
          </ac:spMkLst>
        </pc:spChg>
      </pc:sldChg>
      <pc:sldChg chg="del">
        <pc:chgData name="이병현(2020148028)" userId="d0773de8-6a0e-4bcb-b010-5276764e445e" providerId="ADAL" clId="{CFF3515B-A18A-4215-AA23-A310E9C9776C}" dt="2025-09-16T10:39:41.136" v="29" actId="47"/>
        <pc:sldMkLst>
          <pc:docMk/>
          <pc:sldMk cId="708667613" sldId="4710"/>
        </pc:sldMkLst>
      </pc:sldChg>
      <pc:sldChg chg="addSp delSp modSp new mod">
        <pc:chgData name="이병현(2020148028)" userId="d0773de8-6a0e-4bcb-b010-5276764e445e" providerId="ADAL" clId="{CFF3515B-A18A-4215-AA23-A310E9C9776C}" dt="2025-09-24T12:26:07.911" v="9662" actId="207"/>
        <pc:sldMkLst>
          <pc:docMk/>
          <pc:sldMk cId="1413072004" sldId="4710"/>
        </pc:sldMkLst>
        <pc:spChg chg="mod">
          <ac:chgData name="이병현(2020148028)" userId="d0773de8-6a0e-4bcb-b010-5276764e445e" providerId="ADAL" clId="{CFF3515B-A18A-4215-AA23-A310E9C9776C}" dt="2025-09-24T12:26:07.911" v="9662" actId="207"/>
          <ac:spMkLst>
            <pc:docMk/>
            <pc:sldMk cId="1413072004" sldId="4710"/>
            <ac:spMk id="2" creationId="{F4A6750D-F1D0-B5E7-276C-FCB9BDE2BD12}"/>
          </ac:spMkLst>
        </pc:spChg>
        <pc:spChg chg="mod">
          <ac:chgData name="이병현(2020148028)" userId="d0773de8-6a0e-4bcb-b010-5276764e445e" providerId="ADAL" clId="{CFF3515B-A18A-4215-AA23-A310E9C9776C}" dt="2025-09-17T05:01:54.182" v="3813" actId="20577"/>
          <ac:spMkLst>
            <pc:docMk/>
            <pc:sldMk cId="1413072004" sldId="4710"/>
            <ac:spMk id="3" creationId="{264A1EDC-0EE9-C3AE-3BEC-4BC44A6F43A4}"/>
          </ac:spMkLst>
        </pc:spChg>
      </pc:sldChg>
      <pc:sldChg chg="del">
        <pc:chgData name="이병현(2020148028)" userId="d0773de8-6a0e-4bcb-b010-5276764e445e" providerId="ADAL" clId="{CFF3515B-A18A-4215-AA23-A310E9C9776C}" dt="2025-09-16T10:39:35.186" v="17" actId="47"/>
        <pc:sldMkLst>
          <pc:docMk/>
          <pc:sldMk cId="821687400" sldId="4711"/>
        </pc:sldMkLst>
      </pc:sldChg>
      <pc:sldChg chg="addSp delSp modSp add mod">
        <pc:chgData name="이병현(2020148028)" userId="d0773de8-6a0e-4bcb-b010-5276764e445e" providerId="ADAL" clId="{CFF3515B-A18A-4215-AA23-A310E9C9776C}" dt="2025-09-24T12:26:10.479" v="9663" actId="207"/>
        <pc:sldMkLst>
          <pc:docMk/>
          <pc:sldMk cId="2306474149" sldId="4711"/>
        </pc:sldMkLst>
        <pc:spChg chg="mod">
          <ac:chgData name="이병현(2020148028)" userId="d0773de8-6a0e-4bcb-b010-5276764e445e" providerId="ADAL" clId="{CFF3515B-A18A-4215-AA23-A310E9C9776C}" dt="2025-09-24T12:26:10.479" v="9663" actId="207"/>
          <ac:spMkLst>
            <pc:docMk/>
            <pc:sldMk cId="2306474149" sldId="4711"/>
            <ac:spMk id="2" creationId="{50D498F7-E37B-43F2-570F-35E2095825B4}"/>
          </ac:spMkLst>
        </pc:spChg>
        <pc:spChg chg="mod">
          <ac:chgData name="이병현(2020148028)" userId="d0773de8-6a0e-4bcb-b010-5276764e445e" providerId="ADAL" clId="{CFF3515B-A18A-4215-AA23-A310E9C9776C}" dt="2025-09-16T14:04:05.757" v="1215" actId="20577"/>
          <ac:spMkLst>
            <pc:docMk/>
            <pc:sldMk cId="2306474149" sldId="4711"/>
            <ac:spMk id="3" creationId="{041795AA-E5F0-5F5D-B181-F757A6877992}"/>
          </ac:spMkLst>
        </pc:spChg>
        <pc:grpChg chg="add mod">
          <ac:chgData name="이병현(2020148028)" userId="d0773de8-6a0e-4bcb-b010-5276764e445e" providerId="ADAL" clId="{CFF3515B-A18A-4215-AA23-A310E9C9776C}" dt="2025-09-17T11:15:07.230" v="4498" actId="1076"/>
          <ac:grpSpMkLst>
            <pc:docMk/>
            <pc:sldMk cId="2306474149" sldId="4711"/>
            <ac:grpSpMk id="29" creationId="{03E909FB-3DC5-16CD-125F-67FD9591E87F}"/>
          </ac:grpSpMkLst>
        </pc:grpChg>
        <pc:picChg chg="mod">
          <ac:chgData name="이병현(2020148028)" userId="d0773de8-6a0e-4bcb-b010-5276764e445e" providerId="ADAL" clId="{CFF3515B-A18A-4215-AA23-A310E9C9776C}" dt="2025-09-16T12:32:02.572" v="499" actId="164"/>
          <ac:picMkLst>
            <pc:docMk/>
            <pc:sldMk cId="2306474149" sldId="4711"/>
            <ac:picMk id="5" creationId="{B37D6903-3333-2140-DF19-1B810F967788}"/>
          </ac:picMkLst>
        </pc:picChg>
        <pc:cxnChg chg="add mod">
          <ac:chgData name="이병현(2020148028)" userId="d0773de8-6a0e-4bcb-b010-5276764e445e" providerId="ADAL" clId="{CFF3515B-A18A-4215-AA23-A310E9C9776C}" dt="2025-09-16T12:32:02.572" v="499" actId="164"/>
          <ac:cxnSpMkLst>
            <pc:docMk/>
            <pc:sldMk cId="2306474149" sldId="4711"/>
            <ac:cxnSpMk id="6" creationId="{FE53B123-FE38-4873-8093-3AC08424DDCB}"/>
          </ac:cxnSpMkLst>
        </pc:cxnChg>
        <pc:cxnChg chg="add mod">
          <ac:chgData name="이병현(2020148028)" userId="d0773de8-6a0e-4bcb-b010-5276764e445e" providerId="ADAL" clId="{CFF3515B-A18A-4215-AA23-A310E9C9776C}" dt="2025-09-16T12:32:02.572" v="499" actId="164"/>
          <ac:cxnSpMkLst>
            <pc:docMk/>
            <pc:sldMk cId="2306474149" sldId="4711"/>
            <ac:cxnSpMk id="7" creationId="{AC8A9FC8-7944-5731-1FF8-3A221F0798AF}"/>
          </ac:cxnSpMkLst>
        </pc:cxnChg>
        <pc:cxnChg chg="add mod">
          <ac:chgData name="이병현(2020148028)" userId="d0773de8-6a0e-4bcb-b010-5276764e445e" providerId="ADAL" clId="{CFF3515B-A18A-4215-AA23-A310E9C9776C}" dt="2025-09-16T12:32:02.572" v="499" actId="164"/>
          <ac:cxnSpMkLst>
            <pc:docMk/>
            <pc:sldMk cId="2306474149" sldId="4711"/>
            <ac:cxnSpMk id="9" creationId="{7E5F1774-7A2F-37B5-35D7-299A27C39ABC}"/>
          </ac:cxnSpMkLst>
        </pc:cxnChg>
        <pc:cxnChg chg="add mod">
          <ac:chgData name="이병현(2020148028)" userId="d0773de8-6a0e-4bcb-b010-5276764e445e" providerId="ADAL" clId="{CFF3515B-A18A-4215-AA23-A310E9C9776C}" dt="2025-09-16T12:32:02.572" v="499" actId="164"/>
          <ac:cxnSpMkLst>
            <pc:docMk/>
            <pc:sldMk cId="2306474149" sldId="4711"/>
            <ac:cxnSpMk id="23" creationId="{438DDCA6-486F-CDF7-B0A7-A99391203078}"/>
          </ac:cxnSpMkLst>
        </pc:cxnChg>
      </pc:sldChg>
      <pc:sldChg chg="addSp delSp modSp add mod">
        <pc:chgData name="이병현(2020148028)" userId="d0773de8-6a0e-4bcb-b010-5276764e445e" providerId="ADAL" clId="{CFF3515B-A18A-4215-AA23-A310E9C9776C}" dt="2025-09-24T12:26:13.298" v="9664" actId="207"/>
        <pc:sldMkLst>
          <pc:docMk/>
          <pc:sldMk cId="1790906930" sldId="4712"/>
        </pc:sldMkLst>
        <pc:spChg chg="mod">
          <ac:chgData name="이병현(2020148028)" userId="d0773de8-6a0e-4bcb-b010-5276764e445e" providerId="ADAL" clId="{CFF3515B-A18A-4215-AA23-A310E9C9776C}" dt="2025-09-24T12:26:13.298" v="9664" actId="207"/>
          <ac:spMkLst>
            <pc:docMk/>
            <pc:sldMk cId="1790906930" sldId="4712"/>
            <ac:spMk id="2" creationId="{7ED9A3B3-F2DC-C712-2A81-8559A9949770}"/>
          </ac:spMkLst>
        </pc:spChg>
        <pc:spChg chg="mod">
          <ac:chgData name="이병현(2020148028)" userId="d0773de8-6a0e-4bcb-b010-5276764e445e" providerId="ADAL" clId="{CFF3515B-A18A-4215-AA23-A310E9C9776C}" dt="2025-09-16T14:05:04.421" v="1289" actId="20577"/>
          <ac:spMkLst>
            <pc:docMk/>
            <pc:sldMk cId="1790906930" sldId="4712"/>
            <ac:spMk id="3" creationId="{7D739CE6-34A5-7061-4167-23432B513049}"/>
          </ac:spMkLst>
        </pc:spChg>
        <pc:spChg chg="add mod">
          <ac:chgData name="이병현(2020148028)" userId="d0773de8-6a0e-4bcb-b010-5276764e445e" providerId="ADAL" clId="{CFF3515B-A18A-4215-AA23-A310E9C9776C}" dt="2025-09-16T14:02:19.371" v="1137" actId="164"/>
          <ac:spMkLst>
            <pc:docMk/>
            <pc:sldMk cId="1790906930" sldId="4712"/>
            <ac:spMk id="18" creationId="{7043F0E3-B176-05B6-CE84-7B8B71189331}"/>
          </ac:spMkLst>
        </pc:spChg>
        <pc:spChg chg="mod">
          <ac:chgData name="이병현(2020148028)" userId="d0773de8-6a0e-4bcb-b010-5276764e445e" providerId="ADAL" clId="{CFF3515B-A18A-4215-AA23-A310E9C9776C}" dt="2025-09-16T14:02:30.230" v="1141" actId="20577"/>
          <ac:spMkLst>
            <pc:docMk/>
            <pc:sldMk cId="1790906930" sldId="4712"/>
            <ac:spMk id="22" creationId="{1242B31D-2F93-0E59-9D16-A6A4ED066C6B}"/>
          </ac:spMkLst>
        </pc:spChg>
        <pc:spChg chg="mod">
          <ac:chgData name="이병현(2020148028)" userId="d0773de8-6a0e-4bcb-b010-5276764e445e" providerId="ADAL" clId="{CFF3515B-A18A-4215-AA23-A310E9C9776C}" dt="2025-09-16T14:02:37.281" v="1142"/>
          <ac:spMkLst>
            <pc:docMk/>
            <pc:sldMk cId="1790906930" sldId="4712"/>
            <ac:spMk id="26" creationId="{C76C6C52-81B7-FF15-3955-2FABCB58DFFB}"/>
          </ac:spMkLst>
        </pc:spChg>
        <pc:spChg chg="mod">
          <ac:chgData name="이병현(2020148028)" userId="d0773de8-6a0e-4bcb-b010-5276764e445e" providerId="ADAL" clId="{CFF3515B-A18A-4215-AA23-A310E9C9776C}" dt="2025-09-16T14:02:47.007" v="1145"/>
          <ac:spMkLst>
            <pc:docMk/>
            <pc:sldMk cId="1790906930" sldId="4712"/>
            <ac:spMk id="29" creationId="{56D2C3C7-9BBE-6470-04F7-2FC29C4415DA}"/>
          </ac:spMkLst>
        </pc:spChg>
        <pc:grpChg chg="add mod">
          <ac:chgData name="이병현(2020148028)" userId="d0773de8-6a0e-4bcb-b010-5276764e445e" providerId="ADAL" clId="{CFF3515B-A18A-4215-AA23-A310E9C9776C}" dt="2025-09-16T14:02:19.371" v="1137" actId="164"/>
          <ac:grpSpMkLst>
            <pc:docMk/>
            <pc:sldMk cId="1790906930" sldId="4712"/>
            <ac:grpSpMk id="19" creationId="{9F9AEC6F-B217-489D-4BF9-BFDB3D8E4BE2}"/>
          </ac:grpSpMkLst>
        </pc:grpChg>
        <pc:grpChg chg="add mod">
          <ac:chgData name="이병현(2020148028)" userId="d0773de8-6a0e-4bcb-b010-5276764e445e" providerId="ADAL" clId="{CFF3515B-A18A-4215-AA23-A310E9C9776C}" dt="2025-09-16T14:02:28.534" v="1139" actId="1076"/>
          <ac:grpSpMkLst>
            <pc:docMk/>
            <pc:sldMk cId="1790906930" sldId="4712"/>
            <ac:grpSpMk id="20" creationId="{A6E075E1-5874-E61A-1F1D-398A3B9C95D6}"/>
          </ac:grpSpMkLst>
        </pc:grpChg>
        <pc:grpChg chg="add mod">
          <ac:chgData name="이병현(2020148028)" userId="d0773de8-6a0e-4bcb-b010-5276764e445e" providerId="ADAL" clId="{CFF3515B-A18A-4215-AA23-A310E9C9776C}" dt="2025-09-16T14:02:45.779" v="1144" actId="1076"/>
          <ac:grpSpMkLst>
            <pc:docMk/>
            <pc:sldMk cId="1790906930" sldId="4712"/>
            <ac:grpSpMk id="24" creationId="{B22972EA-50EC-E1C5-6F9D-7A741D40333F}"/>
          </ac:grpSpMkLst>
        </pc:grpChg>
        <pc:grpChg chg="add mod">
          <ac:chgData name="이병현(2020148028)" userId="d0773de8-6a0e-4bcb-b010-5276764e445e" providerId="ADAL" clId="{CFF3515B-A18A-4215-AA23-A310E9C9776C}" dt="2025-09-16T14:02:56.919" v="1146" actId="1076"/>
          <ac:grpSpMkLst>
            <pc:docMk/>
            <pc:sldMk cId="1790906930" sldId="4712"/>
            <ac:grpSpMk id="27" creationId="{67537B18-8A4C-8071-3EE8-885D103859B1}"/>
          </ac:grpSpMkLst>
        </pc:grpChg>
        <pc:picChg chg="add mod">
          <ac:chgData name="이병현(2020148028)" userId="d0773de8-6a0e-4bcb-b010-5276764e445e" providerId="ADAL" clId="{CFF3515B-A18A-4215-AA23-A310E9C9776C}" dt="2025-09-16T12:57:09.218" v="546" actId="1076"/>
          <ac:picMkLst>
            <pc:docMk/>
            <pc:sldMk cId="1790906930" sldId="4712"/>
            <ac:picMk id="4" creationId="{87CE0463-BE7C-6646-A022-59D4DDF0370D}"/>
          </ac:picMkLst>
        </pc:picChg>
        <pc:cxnChg chg="add mod">
          <ac:chgData name="이병현(2020148028)" userId="d0773de8-6a0e-4bcb-b010-5276764e445e" providerId="ADAL" clId="{CFF3515B-A18A-4215-AA23-A310E9C9776C}" dt="2025-09-16T12:58:58.251" v="586" actId="14100"/>
          <ac:cxnSpMkLst>
            <pc:docMk/>
            <pc:sldMk cId="1790906930" sldId="4712"/>
            <ac:cxnSpMk id="11" creationId="{AB35D1DB-66F1-1B9D-A542-FCD1C4AAB7ED}"/>
          </ac:cxnSpMkLst>
        </pc:cxnChg>
        <pc:cxnChg chg="add mod">
          <ac:chgData name="이병현(2020148028)" userId="d0773de8-6a0e-4bcb-b010-5276764e445e" providerId="ADAL" clId="{CFF3515B-A18A-4215-AA23-A310E9C9776C}" dt="2025-09-16T12:59:03.932" v="588" actId="1076"/>
          <ac:cxnSpMkLst>
            <pc:docMk/>
            <pc:sldMk cId="1790906930" sldId="4712"/>
            <ac:cxnSpMk id="13" creationId="{6F48BB85-406D-A5AA-F868-B73CDBEA3705}"/>
          </ac:cxnSpMkLst>
        </pc:cxnChg>
        <pc:cxnChg chg="add mod">
          <ac:chgData name="이병현(2020148028)" userId="d0773de8-6a0e-4bcb-b010-5276764e445e" providerId="ADAL" clId="{CFF3515B-A18A-4215-AA23-A310E9C9776C}" dt="2025-09-16T12:59:31.522" v="593" actId="1035"/>
          <ac:cxnSpMkLst>
            <pc:docMk/>
            <pc:sldMk cId="1790906930" sldId="4712"/>
            <ac:cxnSpMk id="14" creationId="{389D059F-12FB-740A-25F3-BADDC826C14E}"/>
          </ac:cxnSpMkLst>
        </pc:cxnChg>
        <pc:cxnChg chg="add mod">
          <ac:chgData name="이병현(2020148028)" userId="d0773de8-6a0e-4bcb-b010-5276764e445e" providerId="ADAL" clId="{CFF3515B-A18A-4215-AA23-A310E9C9776C}" dt="2025-09-16T14:02:19.371" v="1137" actId="164"/>
          <ac:cxnSpMkLst>
            <pc:docMk/>
            <pc:sldMk cId="1790906930" sldId="4712"/>
            <ac:cxnSpMk id="17" creationId="{90EA96E6-CEBF-873F-0A95-EA8295459C16}"/>
          </ac:cxnSpMkLst>
        </pc:cxnChg>
        <pc:cxnChg chg="mod">
          <ac:chgData name="이병현(2020148028)" userId="d0773de8-6a0e-4bcb-b010-5276764e445e" providerId="ADAL" clId="{CFF3515B-A18A-4215-AA23-A310E9C9776C}" dt="2025-09-16T14:02:20.300" v="1138"/>
          <ac:cxnSpMkLst>
            <pc:docMk/>
            <pc:sldMk cId="1790906930" sldId="4712"/>
            <ac:cxnSpMk id="21" creationId="{FB6A79AE-102F-7CF4-A23D-E41DA0000FD0}"/>
          </ac:cxnSpMkLst>
        </pc:cxnChg>
        <pc:cxnChg chg="mod">
          <ac:chgData name="이병현(2020148028)" userId="d0773de8-6a0e-4bcb-b010-5276764e445e" providerId="ADAL" clId="{CFF3515B-A18A-4215-AA23-A310E9C9776C}" dt="2025-09-16T14:02:37.281" v="1142"/>
          <ac:cxnSpMkLst>
            <pc:docMk/>
            <pc:sldMk cId="1790906930" sldId="4712"/>
            <ac:cxnSpMk id="25" creationId="{173863F7-F544-266F-5272-00AECB4BE170}"/>
          </ac:cxnSpMkLst>
        </pc:cxnChg>
        <pc:cxnChg chg="mod">
          <ac:chgData name="이병현(2020148028)" userId="d0773de8-6a0e-4bcb-b010-5276764e445e" providerId="ADAL" clId="{CFF3515B-A18A-4215-AA23-A310E9C9776C}" dt="2025-09-16T14:02:47.007" v="1145"/>
          <ac:cxnSpMkLst>
            <pc:docMk/>
            <pc:sldMk cId="1790906930" sldId="4712"/>
            <ac:cxnSpMk id="28" creationId="{8731AC0C-6B5B-CEC7-4BDA-1675F5B0FC30}"/>
          </ac:cxnSpMkLst>
        </pc:cxnChg>
      </pc:sldChg>
      <pc:sldChg chg="addSp delSp modSp new mod">
        <pc:chgData name="이병현(2020148028)" userId="d0773de8-6a0e-4bcb-b010-5276764e445e" providerId="ADAL" clId="{CFF3515B-A18A-4215-AA23-A310E9C9776C}" dt="2025-09-24T12:26:17.934" v="9665" actId="207"/>
        <pc:sldMkLst>
          <pc:docMk/>
          <pc:sldMk cId="2097283730" sldId="4713"/>
        </pc:sldMkLst>
        <pc:spChg chg="mod">
          <ac:chgData name="이병현(2020148028)" userId="d0773de8-6a0e-4bcb-b010-5276764e445e" providerId="ADAL" clId="{CFF3515B-A18A-4215-AA23-A310E9C9776C}" dt="2025-09-24T12:26:17.934" v="9665" actId="207"/>
          <ac:spMkLst>
            <pc:docMk/>
            <pc:sldMk cId="2097283730" sldId="4713"/>
            <ac:spMk id="2" creationId="{39B0BB95-2064-717D-046B-43E6BC3B666C}"/>
          </ac:spMkLst>
        </pc:spChg>
        <pc:spChg chg="mod">
          <ac:chgData name="이병현(2020148028)" userId="d0773de8-6a0e-4bcb-b010-5276764e445e" providerId="ADAL" clId="{CFF3515B-A18A-4215-AA23-A310E9C9776C}" dt="2025-09-17T11:35:01.355" v="4752" actId="20577"/>
          <ac:spMkLst>
            <pc:docMk/>
            <pc:sldMk cId="2097283730" sldId="4713"/>
            <ac:spMk id="3" creationId="{4E364395-076F-8ED2-302B-0096E32DACAB}"/>
          </ac:spMkLst>
        </pc:spChg>
        <pc:picChg chg="add mod modCrop">
          <ac:chgData name="이병현(2020148028)" userId="d0773de8-6a0e-4bcb-b010-5276764e445e" providerId="ADAL" clId="{CFF3515B-A18A-4215-AA23-A310E9C9776C}" dt="2025-09-18T05:16:16.212" v="6398" actId="1035"/>
          <ac:picMkLst>
            <pc:docMk/>
            <pc:sldMk cId="2097283730" sldId="4713"/>
            <ac:picMk id="5" creationId="{88FDC0CD-0059-9FB7-6D6D-51D6AD6A41EC}"/>
          </ac:picMkLst>
        </pc:picChg>
        <pc:picChg chg="add mod modCrop">
          <ac:chgData name="이병현(2020148028)" userId="d0773de8-6a0e-4bcb-b010-5276764e445e" providerId="ADAL" clId="{CFF3515B-A18A-4215-AA23-A310E9C9776C}" dt="2025-09-17T11:31:31.898" v="4554" actId="732"/>
          <ac:picMkLst>
            <pc:docMk/>
            <pc:sldMk cId="2097283730" sldId="4713"/>
            <ac:picMk id="15" creationId="{21CF69A1-8485-0291-D913-F2FB3C761B70}"/>
          </ac:picMkLst>
        </pc:picChg>
        <pc:cxnChg chg="add mod">
          <ac:chgData name="이병현(2020148028)" userId="d0773de8-6a0e-4bcb-b010-5276764e445e" providerId="ADAL" clId="{CFF3515B-A18A-4215-AA23-A310E9C9776C}" dt="2025-09-24T10:54:15.365" v="8980" actId="14861"/>
          <ac:cxnSpMkLst>
            <pc:docMk/>
            <pc:sldMk cId="2097283730" sldId="4713"/>
            <ac:cxnSpMk id="6" creationId="{4192EF28-12FA-108B-8B3D-073F6EA90251}"/>
          </ac:cxnSpMkLst>
        </pc:cxnChg>
      </pc:sldChg>
      <pc:sldChg chg="addSp modSp add mod">
        <pc:chgData name="이병현(2020148028)" userId="d0773de8-6a0e-4bcb-b010-5276764e445e" providerId="ADAL" clId="{CFF3515B-A18A-4215-AA23-A310E9C9776C}" dt="2025-09-24T12:26:26.659" v="9667" actId="207"/>
        <pc:sldMkLst>
          <pc:docMk/>
          <pc:sldMk cId="3673339274" sldId="4714"/>
        </pc:sldMkLst>
        <pc:spChg chg="mod">
          <ac:chgData name="이병현(2020148028)" userId="d0773de8-6a0e-4bcb-b010-5276764e445e" providerId="ADAL" clId="{CFF3515B-A18A-4215-AA23-A310E9C9776C}" dt="2025-09-24T12:26:26.659" v="9667" actId="207"/>
          <ac:spMkLst>
            <pc:docMk/>
            <pc:sldMk cId="3673339274" sldId="4714"/>
            <ac:spMk id="2" creationId="{E2CF7ED3-3144-0A24-A30A-0301F4175F65}"/>
          </ac:spMkLst>
        </pc:spChg>
        <pc:spChg chg="mod">
          <ac:chgData name="이병현(2020148028)" userId="d0773de8-6a0e-4bcb-b010-5276764e445e" providerId="ADAL" clId="{CFF3515B-A18A-4215-AA23-A310E9C9776C}" dt="2025-09-24T11:30:38.173" v="9329" actId="20577"/>
          <ac:spMkLst>
            <pc:docMk/>
            <pc:sldMk cId="3673339274" sldId="4714"/>
            <ac:spMk id="3" creationId="{6DDE3B9B-C4DE-B8E1-73CB-E60A88E46838}"/>
          </ac:spMkLst>
        </pc:spChg>
        <pc:grpChg chg="add mod">
          <ac:chgData name="이병현(2020148028)" userId="d0773de8-6a0e-4bcb-b010-5276764e445e" providerId="ADAL" clId="{CFF3515B-A18A-4215-AA23-A310E9C9776C}" dt="2025-09-18T00:18:20.235" v="5051" actId="1036"/>
          <ac:grpSpMkLst>
            <pc:docMk/>
            <pc:sldMk cId="3673339274" sldId="4714"/>
            <ac:grpSpMk id="10" creationId="{6AA40819-E603-7C74-469A-D2FCAE791DC4}"/>
          </ac:grpSpMkLst>
        </pc:grpChg>
        <pc:picChg chg="add mod">
          <ac:chgData name="이병현(2020148028)" userId="d0773de8-6a0e-4bcb-b010-5276764e445e" providerId="ADAL" clId="{CFF3515B-A18A-4215-AA23-A310E9C9776C}" dt="2025-09-18T00:18:18.583" v="5047" actId="164"/>
          <ac:picMkLst>
            <pc:docMk/>
            <pc:sldMk cId="3673339274" sldId="4714"/>
            <ac:picMk id="5" creationId="{F1FAB72F-FE02-FE24-964B-A268B1C01D3D}"/>
          </ac:picMkLst>
        </pc:picChg>
        <pc:cxnChg chg="add mod">
          <ac:chgData name="이병현(2020148028)" userId="d0773de8-6a0e-4bcb-b010-5276764e445e" providerId="ADAL" clId="{CFF3515B-A18A-4215-AA23-A310E9C9776C}" dt="2025-09-24T11:14:47.432" v="9108"/>
          <ac:cxnSpMkLst>
            <pc:docMk/>
            <pc:sldMk cId="3673339274" sldId="4714"/>
            <ac:cxnSpMk id="4" creationId="{5D98616E-4763-00FA-9657-B1E8364E4495}"/>
          </ac:cxnSpMkLst>
        </pc:cxnChg>
        <pc:cxnChg chg="add mod">
          <ac:chgData name="이병현(2020148028)" userId="d0773de8-6a0e-4bcb-b010-5276764e445e" providerId="ADAL" clId="{CFF3515B-A18A-4215-AA23-A310E9C9776C}" dt="2025-09-18T00:18:18.583" v="5047" actId="164"/>
          <ac:cxnSpMkLst>
            <pc:docMk/>
            <pc:sldMk cId="3673339274" sldId="4714"/>
            <ac:cxnSpMk id="7" creationId="{2FFCF107-529E-940C-2877-37E3092BE5AC}"/>
          </ac:cxnSpMkLst>
        </pc:cxnChg>
        <pc:cxnChg chg="add mod">
          <ac:chgData name="이병현(2020148028)" userId="d0773de8-6a0e-4bcb-b010-5276764e445e" providerId="ADAL" clId="{CFF3515B-A18A-4215-AA23-A310E9C9776C}" dt="2025-09-18T00:18:18.583" v="5047" actId="164"/>
          <ac:cxnSpMkLst>
            <pc:docMk/>
            <pc:sldMk cId="3673339274" sldId="4714"/>
            <ac:cxnSpMk id="9" creationId="{6D9F6D13-CADB-3D44-71B1-178370F82F03}"/>
          </ac:cxnSpMkLst>
        </pc:cxnChg>
      </pc:sldChg>
      <pc:sldChg chg="addSp delSp modSp add mod">
        <pc:chgData name="이병현(2020148028)" userId="d0773de8-6a0e-4bcb-b010-5276764e445e" providerId="ADAL" clId="{CFF3515B-A18A-4215-AA23-A310E9C9776C}" dt="2025-09-24T12:26:35.400" v="9670" actId="207"/>
        <pc:sldMkLst>
          <pc:docMk/>
          <pc:sldMk cId="2759887442" sldId="4715"/>
        </pc:sldMkLst>
        <pc:spChg chg="mod">
          <ac:chgData name="이병현(2020148028)" userId="d0773de8-6a0e-4bcb-b010-5276764e445e" providerId="ADAL" clId="{CFF3515B-A18A-4215-AA23-A310E9C9776C}" dt="2025-09-24T12:26:35.400" v="9670" actId="207"/>
          <ac:spMkLst>
            <pc:docMk/>
            <pc:sldMk cId="2759887442" sldId="4715"/>
            <ac:spMk id="2" creationId="{43DF63AE-87E5-1508-1E59-B906DFBB7C73}"/>
          </ac:spMkLst>
        </pc:spChg>
        <pc:spChg chg="mod">
          <ac:chgData name="이병현(2020148028)" userId="d0773de8-6a0e-4bcb-b010-5276764e445e" providerId="ADAL" clId="{CFF3515B-A18A-4215-AA23-A310E9C9776C}" dt="2025-09-24T11:32:16.632" v="9346" actId="20577"/>
          <ac:spMkLst>
            <pc:docMk/>
            <pc:sldMk cId="2759887442" sldId="4715"/>
            <ac:spMk id="3" creationId="{90822390-1DC7-C8AB-54F6-5713225DEE29}"/>
          </ac:spMkLst>
        </pc:spChg>
        <pc:picChg chg="del">
          <ac:chgData name="이병현(2020148028)" userId="d0773de8-6a0e-4bcb-b010-5276764e445e" providerId="ADAL" clId="{CFF3515B-A18A-4215-AA23-A310E9C9776C}" dt="2025-09-24T11:31:47.739" v="9339" actId="478"/>
          <ac:picMkLst>
            <pc:docMk/>
            <pc:sldMk cId="2759887442" sldId="4715"/>
            <ac:picMk id="4" creationId="{DB280F1E-7155-2564-DD19-0704DA43A62E}"/>
          </ac:picMkLst>
        </pc:picChg>
        <pc:picChg chg="add mod">
          <ac:chgData name="이병현(2020148028)" userId="d0773de8-6a0e-4bcb-b010-5276764e445e" providerId="ADAL" clId="{CFF3515B-A18A-4215-AA23-A310E9C9776C}" dt="2025-09-24T11:31:52.911" v="9343" actId="1076"/>
          <ac:picMkLst>
            <pc:docMk/>
            <pc:sldMk cId="2759887442" sldId="4715"/>
            <ac:picMk id="5" creationId="{1BA80D09-C1F1-FB7F-F9BD-15153F61ACF8}"/>
          </ac:picMkLst>
        </pc:picChg>
      </pc:sldChg>
      <pc:sldChg chg="addSp delSp modSp add mod ord">
        <pc:chgData name="이병현(2020148028)" userId="d0773de8-6a0e-4bcb-b010-5276764e445e" providerId="ADAL" clId="{CFF3515B-A18A-4215-AA23-A310E9C9776C}" dt="2025-09-24T12:27:48.025" v="9690" actId="207"/>
        <pc:sldMkLst>
          <pc:docMk/>
          <pc:sldMk cId="916001427" sldId="4716"/>
        </pc:sldMkLst>
        <pc:spChg chg="mod">
          <ac:chgData name="이병현(2020148028)" userId="d0773de8-6a0e-4bcb-b010-5276764e445e" providerId="ADAL" clId="{CFF3515B-A18A-4215-AA23-A310E9C9776C}" dt="2025-09-24T12:27:48.025" v="9690" actId="207"/>
          <ac:spMkLst>
            <pc:docMk/>
            <pc:sldMk cId="916001427" sldId="4716"/>
            <ac:spMk id="2" creationId="{67749D07-0417-DA55-2021-411AE69BCC9F}"/>
          </ac:spMkLst>
        </pc:spChg>
        <pc:spChg chg="mod">
          <ac:chgData name="이병현(2020148028)" userId="d0773de8-6a0e-4bcb-b010-5276764e445e" providerId="ADAL" clId="{CFF3515B-A18A-4215-AA23-A310E9C9776C}" dt="2025-09-22T14:56:49.484" v="8976" actId="20577"/>
          <ac:spMkLst>
            <pc:docMk/>
            <pc:sldMk cId="916001427" sldId="4716"/>
            <ac:spMk id="3" creationId="{D7D1F162-6822-68FF-9200-633D85A2F9A2}"/>
          </ac:spMkLst>
        </pc:spChg>
        <pc:picChg chg="add mod">
          <ac:chgData name="이병현(2020148028)" userId="d0773de8-6a0e-4bcb-b010-5276764e445e" providerId="ADAL" clId="{CFF3515B-A18A-4215-AA23-A310E9C9776C}" dt="2025-09-22T14:56:56.055" v="8977" actId="1076"/>
          <ac:picMkLst>
            <pc:docMk/>
            <pc:sldMk cId="916001427" sldId="4716"/>
            <ac:picMk id="5" creationId="{FEC8586B-5569-F837-0FA2-2F1F271418CA}"/>
          </ac:picMkLst>
        </pc:picChg>
        <pc:cxnChg chg="add del mod">
          <ac:chgData name="이병현(2020148028)" userId="d0773de8-6a0e-4bcb-b010-5276764e445e" providerId="ADAL" clId="{CFF3515B-A18A-4215-AA23-A310E9C9776C}" dt="2025-09-24T11:16:11.331" v="9245" actId="478"/>
          <ac:cxnSpMkLst>
            <pc:docMk/>
            <pc:sldMk cId="916001427" sldId="4716"/>
            <ac:cxnSpMk id="6" creationId="{D88B3F2E-8A13-496E-EF47-F3916D6B62E0}"/>
          </ac:cxnSpMkLst>
        </pc:cxnChg>
        <pc:cxnChg chg="add mod">
          <ac:chgData name="이병현(2020148028)" userId="d0773de8-6a0e-4bcb-b010-5276764e445e" providerId="ADAL" clId="{CFF3515B-A18A-4215-AA23-A310E9C9776C}" dt="2025-09-24T11:16:19.416" v="9246"/>
          <ac:cxnSpMkLst>
            <pc:docMk/>
            <pc:sldMk cId="916001427" sldId="4716"/>
            <ac:cxnSpMk id="7" creationId="{1FD0BA87-BABA-E682-95D8-70D38E16DBBB}"/>
          </ac:cxnSpMkLst>
        </pc:cxnChg>
      </pc:sldChg>
      <pc:sldChg chg="del">
        <pc:chgData name="이병현(2020148028)" userId="d0773de8-6a0e-4bcb-b010-5276764e445e" providerId="ADAL" clId="{CFF3515B-A18A-4215-AA23-A310E9C9776C}" dt="2025-09-16T10:39:35.638" v="18" actId="47"/>
        <pc:sldMkLst>
          <pc:docMk/>
          <pc:sldMk cId="3230425758" sldId="4716"/>
        </pc:sldMkLst>
      </pc:sldChg>
      <pc:sldChg chg="addSp modSp add mod">
        <pc:chgData name="이병현(2020148028)" userId="d0773de8-6a0e-4bcb-b010-5276764e445e" providerId="ADAL" clId="{CFF3515B-A18A-4215-AA23-A310E9C9776C}" dt="2025-09-25T13:36:39.869" v="10591" actId="20577"/>
        <pc:sldMkLst>
          <pc:docMk/>
          <pc:sldMk cId="718563489" sldId="4717"/>
        </pc:sldMkLst>
        <pc:spChg chg="mod">
          <ac:chgData name="이병현(2020148028)" userId="d0773de8-6a0e-4bcb-b010-5276764e445e" providerId="ADAL" clId="{CFF3515B-A18A-4215-AA23-A310E9C9776C}" dt="2025-09-24T12:26:43.064" v="9674" actId="207"/>
          <ac:spMkLst>
            <pc:docMk/>
            <pc:sldMk cId="718563489" sldId="4717"/>
            <ac:spMk id="2" creationId="{CB1F244A-227A-BD83-1EC0-19BA456939F9}"/>
          </ac:spMkLst>
        </pc:spChg>
        <pc:spChg chg="mod">
          <ac:chgData name="이병현(2020148028)" userId="d0773de8-6a0e-4bcb-b010-5276764e445e" providerId="ADAL" clId="{CFF3515B-A18A-4215-AA23-A310E9C9776C}" dt="2025-09-25T13:36:39.869" v="10591" actId="20577"/>
          <ac:spMkLst>
            <pc:docMk/>
            <pc:sldMk cId="718563489" sldId="4717"/>
            <ac:spMk id="3" creationId="{9AAFC95E-9259-770C-6F31-D0841D71961B}"/>
          </ac:spMkLst>
        </pc:spChg>
        <pc:cxnChg chg="add mod">
          <ac:chgData name="이병현(2020148028)" userId="d0773de8-6a0e-4bcb-b010-5276764e445e" providerId="ADAL" clId="{CFF3515B-A18A-4215-AA23-A310E9C9776C}" dt="2025-09-24T11:15:13.768" v="9172" actId="1036"/>
          <ac:cxnSpMkLst>
            <pc:docMk/>
            <pc:sldMk cId="718563489" sldId="4717"/>
            <ac:cxnSpMk id="5" creationId="{4A4ECAF4-02B6-D111-36C7-D2C92B50C550}"/>
          </ac:cxnSpMkLst>
        </pc:cxnChg>
      </pc:sldChg>
      <pc:sldChg chg="del">
        <pc:chgData name="이병현(2020148028)" userId="d0773de8-6a0e-4bcb-b010-5276764e445e" providerId="ADAL" clId="{CFF3515B-A18A-4215-AA23-A310E9C9776C}" dt="2025-09-16T10:39:35.941" v="19" actId="47"/>
        <pc:sldMkLst>
          <pc:docMk/>
          <pc:sldMk cId="887985687" sldId="4717"/>
        </pc:sldMkLst>
      </pc:sldChg>
      <pc:sldChg chg="new del">
        <pc:chgData name="이병현(2020148028)" userId="d0773de8-6a0e-4bcb-b010-5276764e445e" providerId="ADAL" clId="{CFF3515B-A18A-4215-AA23-A310E9C9776C}" dt="2025-09-17T11:45:51.793" v="4753" actId="47"/>
        <pc:sldMkLst>
          <pc:docMk/>
          <pc:sldMk cId="774405665" sldId="4718"/>
        </pc:sldMkLst>
      </pc:sldChg>
      <pc:sldChg chg="del">
        <pc:chgData name="이병현(2020148028)" userId="d0773de8-6a0e-4bcb-b010-5276764e445e" providerId="ADAL" clId="{CFF3515B-A18A-4215-AA23-A310E9C9776C}" dt="2025-09-16T10:39:36.173" v="20" actId="47"/>
        <pc:sldMkLst>
          <pc:docMk/>
          <pc:sldMk cId="1162871241" sldId="4718"/>
        </pc:sldMkLst>
      </pc:sldChg>
      <pc:sldChg chg="del">
        <pc:chgData name="이병현(2020148028)" userId="d0773de8-6a0e-4bcb-b010-5276764e445e" providerId="ADAL" clId="{CFF3515B-A18A-4215-AA23-A310E9C9776C}" dt="2025-09-16T10:39:36.537" v="21" actId="47"/>
        <pc:sldMkLst>
          <pc:docMk/>
          <pc:sldMk cId="978740194" sldId="4719"/>
        </pc:sldMkLst>
      </pc:sldChg>
      <pc:sldChg chg="addSp delSp modSp add mod">
        <pc:chgData name="이병현(2020148028)" userId="d0773de8-6a0e-4bcb-b010-5276764e445e" providerId="ADAL" clId="{CFF3515B-A18A-4215-AA23-A310E9C9776C}" dt="2025-09-24T12:26:24.278" v="9666" actId="207"/>
        <pc:sldMkLst>
          <pc:docMk/>
          <pc:sldMk cId="1565410549" sldId="4719"/>
        </pc:sldMkLst>
        <pc:spChg chg="mod">
          <ac:chgData name="이병현(2020148028)" userId="d0773de8-6a0e-4bcb-b010-5276764e445e" providerId="ADAL" clId="{CFF3515B-A18A-4215-AA23-A310E9C9776C}" dt="2025-09-24T12:26:24.278" v="9666" actId="207"/>
          <ac:spMkLst>
            <pc:docMk/>
            <pc:sldMk cId="1565410549" sldId="4719"/>
            <ac:spMk id="2" creationId="{6B6E6E72-279A-FE76-8E3C-99172BF5EE29}"/>
          </ac:spMkLst>
        </pc:spChg>
        <pc:spChg chg="mod">
          <ac:chgData name="이병현(2020148028)" userId="d0773de8-6a0e-4bcb-b010-5276764e445e" providerId="ADAL" clId="{CFF3515B-A18A-4215-AA23-A310E9C9776C}" dt="2025-09-17T11:29:41.882" v="4534" actId="6549"/>
          <ac:spMkLst>
            <pc:docMk/>
            <pc:sldMk cId="1565410549" sldId="4719"/>
            <ac:spMk id="3" creationId="{40814D7C-70DC-3478-956E-D9AC8A884B33}"/>
          </ac:spMkLst>
        </pc:spChg>
        <pc:grpChg chg="add mod">
          <ac:chgData name="이병현(2020148028)" userId="d0773de8-6a0e-4bcb-b010-5276764e445e" providerId="ADAL" clId="{CFF3515B-A18A-4215-AA23-A310E9C9776C}" dt="2025-09-18T05:16:36.638" v="6401" actId="14100"/>
          <ac:grpSpMkLst>
            <pc:docMk/>
            <pc:sldMk cId="1565410549" sldId="4719"/>
            <ac:grpSpMk id="4" creationId="{EECCE6B3-EBD8-BFAD-3A53-71F3BD6FBC06}"/>
          </ac:grpSpMkLst>
        </pc:grpChg>
        <pc:picChg chg="add mod">
          <ac:chgData name="이병현(2020148028)" userId="d0773de8-6a0e-4bcb-b010-5276764e445e" providerId="ADAL" clId="{CFF3515B-A18A-4215-AA23-A310E9C9776C}" dt="2025-09-17T11:30:16.500" v="4542" actId="1076"/>
          <ac:picMkLst>
            <pc:docMk/>
            <pc:sldMk cId="1565410549" sldId="4719"/>
            <ac:picMk id="6" creationId="{3CE559EA-5FB2-F22A-ED86-5B09FB159984}"/>
          </ac:picMkLst>
        </pc:picChg>
        <pc:picChg chg="mod">
          <ac:chgData name="이병현(2020148028)" userId="d0773de8-6a0e-4bcb-b010-5276764e445e" providerId="ADAL" clId="{CFF3515B-A18A-4215-AA23-A310E9C9776C}" dt="2025-09-17T11:30:25.616" v="4547" actId="1076"/>
          <ac:picMkLst>
            <pc:docMk/>
            <pc:sldMk cId="1565410549" sldId="4719"/>
            <ac:picMk id="7" creationId="{F0AE7661-BCFF-CF5D-6D0A-C3620E638562}"/>
          </ac:picMkLst>
        </pc:picChg>
        <pc:picChg chg="mod modCrop">
          <ac:chgData name="이병현(2020148028)" userId="d0773de8-6a0e-4bcb-b010-5276764e445e" providerId="ADAL" clId="{CFF3515B-A18A-4215-AA23-A310E9C9776C}" dt="2025-09-18T05:16:29.946" v="6400" actId="164"/>
          <ac:picMkLst>
            <pc:docMk/>
            <pc:sldMk cId="1565410549" sldId="4719"/>
            <ac:picMk id="9" creationId="{048455F2-5BF7-0DF6-9663-EB55DB7B65EE}"/>
          </ac:picMkLst>
        </pc:picChg>
        <pc:picChg chg="mod">
          <ac:chgData name="이병현(2020148028)" userId="d0773de8-6a0e-4bcb-b010-5276764e445e" providerId="ADAL" clId="{CFF3515B-A18A-4215-AA23-A310E9C9776C}" dt="2025-09-17T23:24:07.667" v="4765" actId="1076"/>
          <ac:picMkLst>
            <pc:docMk/>
            <pc:sldMk cId="1565410549" sldId="4719"/>
            <ac:picMk id="13" creationId="{D3C35C82-73EF-9630-B8D5-87DA41B51F22}"/>
          </ac:picMkLst>
        </pc:picChg>
        <pc:cxnChg chg="add mod">
          <ac:chgData name="이병현(2020148028)" userId="d0773de8-6a0e-4bcb-b010-5276764e445e" providerId="ADAL" clId="{CFF3515B-A18A-4215-AA23-A310E9C9776C}" dt="2025-09-24T10:54:20.047" v="8981"/>
          <ac:cxnSpMkLst>
            <pc:docMk/>
            <pc:sldMk cId="1565410549" sldId="4719"/>
            <ac:cxnSpMk id="5" creationId="{7C39A11D-F0FB-C5E9-B2B9-34425CE632C5}"/>
          </ac:cxnSpMkLst>
        </pc:cxnChg>
        <pc:cxnChg chg="mod">
          <ac:chgData name="이병현(2020148028)" userId="d0773de8-6a0e-4bcb-b010-5276764e445e" providerId="ADAL" clId="{CFF3515B-A18A-4215-AA23-A310E9C9776C}" dt="2025-09-18T05:16:29.946" v="6400" actId="164"/>
          <ac:cxnSpMkLst>
            <pc:docMk/>
            <pc:sldMk cId="1565410549" sldId="4719"/>
            <ac:cxnSpMk id="11" creationId="{76ECD404-3182-4C43-2FF3-06A8E2699365}"/>
          </ac:cxnSpMkLst>
        </pc:cxnChg>
      </pc:sldChg>
      <pc:sldChg chg="add del">
        <pc:chgData name="이병현(2020148028)" userId="d0773de8-6a0e-4bcb-b010-5276764e445e" providerId="ADAL" clId="{CFF3515B-A18A-4215-AA23-A310E9C9776C}" dt="2025-09-17T11:26:45.749" v="4515"/>
        <pc:sldMkLst>
          <pc:docMk/>
          <pc:sldMk cId="2370571823" sldId="4719"/>
        </pc:sldMkLst>
      </pc:sldChg>
      <pc:sldChg chg="addSp modSp add mod">
        <pc:chgData name="이병현(2020148028)" userId="d0773de8-6a0e-4bcb-b010-5276764e445e" providerId="ADAL" clId="{CFF3515B-A18A-4215-AA23-A310E9C9776C}" dt="2025-09-24T12:26:33.152" v="9669" actId="207"/>
        <pc:sldMkLst>
          <pc:docMk/>
          <pc:sldMk cId="2380873788" sldId="4720"/>
        </pc:sldMkLst>
        <pc:spChg chg="mod">
          <ac:chgData name="이병현(2020148028)" userId="d0773de8-6a0e-4bcb-b010-5276764e445e" providerId="ADAL" clId="{CFF3515B-A18A-4215-AA23-A310E9C9776C}" dt="2025-09-24T12:26:33.152" v="9669" actId="207"/>
          <ac:spMkLst>
            <pc:docMk/>
            <pc:sldMk cId="2380873788" sldId="4720"/>
            <ac:spMk id="2" creationId="{0235994E-3CD8-6EDB-A365-2B83632EB114}"/>
          </ac:spMkLst>
        </pc:spChg>
        <pc:spChg chg="mod">
          <ac:chgData name="이병현(2020148028)" userId="d0773de8-6a0e-4bcb-b010-5276764e445e" providerId="ADAL" clId="{CFF3515B-A18A-4215-AA23-A310E9C9776C}" dt="2025-09-21T06:26:07.382" v="8094" actId="6549"/>
          <ac:spMkLst>
            <pc:docMk/>
            <pc:sldMk cId="2380873788" sldId="4720"/>
            <ac:spMk id="3" creationId="{3D38D3DA-82C9-1972-DC11-DD9305121F0F}"/>
          </ac:spMkLst>
        </pc:spChg>
        <pc:spChg chg="add mod">
          <ac:chgData name="이병현(2020148028)" userId="d0773de8-6a0e-4bcb-b010-5276764e445e" providerId="ADAL" clId="{CFF3515B-A18A-4215-AA23-A310E9C9776C}" dt="2025-09-21T06:26:14.017" v="8097" actId="1076"/>
          <ac:spMkLst>
            <pc:docMk/>
            <pc:sldMk cId="2380873788" sldId="4720"/>
            <ac:spMk id="10" creationId="{33B6A57E-08FA-6FC8-1AD2-E94A9ADC19AC}"/>
          </ac:spMkLst>
        </pc:spChg>
        <pc:picChg chg="add mod">
          <ac:chgData name="이병현(2020148028)" userId="d0773de8-6a0e-4bcb-b010-5276764e445e" providerId="ADAL" clId="{CFF3515B-A18A-4215-AA23-A310E9C9776C}" dt="2025-09-21T06:26:14.017" v="8097" actId="1076"/>
          <ac:picMkLst>
            <pc:docMk/>
            <pc:sldMk cId="2380873788" sldId="4720"/>
            <ac:picMk id="5" creationId="{89C2D99D-AC8A-4313-C9EB-80795339DA8A}"/>
          </ac:picMkLst>
        </pc:picChg>
        <pc:cxnChg chg="add mod">
          <ac:chgData name="이병현(2020148028)" userId="d0773de8-6a0e-4bcb-b010-5276764e445e" providerId="ADAL" clId="{CFF3515B-A18A-4215-AA23-A310E9C9776C}" dt="2025-09-24T11:14:55.214" v="9142" actId="1036"/>
          <ac:cxnSpMkLst>
            <pc:docMk/>
            <pc:sldMk cId="2380873788" sldId="4720"/>
            <ac:cxnSpMk id="4" creationId="{97E75DA6-385E-B84C-8FD8-15B9BE0EC40A}"/>
          </ac:cxnSpMkLst>
        </pc:cxnChg>
        <pc:cxnChg chg="add mod">
          <ac:chgData name="이병현(2020148028)" userId="d0773de8-6a0e-4bcb-b010-5276764e445e" providerId="ADAL" clId="{CFF3515B-A18A-4215-AA23-A310E9C9776C}" dt="2025-09-21T06:26:14.017" v="8097" actId="1076"/>
          <ac:cxnSpMkLst>
            <pc:docMk/>
            <pc:sldMk cId="2380873788" sldId="4720"/>
            <ac:cxnSpMk id="7" creationId="{7B8E7F56-A003-CB27-14C1-A29FC9EE853D}"/>
          </ac:cxnSpMkLst>
        </pc:cxnChg>
        <pc:cxnChg chg="add mod">
          <ac:chgData name="이병현(2020148028)" userId="d0773de8-6a0e-4bcb-b010-5276764e445e" providerId="ADAL" clId="{CFF3515B-A18A-4215-AA23-A310E9C9776C}" dt="2025-09-21T06:26:14.017" v="8097" actId="1076"/>
          <ac:cxnSpMkLst>
            <pc:docMk/>
            <pc:sldMk cId="2380873788" sldId="4720"/>
            <ac:cxnSpMk id="9" creationId="{E4763449-18E0-1266-5390-F2F36C16BEE8}"/>
          </ac:cxnSpMkLst>
        </pc:cxnChg>
      </pc:sldChg>
      <pc:sldChg chg="del">
        <pc:chgData name="이병현(2020148028)" userId="d0773de8-6a0e-4bcb-b010-5276764e445e" providerId="ADAL" clId="{CFF3515B-A18A-4215-AA23-A310E9C9776C}" dt="2025-09-16T10:39:37.547" v="23" actId="47"/>
        <pc:sldMkLst>
          <pc:docMk/>
          <pc:sldMk cId="2953431435" sldId="4720"/>
        </pc:sldMkLst>
      </pc:sldChg>
      <pc:sldChg chg="del">
        <pc:chgData name="이병현(2020148028)" userId="d0773de8-6a0e-4bcb-b010-5276764e445e" providerId="ADAL" clId="{CFF3515B-A18A-4215-AA23-A310E9C9776C}" dt="2025-09-16T10:39:38.932" v="27" actId="47"/>
        <pc:sldMkLst>
          <pc:docMk/>
          <pc:sldMk cId="568144666" sldId="4721"/>
        </pc:sldMkLst>
      </pc:sldChg>
      <pc:sldChg chg="addSp modSp add mod">
        <pc:chgData name="이병현(2020148028)" userId="d0773de8-6a0e-4bcb-b010-5276764e445e" providerId="ADAL" clId="{CFF3515B-A18A-4215-AA23-A310E9C9776C}" dt="2025-09-24T12:26:30.202" v="9668" actId="207"/>
        <pc:sldMkLst>
          <pc:docMk/>
          <pc:sldMk cId="2751274260" sldId="4721"/>
        </pc:sldMkLst>
        <pc:spChg chg="mod">
          <ac:chgData name="이병현(2020148028)" userId="d0773de8-6a0e-4bcb-b010-5276764e445e" providerId="ADAL" clId="{CFF3515B-A18A-4215-AA23-A310E9C9776C}" dt="2025-09-24T12:26:30.202" v="9668" actId="207"/>
          <ac:spMkLst>
            <pc:docMk/>
            <pc:sldMk cId="2751274260" sldId="4721"/>
            <ac:spMk id="2" creationId="{679D5650-D391-C91E-6EBC-C2D2DE34B07A}"/>
          </ac:spMkLst>
        </pc:spChg>
        <pc:spChg chg="mod">
          <ac:chgData name="이병현(2020148028)" userId="d0773de8-6a0e-4bcb-b010-5276764e445e" providerId="ADAL" clId="{CFF3515B-A18A-4215-AA23-A310E9C9776C}" dt="2025-09-18T01:08:05.148" v="5197" actId="20577"/>
          <ac:spMkLst>
            <pc:docMk/>
            <pc:sldMk cId="2751274260" sldId="4721"/>
            <ac:spMk id="3" creationId="{C44F6384-CB90-EBDB-30E1-9ADE90C4CE1C}"/>
          </ac:spMkLst>
        </pc:spChg>
        <pc:picChg chg="add mod">
          <ac:chgData name="이병현(2020148028)" userId="d0773de8-6a0e-4bcb-b010-5276764e445e" providerId="ADAL" clId="{CFF3515B-A18A-4215-AA23-A310E9C9776C}" dt="2025-09-18T01:00:46.167" v="5065" actId="1076"/>
          <ac:picMkLst>
            <pc:docMk/>
            <pc:sldMk cId="2751274260" sldId="4721"/>
            <ac:picMk id="5" creationId="{EFB6C79C-6F6C-B015-C21A-BCBEFEDDE974}"/>
          </ac:picMkLst>
        </pc:picChg>
        <pc:cxnChg chg="add mod">
          <ac:chgData name="이병현(2020148028)" userId="d0773de8-6a0e-4bcb-b010-5276764e445e" providerId="ADAL" clId="{CFF3515B-A18A-4215-AA23-A310E9C9776C}" dt="2025-09-24T11:14:43.874" v="9107" actId="1036"/>
          <ac:cxnSpMkLst>
            <pc:docMk/>
            <pc:sldMk cId="2751274260" sldId="4721"/>
            <ac:cxnSpMk id="6" creationId="{57EF0A6D-A931-8A7E-80B0-D9FCB9C4B9A3}"/>
          </ac:cxnSpMkLst>
        </pc:cxnChg>
        <pc:cxnChg chg="add mod">
          <ac:chgData name="이병현(2020148028)" userId="d0773de8-6a0e-4bcb-b010-5276764e445e" providerId="ADAL" clId="{CFF3515B-A18A-4215-AA23-A310E9C9776C}" dt="2025-09-18T01:08:26.478" v="5204" actId="1036"/>
          <ac:cxnSpMkLst>
            <pc:docMk/>
            <pc:sldMk cId="2751274260" sldId="4721"/>
            <ac:cxnSpMk id="7" creationId="{8F806FAB-61D6-B2B2-6389-F544BC9C1B18}"/>
          </ac:cxnSpMkLst>
        </pc:cxnChg>
        <pc:cxnChg chg="add mod">
          <ac:chgData name="이병현(2020148028)" userId="d0773de8-6a0e-4bcb-b010-5276764e445e" providerId="ADAL" clId="{CFF3515B-A18A-4215-AA23-A310E9C9776C}" dt="2025-09-18T01:08:48.806" v="5213" actId="1036"/>
          <ac:cxnSpMkLst>
            <pc:docMk/>
            <pc:sldMk cId="2751274260" sldId="4721"/>
            <ac:cxnSpMk id="9" creationId="{C3264290-A141-1D20-BE5B-CF32381EC1AC}"/>
          </ac:cxnSpMkLst>
        </pc:cxnChg>
      </pc:sldChg>
      <pc:sldChg chg="del">
        <pc:chgData name="이병현(2020148028)" userId="d0773de8-6a0e-4bcb-b010-5276764e445e" providerId="ADAL" clId="{CFF3515B-A18A-4215-AA23-A310E9C9776C}" dt="2025-09-16T10:39:39.619" v="28" actId="47"/>
        <pc:sldMkLst>
          <pc:docMk/>
          <pc:sldMk cId="342619500" sldId="4722"/>
        </pc:sldMkLst>
      </pc:sldChg>
      <pc:sldChg chg="addSp delSp modSp add mod">
        <pc:chgData name="이병현(2020148028)" userId="d0773de8-6a0e-4bcb-b010-5276764e445e" providerId="ADAL" clId="{CFF3515B-A18A-4215-AA23-A310E9C9776C}" dt="2025-09-24T12:26:37.132" v="9671" actId="207"/>
        <pc:sldMkLst>
          <pc:docMk/>
          <pc:sldMk cId="2916864830" sldId="4722"/>
        </pc:sldMkLst>
        <pc:spChg chg="mod">
          <ac:chgData name="이병현(2020148028)" userId="d0773de8-6a0e-4bcb-b010-5276764e445e" providerId="ADAL" clId="{CFF3515B-A18A-4215-AA23-A310E9C9776C}" dt="2025-09-24T12:26:37.132" v="9671" actId="207"/>
          <ac:spMkLst>
            <pc:docMk/>
            <pc:sldMk cId="2916864830" sldId="4722"/>
            <ac:spMk id="2" creationId="{060C4478-AFD5-F3DB-5599-275A0C35432B}"/>
          </ac:spMkLst>
        </pc:spChg>
        <pc:spChg chg="mod">
          <ac:chgData name="이병현(2020148028)" userId="d0773de8-6a0e-4bcb-b010-5276764e445e" providerId="ADAL" clId="{CFF3515B-A18A-4215-AA23-A310E9C9776C}" dt="2025-09-18T01:49:49.847" v="5749" actId="20577"/>
          <ac:spMkLst>
            <pc:docMk/>
            <pc:sldMk cId="2916864830" sldId="4722"/>
            <ac:spMk id="3" creationId="{C7304FD8-B2AC-9388-44F3-CF47767B2166}"/>
          </ac:spMkLst>
        </pc:spChg>
        <pc:picChg chg="add mod">
          <ac:chgData name="이병현(2020148028)" userId="d0773de8-6a0e-4bcb-b010-5276764e445e" providerId="ADAL" clId="{CFF3515B-A18A-4215-AA23-A310E9C9776C}" dt="2025-09-18T01:50:35.849" v="5775" actId="1076"/>
          <ac:picMkLst>
            <pc:docMk/>
            <pc:sldMk cId="2916864830" sldId="4722"/>
            <ac:picMk id="5" creationId="{924022BB-9D71-AA2C-6FC1-C05F369B8ABC}"/>
          </ac:picMkLst>
        </pc:picChg>
        <pc:picChg chg="add mod">
          <ac:chgData name="이병현(2020148028)" userId="d0773de8-6a0e-4bcb-b010-5276764e445e" providerId="ADAL" clId="{CFF3515B-A18A-4215-AA23-A310E9C9776C}" dt="2025-09-18T01:50:35.849" v="5775" actId="1076"/>
          <ac:picMkLst>
            <pc:docMk/>
            <pc:sldMk cId="2916864830" sldId="4722"/>
            <ac:picMk id="7" creationId="{141D4467-B11C-7040-869C-D51D53E41841}"/>
          </ac:picMkLst>
        </pc:picChg>
      </pc:sldChg>
      <pc:sldChg chg="del">
        <pc:chgData name="이병현(2020148028)" userId="d0773de8-6a0e-4bcb-b010-5276764e445e" providerId="ADAL" clId="{CFF3515B-A18A-4215-AA23-A310E9C9776C}" dt="2025-09-16T10:39:37.177" v="22" actId="47"/>
        <pc:sldMkLst>
          <pc:docMk/>
          <pc:sldMk cId="1169347218" sldId="4723"/>
        </pc:sldMkLst>
      </pc:sldChg>
      <pc:sldChg chg="addSp modSp add mod">
        <pc:chgData name="이병현(2020148028)" userId="d0773de8-6a0e-4bcb-b010-5276764e445e" providerId="ADAL" clId="{CFF3515B-A18A-4215-AA23-A310E9C9776C}" dt="2025-09-24T12:26:38.911" v="9672" actId="207"/>
        <pc:sldMkLst>
          <pc:docMk/>
          <pc:sldMk cId="2741565046" sldId="4723"/>
        </pc:sldMkLst>
        <pc:spChg chg="mod">
          <ac:chgData name="이병현(2020148028)" userId="d0773de8-6a0e-4bcb-b010-5276764e445e" providerId="ADAL" clId="{CFF3515B-A18A-4215-AA23-A310E9C9776C}" dt="2025-09-24T12:26:38.911" v="9672" actId="207"/>
          <ac:spMkLst>
            <pc:docMk/>
            <pc:sldMk cId="2741565046" sldId="4723"/>
            <ac:spMk id="2" creationId="{C811F51F-2BCB-06A3-7026-5C834EB55B67}"/>
          </ac:spMkLst>
        </pc:spChg>
        <pc:spChg chg="mod">
          <ac:chgData name="이병현(2020148028)" userId="d0773de8-6a0e-4bcb-b010-5276764e445e" providerId="ADAL" clId="{CFF3515B-A18A-4215-AA23-A310E9C9776C}" dt="2025-09-18T06:41:57.881" v="6640" actId="20577"/>
          <ac:spMkLst>
            <pc:docMk/>
            <pc:sldMk cId="2741565046" sldId="4723"/>
            <ac:spMk id="3" creationId="{4BE24D79-6B6D-4900-5E81-B09C21190214}"/>
          </ac:spMkLst>
        </pc:spChg>
      </pc:sldChg>
      <pc:sldChg chg="del">
        <pc:chgData name="이병현(2020148028)" userId="d0773de8-6a0e-4bcb-b010-5276764e445e" providerId="ADAL" clId="{CFF3515B-A18A-4215-AA23-A310E9C9776C}" dt="2025-09-16T10:39:38.325" v="25" actId="47"/>
        <pc:sldMkLst>
          <pc:docMk/>
          <pc:sldMk cId="2653525617" sldId="4724"/>
        </pc:sldMkLst>
      </pc:sldChg>
      <pc:sldChg chg="addSp modSp add mod">
        <pc:chgData name="이병현(2020148028)" userId="d0773de8-6a0e-4bcb-b010-5276764e445e" providerId="ADAL" clId="{CFF3515B-A18A-4215-AA23-A310E9C9776C}" dt="2025-09-24T12:26:40.886" v="9673" actId="207"/>
        <pc:sldMkLst>
          <pc:docMk/>
          <pc:sldMk cId="3577709862" sldId="4724"/>
        </pc:sldMkLst>
        <pc:spChg chg="mod">
          <ac:chgData name="이병현(2020148028)" userId="d0773de8-6a0e-4bcb-b010-5276764e445e" providerId="ADAL" clId="{CFF3515B-A18A-4215-AA23-A310E9C9776C}" dt="2025-09-24T12:26:40.886" v="9673" actId="207"/>
          <ac:spMkLst>
            <pc:docMk/>
            <pc:sldMk cId="3577709862" sldId="4724"/>
            <ac:spMk id="2" creationId="{4A8FDABF-D126-13AE-A12E-57608BC9A1DD}"/>
          </ac:spMkLst>
        </pc:spChg>
        <pc:spChg chg="mod">
          <ac:chgData name="이병현(2020148028)" userId="d0773de8-6a0e-4bcb-b010-5276764e445e" providerId="ADAL" clId="{CFF3515B-A18A-4215-AA23-A310E9C9776C}" dt="2025-09-18T05:01:13.734" v="6390" actId="20577"/>
          <ac:spMkLst>
            <pc:docMk/>
            <pc:sldMk cId="3577709862" sldId="4724"/>
            <ac:spMk id="3" creationId="{80A2ACED-96BB-48E2-B5EE-E4365FFB4B28}"/>
          </ac:spMkLst>
        </pc:spChg>
        <pc:picChg chg="add mod">
          <ac:chgData name="이병현(2020148028)" userId="d0773de8-6a0e-4bcb-b010-5276764e445e" providerId="ADAL" clId="{CFF3515B-A18A-4215-AA23-A310E9C9776C}" dt="2025-09-18T05:12:44.720" v="6393" actId="1076"/>
          <ac:picMkLst>
            <pc:docMk/>
            <pc:sldMk cId="3577709862" sldId="4724"/>
            <ac:picMk id="5" creationId="{8D9F22EA-614F-C2C2-3DB9-F878A012F69F}"/>
          </ac:picMkLst>
        </pc:picChg>
      </pc:sldChg>
      <pc:sldChg chg="del">
        <pc:chgData name="이병현(2020148028)" userId="d0773de8-6a0e-4bcb-b010-5276764e445e" providerId="ADAL" clId="{CFF3515B-A18A-4215-AA23-A310E9C9776C}" dt="2025-09-16T10:39:38.625" v="26" actId="47"/>
        <pc:sldMkLst>
          <pc:docMk/>
          <pc:sldMk cId="162029051" sldId="4725"/>
        </pc:sldMkLst>
      </pc:sldChg>
      <pc:sldChg chg="addSp delSp modSp add mod">
        <pc:chgData name="이병현(2020148028)" userId="d0773de8-6a0e-4bcb-b010-5276764e445e" providerId="ADAL" clId="{CFF3515B-A18A-4215-AA23-A310E9C9776C}" dt="2025-09-24T12:27:31.252" v="9686" actId="207"/>
        <pc:sldMkLst>
          <pc:docMk/>
          <pc:sldMk cId="3455371877" sldId="4725"/>
        </pc:sldMkLst>
        <pc:spChg chg="mod">
          <ac:chgData name="이병현(2020148028)" userId="d0773de8-6a0e-4bcb-b010-5276764e445e" providerId="ADAL" clId="{CFF3515B-A18A-4215-AA23-A310E9C9776C}" dt="2025-09-24T12:27:31.252" v="9686" actId="207"/>
          <ac:spMkLst>
            <pc:docMk/>
            <pc:sldMk cId="3455371877" sldId="4725"/>
            <ac:spMk id="2" creationId="{78BF04D6-E4CA-7965-43DD-DDEEAEFCD3B9}"/>
          </ac:spMkLst>
        </pc:spChg>
        <pc:spChg chg="mod">
          <ac:chgData name="이병현(2020148028)" userId="d0773de8-6a0e-4bcb-b010-5276764e445e" providerId="ADAL" clId="{CFF3515B-A18A-4215-AA23-A310E9C9776C}" dt="2025-09-21T06:01:02.306" v="7236" actId="20577"/>
          <ac:spMkLst>
            <pc:docMk/>
            <pc:sldMk cId="3455371877" sldId="4725"/>
            <ac:spMk id="3" creationId="{AB6FE772-F577-285F-9477-8D189D2219B7}"/>
          </ac:spMkLst>
        </pc:spChg>
        <pc:picChg chg="add mod">
          <ac:chgData name="이병현(2020148028)" userId="d0773de8-6a0e-4bcb-b010-5276764e445e" providerId="ADAL" clId="{CFF3515B-A18A-4215-AA23-A310E9C9776C}" dt="2025-09-21T06:01:03.658" v="7237" actId="1076"/>
          <ac:picMkLst>
            <pc:docMk/>
            <pc:sldMk cId="3455371877" sldId="4725"/>
            <ac:picMk id="5" creationId="{55329E36-E253-02F3-1B49-EF0790FEB604}"/>
          </ac:picMkLst>
        </pc:picChg>
        <pc:cxnChg chg="add del mod">
          <ac:chgData name="이병현(2020148028)" userId="d0773de8-6a0e-4bcb-b010-5276764e445e" providerId="ADAL" clId="{CFF3515B-A18A-4215-AA23-A310E9C9776C}" dt="2025-09-24T11:15:30.285" v="9175" actId="478"/>
          <ac:cxnSpMkLst>
            <pc:docMk/>
            <pc:sldMk cId="3455371877" sldId="4725"/>
            <ac:cxnSpMk id="4" creationId="{79C77F12-0729-C69C-37E8-D54E2A40F96B}"/>
          </ac:cxnSpMkLst>
        </pc:cxnChg>
        <pc:cxnChg chg="add mod">
          <ac:chgData name="이병현(2020148028)" userId="d0773de8-6a0e-4bcb-b010-5276764e445e" providerId="ADAL" clId="{CFF3515B-A18A-4215-AA23-A310E9C9776C}" dt="2025-09-18T06:32:00.235" v="6574" actId="13822"/>
          <ac:cxnSpMkLst>
            <pc:docMk/>
            <pc:sldMk cId="3455371877" sldId="4725"/>
            <ac:cxnSpMk id="7" creationId="{B13C58F3-8BDA-B9F2-B7D2-BC6C6811AA17}"/>
          </ac:cxnSpMkLst>
        </pc:cxnChg>
        <pc:cxnChg chg="add mod">
          <ac:chgData name="이병현(2020148028)" userId="d0773de8-6a0e-4bcb-b010-5276764e445e" providerId="ADAL" clId="{CFF3515B-A18A-4215-AA23-A310E9C9776C}" dt="2025-09-18T06:32:10.720" v="6583" actId="13822"/>
          <ac:cxnSpMkLst>
            <pc:docMk/>
            <pc:sldMk cId="3455371877" sldId="4725"/>
            <ac:cxnSpMk id="10" creationId="{9F173C45-7E93-788A-9FC4-2D84E2954950}"/>
          </ac:cxnSpMkLst>
        </pc:cxnChg>
        <pc:cxnChg chg="add mod">
          <ac:chgData name="이병현(2020148028)" userId="d0773de8-6a0e-4bcb-b010-5276764e445e" providerId="ADAL" clId="{CFF3515B-A18A-4215-AA23-A310E9C9776C}" dt="2025-09-24T11:15:39.007" v="9185" actId="1037"/>
          <ac:cxnSpMkLst>
            <pc:docMk/>
            <pc:sldMk cId="3455371877" sldId="4725"/>
            <ac:cxnSpMk id="11" creationId="{9040D584-59EE-7334-4168-E5467304AEF8}"/>
          </ac:cxnSpMkLst>
        </pc:cxnChg>
        <pc:cxnChg chg="add mod">
          <ac:chgData name="이병현(2020148028)" userId="d0773de8-6a0e-4bcb-b010-5276764e445e" providerId="ADAL" clId="{CFF3515B-A18A-4215-AA23-A310E9C9776C}" dt="2025-09-18T06:32:20.108" v="6587" actId="13822"/>
          <ac:cxnSpMkLst>
            <pc:docMk/>
            <pc:sldMk cId="3455371877" sldId="4725"/>
            <ac:cxnSpMk id="12" creationId="{8CB494CB-A18B-8F99-6A3A-0747D51D8F65}"/>
          </ac:cxnSpMkLst>
        </pc:cxnChg>
      </pc:sldChg>
      <pc:sldChg chg="del">
        <pc:chgData name="이병현(2020148028)" userId="d0773de8-6a0e-4bcb-b010-5276764e445e" providerId="ADAL" clId="{CFF3515B-A18A-4215-AA23-A310E9C9776C}" dt="2025-09-16T10:39:38.004" v="24" actId="47"/>
        <pc:sldMkLst>
          <pc:docMk/>
          <pc:sldMk cId="1040068577" sldId="4726"/>
        </pc:sldMkLst>
      </pc:sldChg>
      <pc:sldChg chg="addSp delSp modSp add mod ord">
        <pc:chgData name="이병현(2020148028)" userId="d0773de8-6a0e-4bcb-b010-5276764e445e" providerId="ADAL" clId="{CFF3515B-A18A-4215-AA23-A310E9C9776C}" dt="2025-09-24T12:27:37.507" v="9687" actId="207"/>
        <pc:sldMkLst>
          <pc:docMk/>
          <pc:sldMk cId="2946463615" sldId="4726"/>
        </pc:sldMkLst>
        <pc:spChg chg="mod">
          <ac:chgData name="이병현(2020148028)" userId="d0773de8-6a0e-4bcb-b010-5276764e445e" providerId="ADAL" clId="{CFF3515B-A18A-4215-AA23-A310E9C9776C}" dt="2025-09-24T12:27:37.507" v="9687" actId="207"/>
          <ac:spMkLst>
            <pc:docMk/>
            <pc:sldMk cId="2946463615" sldId="4726"/>
            <ac:spMk id="2" creationId="{4C89E273-2DEB-5B79-D2CA-35D29D698D8B}"/>
          </ac:spMkLst>
        </pc:spChg>
        <pc:spChg chg="mod">
          <ac:chgData name="이병현(2020148028)" userId="d0773de8-6a0e-4bcb-b010-5276764e445e" providerId="ADAL" clId="{CFF3515B-A18A-4215-AA23-A310E9C9776C}" dt="2025-09-21T06:01:46.813" v="7334" actId="20577"/>
          <ac:spMkLst>
            <pc:docMk/>
            <pc:sldMk cId="2946463615" sldId="4726"/>
            <ac:spMk id="3" creationId="{13578EFA-93A8-EAE4-108C-BE6CB86480BE}"/>
          </ac:spMkLst>
        </pc:spChg>
        <pc:picChg chg="add mod">
          <ac:chgData name="이병현(2020148028)" userId="d0773de8-6a0e-4bcb-b010-5276764e445e" providerId="ADAL" clId="{CFF3515B-A18A-4215-AA23-A310E9C9776C}" dt="2025-09-21T06:25:38.824" v="8093" actId="1076"/>
          <ac:picMkLst>
            <pc:docMk/>
            <pc:sldMk cId="2946463615" sldId="4726"/>
            <ac:picMk id="9" creationId="{866BC991-F38F-4624-D875-89AAAF507AD6}"/>
          </ac:picMkLst>
        </pc:picChg>
        <pc:cxnChg chg="add mod">
          <ac:chgData name="이병현(2020148028)" userId="d0773de8-6a0e-4bcb-b010-5276764e445e" providerId="ADAL" clId="{CFF3515B-A18A-4215-AA23-A310E9C9776C}" dt="2025-09-24T11:15:54.359" v="9213" actId="1035"/>
          <ac:cxnSpMkLst>
            <pc:docMk/>
            <pc:sldMk cId="2946463615" sldId="4726"/>
            <ac:cxnSpMk id="5" creationId="{916792CE-D077-059C-8D5B-32CEB29D1113}"/>
          </ac:cxnSpMkLst>
        </pc:cxnChg>
      </pc:sldChg>
      <pc:sldChg chg="addSp modSp new mod">
        <pc:chgData name="이병현(2020148028)" userId="d0773de8-6a0e-4bcb-b010-5276764e445e" providerId="ADAL" clId="{CFF3515B-A18A-4215-AA23-A310E9C9776C}" dt="2025-09-24T12:27:14.579" v="9684"/>
        <pc:sldMkLst>
          <pc:docMk/>
          <pc:sldMk cId="2175498098" sldId="4727"/>
        </pc:sldMkLst>
        <pc:spChg chg="mod">
          <ac:chgData name="이병현(2020148028)" userId="d0773de8-6a0e-4bcb-b010-5276764e445e" providerId="ADAL" clId="{CFF3515B-A18A-4215-AA23-A310E9C9776C}" dt="2025-09-24T12:26:49.653" v="9675" actId="207"/>
          <ac:spMkLst>
            <pc:docMk/>
            <pc:sldMk cId="2175498098" sldId="4727"/>
            <ac:spMk id="2" creationId="{8BD43972-2390-3924-17B9-14BB143BA965}"/>
          </ac:spMkLst>
        </pc:spChg>
        <pc:spChg chg="mod">
          <ac:chgData name="이병현(2020148028)" userId="d0773de8-6a0e-4bcb-b010-5276764e445e" providerId="ADAL" clId="{CFF3515B-A18A-4215-AA23-A310E9C9776C}" dt="2025-09-24T12:27:14.579" v="9684"/>
          <ac:spMkLst>
            <pc:docMk/>
            <pc:sldMk cId="2175498098" sldId="4727"/>
            <ac:spMk id="3" creationId="{BD4C7086-BD26-4676-9964-33A1BD46904F}"/>
          </ac:spMkLst>
        </pc:spChg>
      </pc:sldChg>
      <pc:sldChg chg="addSp modSp add mod">
        <pc:chgData name="이병현(2020148028)" userId="d0773de8-6a0e-4bcb-b010-5276764e445e" providerId="ADAL" clId="{CFF3515B-A18A-4215-AA23-A310E9C9776C}" dt="2025-09-24T12:27:39.809" v="9688" actId="207"/>
        <pc:sldMkLst>
          <pc:docMk/>
          <pc:sldMk cId="246892033" sldId="4728"/>
        </pc:sldMkLst>
        <pc:spChg chg="mod">
          <ac:chgData name="이병현(2020148028)" userId="d0773de8-6a0e-4bcb-b010-5276764e445e" providerId="ADAL" clId="{CFF3515B-A18A-4215-AA23-A310E9C9776C}" dt="2025-09-24T12:27:39.809" v="9688" actId="207"/>
          <ac:spMkLst>
            <pc:docMk/>
            <pc:sldMk cId="246892033" sldId="4728"/>
            <ac:spMk id="2" creationId="{075BC014-CD16-F1D7-B5FA-6D14500BEA5D}"/>
          </ac:spMkLst>
        </pc:spChg>
        <pc:spChg chg="mod">
          <ac:chgData name="이병현(2020148028)" userId="d0773de8-6a0e-4bcb-b010-5276764e445e" providerId="ADAL" clId="{CFF3515B-A18A-4215-AA23-A310E9C9776C}" dt="2025-09-21T06:12:50.908" v="8082" actId="20577"/>
          <ac:spMkLst>
            <pc:docMk/>
            <pc:sldMk cId="246892033" sldId="4728"/>
            <ac:spMk id="3" creationId="{848623CE-DFCD-785D-992D-8486CC7C7D60}"/>
          </ac:spMkLst>
        </pc:spChg>
        <pc:picChg chg="mod">
          <ac:chgData name="이병현(2020148028)" userId="d0773de8-6a0e-4bcb-b010-5276764e445e" providerId="ADAL" clId="{CFF3515B-A18A-4215-AA23-A310E9C9776C}" dt="2025-09-21T06:18:18.469" v="8085" actId="1076"/>
          <ac:picMkLst>
            <pc:docMk/>
            <pc:sldMk cId="246892033" sldId="4728"/>
            <ac:picMk id="5" creationId="{A35678BD-BAD3-4480-0490-F66C6A1F6D90}"/>
          </ac:picMkLst>
        </pc:picChg>
        <pc:cxnChg chg="add mod">
          <ac:chgData name="이병현(2020148028)" userId="d0773de8-6a0e-4bcb-b010-5276764e445e" providerId="ADAL" clId="{CFF3515B-A18A-4215-AA23-A310E9C9776C}" dt="2025-09-24T11:15:56.897" v="9214"/>
          <ac:cxnSpMkLst>
            <pc:docMk/>
            <pc:sldMk cId="246892033" sldId="4728"/>
            <ac:cxnSpMk id="6" creationId="{A7948C1A-C8D4-9A79-9350-BCCB9C995448}"/>
          </ac:cxnSpMkLst>
        </pc:cxnChg>
      </pc:sldChg>
      <pc:sldChg chg="modSp add del mod ord">
        <pc:chgData name="이병현(2020148028)" userId="d0773de8-6a0e-4bcb-b010-5276764e445e" providerId="ADAL" clId="{CFF3515B-A18A-4215-AA23-A310E9C9776C}" dt="2025-09-25T13:36:48.156" v="10592" actId="47"/>
        <pc:sldMkLst>
          <pc:docMk/>
          <pc:sldMk cId="821720072" sldId="4729"/>
        </pc:sldMkLst>
        <pc:spChg chg="mod">
          <ac:chgData name="이병현(2020148028)" userId="d0773de8-6a0e-4bcb-b010-5276764e445e" providerId="ADAL" clId="{CFF3515B-A18A-4215-AA23-A310E9C9776C}" dt="2025-09-24T12:27:45.630" v="9689" actId="207"/>
          <ac:spMkLst>
            <pc:docMk/>
            <pc:sldMk cId="821720072" sldId="4729"/>
            <ac:spMk id="2" creationId="{9E1A76EC-4C37-B713-8E31-0231FBF020D3}"/>
          </ac:spMkLst>
        </pc:spChg>
        <pc:spChg chg="mod">
          <ac:chgData name="이병현(2020148028)" userId="d0773de8-6a0e-4bcb-b010-5276764e445e" providerId="ADAL" clId="{CFF3515B-A18A-4215-AA23-A310E9C9776C}" dt="2025-09-21T06:32:24.217" v="8568" actId="20577"/>
          <ac:spMkLst>
            <pc:docMk/>
            <pc:sldMk cId="821720072" sldId="4729"/>
            <ac:spMk id="3" creationId="{249F01D6-1481-02EC-11BE-05A98B79155D}"/>
          </ac:spMkLst>
        </pc:spChg>
        <pc:picChg chg="mod">
          <ac:chgData name="이병현(2020148028)" userId="d0773de8-6a0e-4bcb-b010-5276764e445e" providerId="ADAL" clId="{CFF3515B-A18A-4215-AA23-A310E9C9776C}" dt="2025-09-21T06:31:50.787" v="8558" actId="1076"/>
          <ac:picMkLst>
            <pc:docMk/>
            <pc:sldMk cId="821720072" sldId="4729"/>
            <ac:picMk id="9" creationId="{6A9DFBBA-1BD9-0631-4243-7FBD32563732}"/>
          </ac:picMkLst>
        </pc:picChg>
      </pc:sldChg>
      <pc:sldChg chg="addSp modSp mod">
        <pc:chgData name="이병현(2020148028)" userId="d0773de8-6a0e-4bcb-b010-5276764e445e" providerId="ADAL" clId="{CFF3515B-A18A-4215-AA23-A310E9C9776C}" dt="2025-09-24T12:27:28.723" v="9685" actId="207"/>
        <pc:sldMkLst>
          <pc:docMk/>
          <pc:sldMk cId="207401777" sldId="4731"/>
        </pc:sldMkLst>
        <pc:spChg chg="mod">
          <ac:chgData name="이병현(2020148028)" userId="d0773de8-6a0e-4bcb-b010-5276764e445e" providerId="ADAL" clId="{CFF3515B-A18A-4215-AA23-A310E9C9776C}" dt="2025-09-24T12:27:28.723" v="9685" actId="207"/>
          <ac:spMkLst>
            <pc:docMk/>
            <pc:sldMk cId="207401777" sldId="4731"/>
            <ac:spMk id="2" creationId="{0D29F404-FD7A-E5F1-B454-8383BF28F84B}"/>
          </ac:spMkLst>
        </pc:spChg>
        <pc:spChg chg="mod">
          <ac:chgData name="이병현(2020148028)" userId="d0773de8-6a0e-4bcb-b010-5276764e445e" providerId="ADAL" clId="{CFF3515B-A18A-4215-AA23-A310E9C9776C}" dt="2025-09-24T11:53:20.208" v="9498" actId="20577"/>
          <ac:spMkLst>
            <pc:docMk/>
            <pc:sldMk cId="207401777" sldId="4731"/>
            <ac:spMk id="3" creationId="{FEDB2AA2-8D67-8ED9-C847-563100B21DFC}"/>
          </ac:spMkLst>
        </pc:spChg>
        <pc:picChg chg="add mod">
          <ac:chgData name="이병현(2020148028)" userId="d0773de8-6a0e-4bcb-b010-5276764e445e" providerId="ADAL" clId="{CFF3515B-A18A-4215-AA23-A310E9C9776C}" dt="2025-09-24T11:48:44.207" v="9356" actId="1076"/>
          <ac:picMkLst>
            <pc:docMk/>
            <pc:sldMk cId="207401777" sldId="4731"/>
            <ac:picMk id="5" creationId="{336E309D-E9BA-EE77-00CC-C99AF3C6E391}"/>
          </ac:picMkLst>
        </pc:picChg>
        <pc:picChg chg="add mod">
          <ac:chgData name="이병현(2020148028)" userId="d0773de8-6a0e-4bcb-b010-5276764e445e" providerId="ADAL" clId="{CFF3515B-A18A-4215-AA23-A310E9C9776C}" dt="2025-09-24T11:48:42.577" v="9355" actId="14100"/>
          <ac:picMkLst>
            <pc:docMk/>
            <pc:sldMk cId="207401777" sldId="4731"/>
            <ac:picMk id="7" creationId="{FBA03AE5-61B8-3F13-C4FD-481E5CB41DDF}"/>
          </ac:picMkLst>
        </pc:picChg>
      </pc:sldChg>
      <pc:sldChg chg="modSp">
        <pc:chgData name="이병현(2020148028)" userId="d0773de8-6a0e-4bcb-b010-5276764e445e" providerId="ADAL" clId="{CFF3515B-A18A-4215-AA23-A310E9C9776C}" dt="2025-09-24T11:13:20.808" v="9054"/>
        <pc:sldMkLst>
          <pc:docMk/>
          <pc:sldMk cId="721033536" sldId="4733"/>
        </pc:sldMkLst>
        <pc:picChg chg="mod">
          <ac:chgData name="이병현(2020148028)" userId="d0773de8-6a0e-4bcb-b010-5276764e445e" providerId="ADAL" clId="{CFF3515B-A18A-4215-AA23-A310E9C9776C}" dt="2025-09-24T11:13:20.808" v="9054"/>
          <ac:picMkLst>
            <pc:docMk/>
            <pc:sldMk cId="721033536" sldId="4733"/>
            <ac:picMk id="7" creationId="{6B507FB2-B39E-6B87-D451-16864CE61D8E}"/>
          </ac:picMkLst>
        </pc:picChg>
      </pc:sldChg>
      <pc:sldChg chg="modSp mod">
        <pc:chgData name="이병현(2020148028)" userId="d0773de8-6a0e-4bcb-b010-5276764e445e" providerId="ADAL" clId="{CFF3515B-A18A-4215-AA23-A310E9C9776C}" dt="2025-09-24T11:13:54.048" v="9058" actId="20577"/>
        <pc:sldMkLst>
          <pc:docMk/>
          <pc:sldMk cId="3378401784" sldId="4734"/>
        </pc:sldMkLst>
        <pc:spChg chg="mod">
          <ac:chgData name="이병현(2020148028)" userId="d0773de8-6a0e-4bcb-b010-5276764e445e" providerId="ADAL" clId="{CFF3515B-A18A-4215-AA23-A310E9C9776C}" dt="2025-09-24T11:13:54.048" v="9058" actId="20577"/>
          <ac:spMkLst>
            <pc:docMk/>
            <pc:sldMk cId="3378401784" sldId="4734"/>
            <ac:spMk id="3" creationId="{D12FE2FF-5798-77CD-1392-9A7A6F29F7F4}"/>
          </ac:spMkLst>
        </pc:spChg>
      </pc:sldChg>
      <pc:sldChg chg="modSp new mod ord">
        <pc:chgData name="이병현(2020148028)" userId="d0773de8-6a0e-4bcb-b010-5276764e445e" providerId="ADAL" clId="{CFF3515B-A18A-4215-AA23-A310E9C9776C}" dt="2025-09-24T12:55:12.686" v="10320"/>
        <pc:sldMkLst>
          <pc:docMk/>
          <pc:sldMk cId="2657515268" sldId="4735"/>
        </pc:sldMkLst>
        <pc:spChg chg="mod">
          <ac:chgData name="이병현(2020148028)" userId="d0773de8-6a0e-4bcb-b010-5276764e445e" providerId="ADAL" clId="{CFF3515B-A18A-4215-AA23-A310E9C9776C}" dt="2025-09-24T12:13:03.435" v="9595" actId="20577"/>
          <ac:spMkLst>
            <pc:docMk/>
            <pc:sldMk cId="2657515268" sldId="4735"/>
            <ac:spMk id="2" creationId="{D8E6AAF7-6D4D-6B26-469E-9E3FF8EC044D}"/>
          </ac:spMkLst>
        </pc:spChg>
      </pc:sldChg>
      <pc:sldChg chg="modSp new mod">
        <pc:chgData name="이병현(2020148028)" userId="d0773de8-6a0e-4bcb-b010-5276764e445e" providerId="ADAL" clId="{CFF3515B-A18A-4215-AA23-A310E9C9776C}" dt="2025-09-24T11:16:50.468" v="9301" actId="20577"/>
        <pc:sldMkLst>
          <pc:docMk/>
          <pc:sldMk cId="957734708" sldId="4736"/>
        </pc:sldMkLst>
        <pc:spChg chg="mod">
          <ac:chgData name="이병현(2020148028)" userId="d0773de8-6a0e-4bcb-b010-5276764e445e" providerId="ADAL" clId="{CFF3515B-A18A-4215-AA23-A310E9C9776C}" dt="2025-09-24T11:16:50.468" v="9301" actId="20577"/>
          <ac:spMkLst>
            <pc:docMk/>
            <pc:sldMk cId="957734708" sldId="4736"/>
            <ac:spMk id="2" creationId="{F0292752-1AB9-7AA5-3806-C372C68DCD71}"/>
          </ac:spMkLst>
        </pc:spChg>
      </pc:sldChg>
      <pc:sldChg chg="modSp add mod ord">
        <pc:chgData name="이병현(2020148028)" userId="d0773de8-6a0e-4bcb-b010-5276764e445e" providerId="ADAL" clId="{CFF3515B-A18A-4215-AA23-A310E9C9776C}" dt="2025-09-24T11:17:05.506" v="9328" actId="20577"/>
        <pc:sldMkLst>
          <pc:docMk/>
          <pc:sldMk cId="2043472497" sldId="4737"/>
        </pc:sldMkLst>
        <pc:spChg chg="mod">
          <ac:chgData name="이병현(2020148028)" userId="d0773de8-6a0e-4bcb-b010-5276764e445e" providerId="ADAL" clId="{CFF3515B-A18A-4215-AA23-A310E9C9776C}" dt="2025-09-24T11:17:05.506" v="9328" actId="20577"/>
          <ac:spMkLst>
            <pc:docMk/>
            <pc:sldMk cId="2043472497" sldId="4737"/>
            <ac:spMk id="2" creationId="{6F40D310-45BD-F79D-2FDB-72413689BEBB}"/>
          </ac:spMkLst>
        </pc:spChg>
      </pc:sldChg>
      <pc:sldChg chg="add">
        <pc:chgData name="이병현(2020148028)" userId="d0773de8-6a0e-4bcb-b010-5276764e445e" providerId="ADAL" clId="{CFF3515B-A18A-4215-AA23-A310E9C9776C}" dt="2025-09-24T12:12:51.209" v="9556"/>
        <pc:sldMkLst>
          <pc:docMk/>
          <pc:sldMk cId="1112357385" sldId="4738"/>
        </pc:sldMkLst>
      </pc:sldChg>
      <pc:sldChg chg="addSp delSp modSp add mod ord">
        <pc:chgData name="이병현(2020148028)" userId="d0773de8-6a0e-4bcb-b010-5276764e445e" providerId="ADAL" clId="{CFF3515B-A18A-4215-AA23-A310E9C9776C}" dt="2025-09-24T14:12:22.447" v="10582" actId="20577"/>
        <pc:sldMkLst>
          <pc:docMk/>
          <pc:sldMk cId="3441389929" sldId="4739"/>
        </pc:sldMkLst>
        <pc:spChg chg="mod">
          <ac:chgData name="이병현(2020148028)" userId="d0773de8-6a0e-4bcb-b010-5276764e445e" providerId="ADAL" clId="{CFF3515B-A18A-4215-AA23-A310E9C9776C}" dt="2025-09-24T14:12:22.447" v="10582" actId="20577"/>
          <ac:spMkLst>
            <pc:docMk/>
            <pc:sldMk cId="3441389929" sldId="4739"/>
            <ac:spMk id="2" creationId="{1E85E0E8-2F04-EB0F-2E5A-7BB986D02299}"/>
          </ac:spMkLst>
        </pc:spChg>
        <pc:spChg chg="mod">
          <ac:chgData name="이병현(2020148028)" userId="d0773de8-6a0e-4bcb-b010-5276764e445e" providerId="ADAL" clId="{CFF3515B-A18A-4215-AA23-A310E9C9776C}" dt="2025-09-24T12:57:00.460" v="10560" actId="20577"/>
          <ac:spMkLst>
            <pc:docMk/>
            <pc:sldMk cId="3441389929" sldId="4739"/>
            <ac:spMk id="3" creationId="{F92AA1A6-FF49-276F-A064-6B302D2C9EAE}"/>
          </ac:spMkLst>
        </pc:spChg>
        <pc:spChg chg="add del">
          <ac:chgData name="이병현(2020148028)" userId="d0773de8-6a0e-4bcb-b010-5276764e445e" providerId="ADAL" clId="{CFF3515B-A18A-4215-AA23-A310E9C9776C}" dt="2025-09-24T12:28:00.688" v="9693" actId="22"/>
          <ac:spMkLst>
            <pc:docMk/>
            <pc:sldMk cId="3441389929" sldId="4739"/>
            <ac:spMk id="8" creationId="{C0699378-2B58-CA50-1E2B-2EE6C09D53AE}"/>
          </ac:spMkLst>
        </pc:spChg>
        <pc:picChg chg="del">
          <ac:chgData name="이병현(2020148028)" userId="d0773de8-6a0e-4bcb-b010-5276764e445e" providerId="ADAL" clId="{CFF3515B-A18A-4215-AA23-A310E9C9776C}" dt="2025-09-24T12:16:20.820" v="9610" actId="478"/>
          <ac:picMkLst>
            <pc:docMk/>
            <pc:sldMk cId="3441389929" sldId="4739"/>
            <ac:picMk id="4" creationId="{1F3D1739-64AC-B165-44CD-47DE680E46BA}"/>
          </ac:picMkLst>
        </pc:picChg>
        <pc:picChg chg="del">
          <ac:chgData name="이병현(2020148028)" userId="d0773de8-6a0e-4bcb-b010-5276764e445e" providerId="ADAL" clId="{CFF3515B-A18A-4215-AA23-A310E9C9776C}" dt="2025-09-24T12:16:22.583" v="9612" actId="478"/>
          <ac:picMkLst>
            <pc:docMk/>
            <pc:sldMk cId="3441389929" sldId="4739"/>
            <ac:picMk id="5" creationId="{CF33050D-8558-EBBD-4733-30198B5E087A}"/>
          </ac:picMkLst>
        </pc:picChg>
        <pc:picChg chg="add mod">
          <ac:chgData name="이병현(2020148028)" userId="d0773de8-6a0e-4bcb-b010-5276764e445e" providerId="ADAL" clId="{CFF3515B-A18A-4215-AA23-A310E9C9776C}" dt="2025-09-24T12:58:20.853" v="10562" actId="1076"/>
          <ac:picMkLst>
            <pc:docMk/>
            <pc:sldMk cId="3441389929" sldId="4739"/>
            <ac:picMk id="1026" creationId="{E49FCE0A-7651-471A-E9E5-5C0E56D9151C}"/>
          </ac:picMkLst>
        </pc:picChg>
        <pc:cxnChg chg="del">
          <ac:chgData name="이병현(2020148028)" userId="d0773de8-6a0e-4bcb-b010-5276764e445e" providerId="ADAL" clId="{CFF3515B-A18A-4215-AA23-A310E9C9776C}" dt="2025-09-24T12:16:21.472" v="9611" actId="478"/>
          <ac:cxnSpMkLst>
            <pc:docMk/>
            <pc:sldMk cId="3441389929" sldId="4739"/>
            <ac:cxnSpMk id="7" creationId="{0A52CC35-9283-80DB-25DD-DB36062EFBE7}"/>
          </ac:cxnSpMkLst>
        </pc:cxnChg>
      </pc:sldChg>
      <pc:sldChg chg="addSp modSp add mod ord">
        <pc:chgData name="이병현(2020148028)" userId="d0773de8-6a0e-4bcb-b010-5276764e445e" providerId="ADAL" clId="{CFF3515B-A18A-4215-AA23-A310E9C9776C}" dt="2025-09-24T13:06:34.148" v="10568" actId="1076"/>
        <pc:sldMkLst>
          <pc:docMk/>
          <pc:sldMk cId="1967641113" sldId="4740"/>
        </pc:sldMkLst>
        <pc:spChg chg="mod">
          <ac:chgData name="이병현(2020148028)" userId="d0773de8-6a0e-4bcb-b010-5276764e445e" providerId="ADAL" clId="{CFF3515B-A18A-4215-AA23-A310E9C9776C}" dt="2025-09-24T12:59:56.262" v="10565" actId="14100"/>
          <ac:spMkLst>
            <pc:docMk/>
            <pc:sldMk cId="1967641113" sldId="4740"/>
            <ac:spMk id="2" creationId="{3A16340C-E6FA-B351-4236-66455E766EC9}"/>
          </ac:spMkLst>
        </pc:spChg>
        <pc:spChg chg="mod">
          <ac:chgData name="이병현(2020148028)" userId="d0773de8-6a0e-4bcb-b010-5276764e445e" providerId="ADAL" clId="{CFF3515B-A18A-4215-AA23-A310E9C9776C}" dt="2025-09-24T12:39:38.902" v="10097" actId="20577"/>
          <ac:spMkLst>
            <pc:docMk/>
            <pc:sldMk cId="1967641113" sldId="4740"/>
            <ac:spMk id="3" creationId="{CD842EE8-A1C2-29AE-F0F8-210F7CC6E370}"/>
          </ac:spMkLst>
        </pc:spChg>
        <pc:picChg chg="add mod">
          <ac:chgData name="이병현(2020148028)" userId="d0773de8-6a0e-4bcb-b010-5276764e445e" providerId="ADAL" clId="{CFF3515B-A18A-4215-AA23-A310E9C9776C}" dt="2025-09-24T13:06:34.148" v="10568" actId="1076"/>
          <ac:picMkLst>
            <pc:docMk/>
            <pc:sldMk cId="1967641113" sldId="4740"/>
            <ac:picMk id="2050" creationId="{990A38CA-0EC6-35D3-B0A0-06AACBC79B82}"/>
          </ac:picMkLst>
        </pc:picChg>
      </pc:sldChg>
    </pc:docChg>
  </pc:docChgLst>
  <pc:docChgLst>
    <pc:chgData name="이병현(2020148028)" userId="d0773de8-6a0e-4bcb-b010-5276764e445e" providerId="ADAL" clId="{4D92C5EA-7BF4-40BA-9363-BC9906C72645}"/>
    <pc:docChg chg="undo redo custSel addSld delSld modSld sldOrd">
      <pc:chgData name="이병현(2020148028)" userId="d0773de8-6a0e-4bcb-b010-5276764e445e" providerId="ADAL" clId="{4D92C5EA-7BF4-40BA-9363-BC9906C72645}" dt="2025-09-05T00:25:29.509" v="2397" actId="1035"/>
      <pc:docMkLst>
        <pc:docMk/>
      </pc:docMkLst>
      <pc:sldChg chg="addSp delSp modSp mod">
        <pc:chgData name="이병현(2020148028)" userId="d0773de8-6a0e-4bcb-b010-5276764e445e" providerId="ADAL" clId="{4D92C5EA-7BF4-40BA-9363-BC9906C72645}" dt="2025-09-04T14:11:36.907" v="2335" actId="20577"/>
        <pc:sldMkLst>
          <pc:docMk/>
          <pc:sldMk cId="1180395505" sldId="4672"/>
        </pc:sldMkLst>
        <pc:spChg chg="mod">
          <ac:chgData name="이병현(2020148028)" userId="d0773de8-6a0e-4bcb-b010-5276764e445e" providerId="ADAL" clId="{4D92C5EA-7BF4-40BA-9363-BC9906C72645}" dt="2025-09-04T14:11:36.907" v="2335" actId="20577"/>
          <ac:spMkLst>
            <pc:docMk/>
            <pc:sldMk cId="1180395505" sldId="4672"/>
            <ac:spMk id="2" creationId="{00000000-0000-0000-0000-000000000000}"/>
          </ac:spMkLst>
        </pc:spChg>
        <pc:spChg chg="mod">
          <ac:chgData name="이병현(2020148028)" userId="d0773de8-6a0e-4bcb-b010-5276764e445e" providerId="ADAL" clId="{4D92C5EA-7BF4-40BA-9363-BC9906C72645}" dt="2025-09-04T14:11:17.477" v="2328" actId="20577"/>
          <ac:spMkLst>
            <pc:docMk/>
            <pc:sldMk cId="1180395505" sldId="4672"/>
            <ac:spMk id="3" creationId="{00000000-0000-0000-0000-000000000000}"/>
          </ac:spMkLst>
        </pc:spChg>
      </pc:sldChg>
      <pc:sldChg chg="modSp mod">
        <pc:chgData name="이병현(2020148028)" userId="d0773de8-6a0e-4bcb-b010-5276764e445e" providerId="ADAL" clId="{4D92C5EA-7BF4-40BA-9363-BC9906C72645}" dt="2025-09-04T01:15:47.250" v="93" actId="20577"/>
        <pc:sldMkLst>
          <pc:docMk/>
          <pc:sldMk cId="2863881895" sldId="4673"/>
        </pc:sldMkLst>
      </pc:sldChg>
      <pc:sldChg chg="addSp delSp modSp mod">
        <pc:chgData name="이병현(2020148028)" userId="d0773de8-6a0e-4bcb-b010-5276764e445e" providerId="ADAL" clId="{4D92C5EA-7BF4-40BA-9363-BC9906C72645}" dt="2025-09-04T04:55:30.728" v="697"/>
        <pc:sldMkLst>
          <pc:docMk/>
          <pc:sldMk cId="1626558938" sldId="4674"/>
        </pc:sldMkLst>
      </pc:sldChg>
      <pc:sldChg chg="modSp mod">
        <pc:chgData name="이병현(2020148028)" userId="d0773de8-6a0e-4bcb-b010-5276764e445e" providerId="ADAL" clId="{4D92C5EA-7BF4-40BA-9363-BC9906C72645}" dt="2025-09-04T05:36:44.075" v="2091" actId="20577"/>
        <pc:sldMkLst>
          <pc:docMk/>
          <pc:sldMk cId="3025609763" sldId="4691"/>
        </pc:sldMkLst>
        <pc:spChg chg="mod">
          <ac:chgData name="이병현(2020148028)" userId="d0773de8-6a0e-4bcb-b010-5276764e445e" providerId="ADAL" clId="{4D92C5EA-7BF4-40BA-9363-BC9906C72645}" dt="2025-09-04T05:24:54.866" v="2076" actId="20577"/>
          <ac:spMkLst>
            <pc:docMk/>
            <pc:sldMk cId="3025609763" sldId="4691"/>
            <ac:spMk id="8" creationId="{ADB059F1-4C6B-4F7B-BE4B-6262B272BAB3}"/>
          </ac:spMkLst>
        </pc:spChg>
        <pc:spChg chg="mod">
          <ac:chgData name="이병현(2020148028)" userId="d0773de8-6a0e-4bcb-b010-5276764e445e" providerId="ADAL" clId="{4D92C5EA-7BF4-40BA-9363-BC9906C72645}" dt="2025-09-04T05:36:44.075" v="2091" actId="20577"/>
          <ac:spMkLst>
            <pc:docMk/>
            <pc:sldMk cId="3025609763" sldId="4691"/>
            <ac:spMk id="9" creationId="{D1B13746-C266-4B74-BE29-D4A6F8AAB9CE}"/>
          </ac:spMkLst>
        </pc:spChg>
      </pc:sldChg>
      <pc:sldChg chg="ord">
        <pc:chgData name="이병현(2020148028)" userId="d0773de8-6a0e-4bcb-b010-5276764e445e" providerId="ADAL" clId="{4D92C5EA-7BF4-40BA-9363-BC9906C72645}" dt="2025-09-04T05:23:16.203" v="2070"/>
        <pc:sldMkLst>
          <pc:docMk/>
          <pc:sldMk cId="2622552752" sldId="4709"/>
        </pc:sldMkLst>
      </pc:sldChg>
      <pc:sldChg chg="modSp add mod">
        <pc:chgData name="이병현(2020148028)" userId="d0773de8-6a0e-4bcb-b010-5276764e445e" providerId="ADAL" clId="{4D92C5EA-7BF4-40BA-9363-BC9906C72645}" dt="2025-09-04T04:55:44.908" v="713" actId="20577"/>
        <pc:sldMkLst>
          <pc:docMk/>
          <pc:sldMk cId="708667613" sldId="4710"/>
        </pc:sldMkLst>
      </pc:sldChg>
      <pc:sldChg chg="addSp modSp add mod">
        <pc:chgData name="이병현(2020148028)" userId="d0773de8-6a0e-4bcb-b010-5276764e445e" providerId="ADAL" clId="{4D92C5EA-7BF4-40BA-9363-BC9906C72645}" dt="2025-09-04T05:05:38.476" v="1215" actId="20577"/>
        <pc:sldMkLst>
          <pc:docMk/>
          <pc:sldMk cId="821687400" sldId="4711"/>
        </pc:sldMkLst>
      </pc:sldChg>
      <pc:sldChg chg="add del">
        <pc:chgData name="이병현(2020148028)" userId="d0773de8-6a0e-4bcb-b010-5276764e445e" providerId="ADAL" clId="{4D92C5EA-7BF4-40BA-9363-BC9906C72645}" dt="2025-09-04T05:23:10.230" v="2067" actId="47"/>
        <pc:sldMkLst>
          <pc:docMk/>
          <pc:sldMk cId="1022136328" sldId="4712"/>
        </pc:sldMkLst>
      </pc:sldChg>
      <pc:sldChg chg="add del">
        <pc:chgData name="이병현(2020148028)" userId="d0773de8-6a0e-4bcb-b010-5276764e445e" providerId="ADAL" clId="{4D92C5EA-7BF4-40BA-9363-BC9906C72645}" dt="2025-09-04T05:23:14.816" v="2068" actId="47"/>
        <pc:sldMkLst>
          <pc:docMk/>
          <pc:sldMk cId="1680510221" sldId="4713"/>
        </pc:sldMkLst>
      </pc:sldChg>
      <pc:sldChg chg="add del">
        <pc:chgData name="이병현(2020148028)" userId="d0773de8-6a0e-4bcb-b010-5276764e445e" providerId="ADAL" clId="{4D92C5EA-7BF4-40BA-9363-BC9906C72645}" dt="2025-09-04T07:51:09.624" v="2309" actId="47"/>
        <pc:sldMkLst>
          <pc:docMk/>
          <pc:sldMk cId="2364190299" sldId="4714"/>
        </pc:sldMkLst>
      </pc:sldChg>
      <pc:sldChg chg="add del">
        <pc:chgData name="이병현(2020148028)" userId="d0773de8-6a0e-4bcb-b010-5276764e445e" providerId="ADAL" clId="{4D92C5EA-7BF4-40BA-9363-BC9906C72645}" dt="2025-09-04T07:51:09.074" v="2308" actId="47"/>
        <pc:sldMkLst>
          <pc:docMk/>
          <pc:sldMk cId="4007866135" sldId="4715"/>
        </pc:sldMkLst>
      </pc:sldChg>
      <pc:sldChg chg="addSp delSp modSp add mod">
        <pc:chgData name="이병현(2020148028)" userId="d0773de8-6a0e-4bcb-b010-5276764e445e" providerId="ADAL" clId="{4D92C5EA-7BF4-40BA-9363-BC9906C72645}" dt="2025-09-04T07:38:48.750" v="2255" actId="20577"/>
        <pc:sldMkLst>
          <pc:docMk/>
          <pc:sldMk cId="3230425758" sldId="4716"/>
        </pc:sldMkLst>
      </pc:sldChg>
      <pc:sldChg chg="addSp delSp modSp add mod">
        <pc:chgData name="이병현(2020148028)" userId="d0773de8-6a0e-4bcb-b010-5276764e445e" providerId="ADAL" clId="{4D92C5EA-7BF4-40BA-9363-BC9906C72645}" dt="2025-09-04T05:04:52.927" v="1098" actId="20577"/>
        <pc:sldMkLst>
          <pc:docMk/>
          <pc:sldMk cId="887985687" sldId="4717"/>
        </pc:sldMkLst>
      </pc:sldChg>
      <pc:sldChg chg="addSp delSp modSp add mod">
        <pc:chgData name="이병현(2020148028)" userId="d0773de8-6a0e-4bcb-b010-5276764e445e" providerId="ADAL" clId="{4D92C5EA-7BF4-40BA-9363-BC9906C72645}" dt="2025-09-04T13:30:58.137" v="2310" actId="20577"/>
        <pc:sldMkLst>
          <pc:docMk/>
          <pc:sldMk cId="1162871241" sldId="4718"/>
        </pc:sldMkLst>
      </pc:sldChg>
      <pc:sldChg chg="addSp delSp modSp add mod ord">
        <pc:chgData name="이병현(2020148028)" userId="d0773de8-6a0e-4bcb-b010-5276764e445e" providerId="ADAL" clId="{4D92C5EA-7BF4-40BA-9363-BC9906C72645}" dt="2025-09-04T05:07:15.304" v="1370" actId="20577"/>
        <pc:sldMkLst>
          <pc:docMk/>
          <pc:sldMk cId="978740194" sldId="4719"/>
        </pc:sldMkLst>
      </pc:sldChg>
      <pc:sldChg chg="addSp delSp modSp add mod">
        <pc:chgData name="이병현(2020148028)" userId="d0773de8-6a0e-4bcb-b010-5276764e445e" providerId="ADAL" clId="{4D92C5EA-7BF4-40BA-9363-BC9906C72645}" dt="2025-09-04T07:38:48.930" v="2260" actId="1036"/>
        <pc:sldMkLst>
          <pc:docMk/>
          <pc:sldMk cId="2953431435" sldId="4720"/>
        </pc:sldMkLst>
      </pc:sldChg>
      <pc:sldChg chg="addSp delSp modSp add mod">
        <pc:chgData name="이병현(2020148028)" userId="d0773de8-6a0e-4bcb-b010-5276764e445e" providerId="ADAL" clId="{4D92C5EA-7BF4-40BA-9363-BC9906C72645}" dt="2025-09-05T00:25:29.509" v="2397" actId="1035"/>
        <pc:sldMkLst>
          <pc:docMk/>
          <pc:sldMk cId="568144666" sldId="4721"/>
        </pc:sldMkLst>
      </pc:sldChg>
      <pc:sldChg chg="addSp delSp modSp add mod">
        <pc:chgData name="이병현(2020148028)" userId="d0773de8-6a0e-4bcb-b010-5276764e445e" providerId="ADAL" clId="{4D92C5EA-7BF4-40BA-9363-BC9906C72645}" dt="2025-09-04T14:08:54.175" v="2315" actId="20577"/>
        <pc:sldMkLst>
          <pc:docMk/>
          <pc:sldMk cId="342619500" sldId="4722"/>
        </pc:sldMkLst>
      </pc:sldChg>
      <pc:sldChg chg="addSp delSp modSp add mod">
        <pc:chgData name="이병현(2020148028)" userId="d0773de8-6a0e-4bcb-b010-5276764e445e" providerId="ADAL" clId="{4D92C5EA-7BF4-40BA-9363-BC9906C72645}" dt="2025-09-04T05:07:38.099" v="1376" actId="1076"/>
        <pc:sldMkLst>
          <pc:docMk/>
          <pc:sldMk cId="1169347218" sldId="4723"/>
        </pc:sldMkLst>
      </pc:sldChg>
      <pc:sldChg chg="addSp delSp modSp add mod">
        <pc:chgData name="이병현(2020148028)" userId="d0773de8-6a0e-4bcb-b010-5276764e445e" providerId="ADAL" clId="{4D92C5EA-7BF4-40BA-9363-BC9906C72645}" dt="2025-09-04T07:38:47.792" v="2242" actId="21"/>
        <pc:sldMkLst>
          <pc:docMk/>
          <pc:sldMk cId="2653525617" sldId="4724"/>
        </pc:sldMkLst>
      </pc:sldChg>
      <pc:sldChg chg="modSp add mod">
        <pc:chgData name="이병현(2020148028)" userId="d0773de8-6a0e-4bcb-b010-5276764e445e" providerId="ADAL" clId="{4D92C5EA-7BF4-40BA-9363-BC9906C72645}" dt="2025-09-04T13:59:06.111" v="2313" actId="20577"/>
        <pc:sldMkLst>
          <pc:docMk/>
          <pc:sldMk cId="162029051" sldId="4725"/>
        </pc:sldMkLst>
      </pc:sldChg>
      <pc:sldChg chg="new del">
        <pc:chgData name="이병현(2020148028)" userId="d0773de8-6a0e-4bcb-b010-5276764e445e" providerId="ADAL" clId="{4D92C5EA-7BF4-40BA-9363-BC9906C72645}" dt="2025-09-04T06:09:57.880" v="2097" actId="47"/>
        <pc:sldMkLst>
          <pc:docMk/>
          <pc:sldMk cId="297000249" sldId="4725"/>
        </pc:sldMkLst>
      </pc:sldChg>
      <pc:sldChg chg="new del">
        <pc:chgData name="이병현(2020148028)" userId="d0773de8-6a0e-4bcb-b010-5276764e445e" providerId="ADAL" clId="{4D92C5EA-7BF4-40BA-9363-BC9906C72645}" dt="2025-09-04T06:09:42.221" v="2093" actId="680"/>
        <pc:sldMkLst>
          <pc:docMk/>
          <pc:sldMk cId="577627525" sldId="4725"/>
        </pc:sldMkLst>
      </pc:sldChg>
      <pc:sldChg chg="new del">
        <pc:chgData name="이병현(2020148028)" userId="d0773de8-6a0e-4bcb-b010-5276764e445e" providerId="ADAL" clId="{4D92C5EA-7BF4-40BA-9363-BC9906C72645}" dt="2025-09-04T06:09:45.672" v="2095" actId="680"/>
        <pc:sldMkLst>
          <pc:docMk/>
          <pc:sldMk cId="1101310819" sldId="4725"/>
        </pc:sldMkLst>
      </pc:sldChg>
      <pc:sldChg chg="addSp delSp modSp add mod">
        <pc:chgData name="이병현(2020148028)" userId="d0773de8-6a0e-4bcb-b010-5276764e445e" providerId="ADAL" clId="{4D92C5EA-7BF4-40BA-9363-BC9906C72645}" dt="2025-09-04T07:39:40.506" v="2275" actId="20577"/>
        <pc:sldMkLst>
          <pc:docMk/>
          <pc:sldMk cId="1040068577" sldId="47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367" cy="46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456" y="2"/>
            <a:ext cx="3037366" cy="46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r"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531"/>
            <a:ext cx="3037367" cy="46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456" y="8829531"/>
            <a:ext cx="3037366" cy="46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619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536CDE-4587-4A4B-A4CF-497F4D0B7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5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367" cy="46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456" y="2"/>
            <a:ext cx="3037366" cy="46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r"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194425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567" y="4416342"/>
            <a:ext cx="5609267" cy="418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531"/>
            <a:ext cx="3037367" cy="46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456" y="8829531"/>
            <a:ext cx="3037366" cy="465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619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607921-3F43-4182-9473-C55C11D84F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95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07921-3F43-4182-9473-C55C11D84F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07921-3F43-4182-9473-C55C11D84FC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5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07921-3F43-4182-9473-C55C11D84FC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6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4B5A-3B7B-546C-D22D-4E2D37DAC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D90C51-A661-B254-86D3-B6710A62B1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EC32CF-9777-8EF1-0106-6A115CD74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A7896-B196-476C-BE44-274F88F57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07921-3F43-4182-9473-C55C11D84FC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7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07884-5353-4F1C-B6B6-D9B9E798CD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GREEN_GRADE_BOX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717" y="3028950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7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65717" y="4508500"/>
            <a:ext cx="8534400" cy="838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FBC37-C9F4-0061-E6F0-4D2784E34039}"/>
              </a:ext>
            </a:extLst>
          </p:cNvPr>
          <p:cNvSpPr txBox="1"/>
          <p:nvPr userDrawn="1"/>
        </p:nvSpPr>
        <p:spPr>
          <a:xfrm>
            <a:off x="5140696" y="6456824"/>
            <a:ext cx="181011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PROPRIETARY &amp;</a:t>
            </a:r>
            <a:r>
              <a:rPr lang="en-US" sz="788" b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  <a:endParaRPr lang="en-US" sz="788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9" y="6069496"/>
            <a:ext cx="1121256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97"/>
          <p:cNvSpPr>
            <a:spLocks noChangeShapeType="1"/>
          </p:cNvSpPr>
          <p:nvPr userDrawn="1"/>
        </p:nvSpPr>
        <p:spPr bwMode="auto">
          <a:xfrm>
            <a:off x="1007533" y="1747838"/>
            <a:ext cx="103632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6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97932" y="820069"/>
            <a:ext cx="11184467" cy="519113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B0F0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97933" y="1583635"/>
            <a:ext cx="11184467" cy="46764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-14913" y="6723544"/>
            <a:ext cx="12203185" cy="0"/>
          </a:xfrm>
          <a:prstGeom prst="line">
            <a:avLst/>
          </a:prstGeom>
          <a:solidFill>
            <a:srgbClr val="D1D1D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-13049" y="6800443"/>
            <a:ext cx="12203185" cy="0"/>
          </a:xfrm>
          <a:prstGeom prst="line">
            <a:avLst/>
          </a:prstGeom>
          <a:solidFill>
            <a:srgbClr val="D1D1D1"/>
          </a:solidFill>
          <a:ln w="1143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-14913" y="438834"/>
            <a:ext cx="11402580" cy="0"/>
          </a:xfrm>
          <a:prstGeom prst="line">
            <a:avLst/>
          </a:prstGeom>
          <a:solidFill>
            <a:srgbClr val="D1D1D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2FBC37-C9F4-0061-E6F0-4D2784E34039}"/>
              </a:ext>
            </a:extLst>
          </p:cNvPr>
          <p:cNvSpPr txBox="1"/>
          <p:nvPr userDrawn="1"/>
        </p:nvSpPr>
        <p:spPr>
          <a:xfrm>
            <a:off x="5140696" y="6456824"/>
            <a:ext cx="178446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PROPRIETARY &amp;</a:t>
            </a:r>
            <a:r>
              <a:rPr lang="en-US" sz="788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" y="38513"/>
            <a:ext cx="11370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ADRF KOREA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60" y="108383"/>
            <a:ext cx="550751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auto">
          <a:xfrm>
            <a:off x="-14913" y="6723544"/>
            <a:ext cx="12203185" cy="0"/>
          </a:xfrm>
          <a:prstGeom prst="line">
            <a:avLst/>
          </a:prstGeom>
          <a:solidFill>
            <a:srgbClr val="D1D1D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-13049" y="6800443"/>
            <a:ext cx="12203185" cy="0"/>
          </a:xfrm>
          <a:prstGeom prst="line">
            <a:avLst/>
          </a:prstGeom>
          <a:solidFill>
            <a:srgbClr val="D1D1D1"/>
          </a:solidFill>
          <a:ln w="1143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 userDrawn="1"/>
        </p:nvSpPr>
        <p:spPr bwMode="auto">
          <a:xfrm>
            <a:off x="-13049" y="2569464"/>
            <a:ext cx="12205049" cy="116128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569464"/>
            <a:ext cx="12188272" cy="116128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FBC37-C9F4-0061-E6F0-4D2784E34039}"/>
              </a:ext>
            </a:extLst>
          </p:cNvPr>
          <p:cNvSpPr txBox="1"/>
          <p:nvPr userDrawn="1"/>
        </p:nvSpPr>
        <p:spPr>
          <a:xfrm>
            <a:off x="5140696" y="6456824"/>
            <a:ext cx="178446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PROPRIETARY &amp;</a:t>
            </a:r>
            <a:r>
              <a:rPr lang="en-US" sz="788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958" y="172549"/>
            <a:ext cx="1121256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97" r:id="rId2"/>
    <p:sldLayoutId id="2147484302" r:id="rId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+mj-lt"/>
          <a:ea typeface="Arial" pitchFamily="-109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ea typeface="Arial" pitchFamily="-109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ea typeface="Arial" pitchFamily="-109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ea typeface="Arial" pitchFamily="-109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ea typeface="Arial" pitchFamily="-109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ea typeface="Arial" pitchFamily="-109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ea typeface="Arial" pitchFamily="-109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ea typeface="Arial" pitchFamily="-109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  <a:ea typeface="Arial" pitchFamily="-109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Arial" pitchFamily="-109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세미나 </a:t>
            </a:r>
            <a:r>
              <a:rPr lang="en-US" altLang="ko-KR" sz="44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865717" y="4508500"/>
            <a:ext cx="10432548" cy="838200"/>
          </a:xfrm>
        </p:spPr>
        <p:txBody>
          <a:bodyPr/>
          <a:lstStyle/>
          <a:p>
            <a:r>
              <a:rPr lang="ko-KR" altLang="en-US" sz="1800" dirty="0"/>
              <a:t>이병현</a:t>
            </a:r>
            <a:r>
              <a:rPr lang="en-US" sz="1800" dirty="0"/>
              <a:t> </a:t>
            </a:r>
            <a:r>
              <a:rPr lang="ko-KR" altLang="en-US" sz="1800" dirty="0"/>
              <a:t>연구원</a:t>
            </a:r>
            <a:endParaRPr lang="en-US" altLang="ko-KR" sz="1800" dirty="0"/>
          </a:p>
          <a:p>
            <a:pPr algn="r"/>
            <a:r>
              <a:rPr lang="en-US" sz="1800" dirty="0"/>
              <a:t>2025 / 09 / 26</a:t>
            </a:r>
          </a:p>
        </p:txBody>
      </p:sp>
    </p:spTree>
    <p:extLst>
      <p:ext uri="{BB962C8B-B14F-4D97-AF65-F5344CB8AC3E}">
        <p14:creationId xmlns:p14="http://schemas.microsoft.com/office/powerpoint/2010/main" val="11803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C0C9-98FA-A5FA-FE9F-093AAE9E7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7ED3-3144-0A24-A30A-0301F417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Changes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3B9B-C4DE-B8E1-73CB-E60A88E4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add [</a:t>
            </a:r>
            <a:r>
              <a:rPr lang="ko-KR" altLang="en-US" b="1" dirty="0"/>
              <a:t>파일명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/>
              <a:t>새로 작성 혹은 수정한 파일의 변경 사항을 저장할</a:t>
            </a:r>
            <a:br>
              <a:rPr lang="en-US" altLang="ko-KR" b="1" dirty="0"/>
            </a:br>
            <a:r>
              <a:rPr lang="ko-KR" altLang="en-US" b="1" dirty="0"/>
              <a:t>준비가 됐다고 알림</a:t>
            </a:r>
            <a:endParaRPr lang="en-US" altLang="ko-KR" b="1" dirty="0"/>
          </a:p>
          <a:p>
            <a:pPr lvl="1"/>
            <a:r>
              <a:rPr lang="en-US" altLang="ko-KR" b="1" dirty="0"/>
              <a:t>[</a:t>
            </a:r>
            <a:r>
              <a:rPr lang="ko-KR" altLang="en-US" b="1" dirty="0"/>
              <a:t>파일명</a:t>
            </a:r>
            <a:r>
              <a:rPr lang="en-US" altLang="ko-KR" b="1" dirty="0"/>
              <a:t>] </a:t>
            </a:r>
            <a:r>
              <a:rPr lang="ko-KR" altLang="en-US" b="1" dirty="0"/>
              <a:t>대신에 </a:t>
            </a:r>
            <a:r>
              <a:rPr lang="en-US" altLang="ko-KR" b="1" dirty="0"/>
              <a:t>.</a:t>
            </a:r>
            <a:r>
              <a:rPr lang="ko-KR" altLang="en-US" b="1" dirty="0"/>
              <a:t>을 할 경우 폴더 내 모든 파일 </a:t>
            </a:r>
            <a:r>
              <a:rPr lang="en-US" altLang="ko-KR" b="1" dirty="0"/>
              <a:t>add</a:t>
            </a:r>
          </a:p>
          <a:p>
            <a:pPr lvl="1"/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* git status</a:t>
            </a:r>
          </a:p>
          <a:p>
            <a:pPr lvl="1"/>
            <a:r>
              <a:rPr lang="ko-KR" altLang="en-US" b="1" dirty="0"/>
              <a:t>현재 작업 폴더의 상태를 보여줍니다</a:t>
            </a:r>
            <a:r>
              <a:rPr lang="en-US" altLang="ko-KR" b="1" dirty="0"/>
              <a:t>. </a:t>
            </a:r>
            <a:r>
              <a:rPr lang="ko-KR" altLang="en-US" b="1" dirty="0"/>
              <a:t>어떤 파일이</a:t>
            </a:r>
            <a:br>
              <a:rPr lang="en-US" altLang="ko-KR" b="1" dirty="0"/>
            </a:br>
            <a:r>
              <a:rPr lang="ko-KR" altLang="en-US" b="1" dirty="0"/>
              <a:t>수정됐는지</a:t>
            </a:r>
            <a:r>
              <a:rPr lang="en-US" altLang="ko-KR" b="1" dirty="0"/>
              <a:t>, </a:t>
            </a:r>
            <a:r>
              <a:rPr lang="ko-KR" altLang="en-US" b="1" dirty="0"/>
              <a:t>어떤 파일이 </a:t>
            </a:r>
            <a:r>
              <a:rPr lang="en-US" altLang="ko-KR" b="1" dirty="0"/>
              <a:t>add </a:t>
            </a:r>
            <a:r>
              <a:rPr lang="ko-KR" altLang="en-US" b="1" dirty="0"/>
              <a:t>되었는지 등</a:t>
            </a:r>
            <a:br>
              <a:rPr lang="en-US" altLang="ko-KR" b="1" dirty="0"/>
            </a:br>
            <a:r>
              <a:rPr lang="ko-KR" altLang="en-US" b="1" dirty="0"/>
              <a:t>모든 상황을 알려주는 명령어</a:t>
            </a:r>
            <a:endParaRPr lang="en-US" altLang="ko-KR" b="1" dirty="0"/>
          </a:p>
          <a:p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ko-KR" altLang="en-US" b="1" dirty="0"/>
              <a:t>빈 폴더에서 </a:t>
            </a:r>
            <a:r>
              <a:rPr lang="en-US" altLang="ko-KR" b="1" dirty="0"/>
              <a:t>project_1.txt </a:t>
            </a:r>
            <a:r>
              <a:rPr lang="ko-KR" altLang="en-US" b="1" dirty="0"/>
              <a:t>생성 후 </a:t>
            </a:r>
            <a:r>
              <a:rPr lang="en-US" altLang="ko-KR" b="1" dirty="0"/>
              <a:t>add </a:t>
            </a:r>
            <a:r>
              <a:rPr lang="ko-KR" altLang="en-US" b="1" dirty="0"/>
              <a:t>하여 저장할 준비 완료</a:t>
            </a:r>
            <a:r>
              <a:rPr lang="en-US" altLang="ko-KR" b="1" dirty="0"/>
              <a:t>, status</a:t>
            </a:r>
            <a:r>
              <a:rPr lang="ko-KR" altLang="en-US" b="1" dirty="0"/>
              <a:t>를 통해 확인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A40819-E603-7C74-469A-D2FCAE791DC4}"/>
              </a:ext>
            </a:extLst>
          </p:cNvPr>
          <p:cNvGrpSpPr/>
          <p:nvPr/>
        </p:nvGrpSpPr>
        <p:grpSpPr>
          <a:xfrm>
            <a:off x="7767197" y="638259"/>
            <a:ext cx="3424046" cy="1742058"/>
            <a:chOff x="6862150" y="1939561"/>
            <a:chExt cx="4931917" cy="25092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FAB72F-FE02-FE24-964B-A268B1C01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2150" y="1939561"/>
              <a:ext cx="4931917" cy="2509220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FFCF107-529E-940C-2877-37E3092BE5AC}"/>
                </a:ext>
              </a:extLst>
            </p:cNvPr>
            <p:cNvCxnSpPr/>
            <p:nvPr/>
          </p:nvCxnSpPr>
          <p:spPr bwMode="auto">
            <a:xfrm>
              <a:off x="7036231" y="2340244"/>
              <a:ext cx="92989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9F6D13-CADB-3D44-71B1-178370F82F03}"/>
                </a:ext>
              </a:extLst>
            </p:cNvPr>
            <p:cNvCxnSpPr/>
            <p:nvPr/>
          </p:nvCxnSpPr>
          <p:spPr bwMode="auto">
            <a:xfrm>
              <a:off x="7036231" y="2960176"/>
              <a:ext cx="10848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6" name="Picture 2" descr="GitLab 저장소 생성 및 commit &amp; push &amp; merge">
            <a:extLst>
              <a:ext uri="{FF2B5EF4-FFF2-40B4-BE49-F238E27FC236}">
                <a16:creationId xmlns:a16="http://schemas.microsoft.com/office/drawing/2014/main" id="{4DBC574D-2E67-56FE-70EE-3C359FF4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D98616E-4763-00FA-9657-B1E8364E4495}"/>
              </a:ext>
            </a:extLst>
          </p:cNvPr>
          <p:cNvCxnSpPr/>
          <p:nvPr/>
        </p:nvCxnSpPr>
        <p:spPr bwMode="auto">
          <a:xfrm>
            <a:off x="7225117" y="4005072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3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0DA5F-CF6A-8FCE-0E25-2BC70CD0F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D5650-D391-C91E-6EBC-C2D2DE34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Changes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F6384-CB90-EBDB-30E1-9ADE90C4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commit –m “</a:t>
            </a:r>
            <a:r>
              <a:rPr lang="ko-KR" altLang="en-US" b="1" dirty="0" err="1"/>
              <a:t>커밋</a:t>
            </a:r>
            <a:r>
              <a:rPr lang="ko-KR" altLang="en-US" b="1" dirty="0"/>
              <a:t> 메시지</a:t>
            </a:r>
            <a:r>
              <a:rPr lang="en-US" altLang="ko-KR" b="1" dirty="0"/>
              <a:t>＂</a:t>
            </a:r>
          </a:p>
          <a:p>
            <a:pPr lvl="1"/>
            <a:r>
              <a:rPr lang="en-US" altLang="ko-KR" b="1" dirty="0"/>
              <a:t>add </a:t>
            </a:r>
            <a:r>
              <a:rPr lang="ko-KR" altLang="en-US" b="1" dirty="0"/>
              <a:t>한 파일들을 하나의 의미 </a:t>
            </a:r>
            <a:r>
              <a:rPr lang="ko-KR" altLang="en-US" b="1" dirty="0" err="1"/>
              <a:t>있는버전</a:t>
            </a:r>
            <a:r>
              <a:rPr lang="en-US" altLang="ko-KR" b="1" dirty="0"/>
              <a:t>(</a:t>
            </a:r>
            <a:r>
              <a:rPr lang="ko-KR" altLang="en-US" b="1" dirty="0" err="1"/>
              <a:t>커밋</a:t>
            </a:r>
            <a:r>
              <a:rPr lang="en-US" altLang="ko-KR" b="1" dirty="0"/>
              <a:t>)</a:t>
            </a:r>
            <a:r>
              <a:rPr lang="ko-KR" altLang="en-US" b="1" dirty="0"/>
              <a:t>으로 저장</a:t>
            </a:r>
            <a:endParaRPr lang="en-US" altLang="ko-KR" b="1" dirty="0"/>
          </a:p>
          <a:p>
            <a:pPr lvl="1"/>
            <a:r>
              <a:rPr lang="en-US" altLang="ko-KR" b="1" dirty="0"/>
              <a:t>-a </a:t>
            </a:r>
            <a:r>
              <a:rPr lang="ko-KR" altLang="en-US" b="1" dirty="0"/>
              <a:t>옵션을 추가해 </a:t>
            </a:r>
            <a:r>
              <a:rPr lang="en-US" altLang="ko-KR" b="1" dirty="0"/>
              <a:t>add </a:t>
            </a:r>
            <a:r>
              <a:rPr lang="ko-KR" altLang="en-US" b="1" dirty="0"/>
              <a:t>없이 바로 </a:t>
            </a:r>
            <a:r>
              <a:rPr lang="ko-KR" altLang="en-US" b="1" dirty="0" err="1"/>
              <a:t>커밋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add</a:t>
            </a:r>
            <a:r>
              <a:rPr lang="ko-KR" altLang="en-US" b="1" dirty="0"/>
              <a:t>한 </a:t>
            </a:r>
            <a:r>
              <a:rPr lang="en-US" altLang="ko-KR" b="1" dirty="0"/>
              <a:t>project_1.txt </a:t>
            </a:r>
            <a:r>
              <a:rPr lang="ko-KR" altLang="en-US" b="1" dirty="0"/>
              <a:t>를 </a:t>
            </a:r>
            <a:r>
              <a:rPr lang="en-US" altLang="ko-KR" b="1" dirty="0"/>
              <a:t>commit</a:t>
            </a:r>
            <a:r>
              <a:rPr lang="ko-KR" altLang="en-US" b="1" dirty="0"/>
              <a:t>하여 기록</a:t>
            </a:r>
            <a:endParaRPr lang="en-US" altLang="ko-KR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427F1C-A966-4DBD-878F-3CF647E6C8F3}"/>
              </a:ext>
            </a:extLst>
          </p:cNvPr>
          <p:cNvGrpSpPr/>
          <p:nvPr/>
        </p:nvGrpSpPr>
        <p:grpSpPr>
          <a:xfrm>
            <a:off x="1699130" y="3621896"/>
            <a:ext cx="3388524" cy="2977491"/>
            <a:chOff x="6457003" y="1583635"/>
            <a:chExt cx="5125398" cy="45036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FB6C79C-6F6C-B015-C21A-BCBEFEDDE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7003" y="1583635"/>
              <a:ext cx="5125398" cy="450367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F806FAB-61D6-B2B2-6389-F544BC9C1B18}"/>
                </a:ext>
              </a:extLst>
            </p:cNvPr>
            <p:cNvCxnSpPr/>
            <p:nvPr/>
          </p:nvCxnSpPr>
          <p:spPr bwMode="auto">
            <a:xfrm>
              <a:off x="6679770" y="4355023"/>
              <a:ext cx="333213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3264290-A141-1D20-BE5B-CF32381EC1AC}"/>
                </a:ext>
              </a:extLst>
            </p:cNvPr>
            <p:cNvCxnSpPr/>
            <p:nvPr/>
          </p:nvCxnSpPr>
          <p:spPr bwMode="auto">
            <a:xfrm>
              <a:off x="6457003" y="6040820"/>
              <a:ext cx="405084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8" name="Picture 2" descr="GitLab 저장소 생성 및 commit &amp; push &amp; merge">
            <a:extLst>
              <a:ext uri="{FF2B5EF4-FFF2-40B4-BE49-F238E27FC236}">
                <a16:creationId xmlns:a16="http://schemas.microsoft.com/office/drawing/2014/main" id="{8C4A6024-C385-3B1F-DA1D-C49EEC4F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EF0A6D-A931-8A7E-80B0-D9FCB9C4B9A3}"/>
              </a:ext>
            </a:extLst>
          </p:cNvPr>
          <p:cNvCxnSpPr/>
          <p:nvPr/>
        </p:nvCxnSpPr>
        <p:spPr bwMode="auto">
          <a:xfrm>
            <a:off x="7225117" y="4005072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E2CD-FC2D-93A3-83E2-483CAADB1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5994E-3CD8-6EDB-A365-2B83632E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Diff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8D3DA-82C9-1972-DC11-DD930512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diff</a:t>
            </a:r>
          </a:p>
          <a:p>
            <a:pPr lvl="1"/>
            <a:r>
              <a:rPr lang="en-US" altLang="ko-KR" b="1" dirty="0"/>
              <a:t>add </a:t>
            </a:r>
            <a:r>
              <a:rPr lang="ko-KR" altLang="en-US" b="1" dirty="0"/>
              <a:t>하지 않은 변경 사항이 원본과 다른 부분을 보여줌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project_1.txt </a:t>
            </a:r>
            <a:r>
              <a:rPr lang="ko-KR" altLang="en-US" b="1" dirty="0"/>
              <a:t>내용을 수정하고 </a:t>
            </a:r>
            <a:r>
              <a:rPr lang="en-US" altLang="ko-KR" b="1" dirty="0"/>
              <a:t>add</a:t>
            </a:r>
            <a:r>
              <a:rPr lang="ko-KR" altLang="en-US" b="1" dirty="0"/>
              <a:t>하지 않은 상태</a:t>
            </a:r>
            <a:endParaRPr lang="en-US" altLang="ko-KR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868888-747B-AB86-C06E-31D745EF12FF}"/>
              </a:ext>
            </a:extLst>
          </p:cNvPr>
          <p:cNvGrpSpPr/>
          <p:nvPr/>
        </p:nvGrpSpPr>
        <p:grpSpPr>
          <a:xfrm>
            <a:off x="858998" y="3921839"/>
            <a:ext cx="5990375" cy="1936390"/>
            <a:chOff x="2075361" y="3429000"/>
            <a:chExt cx="7185628" cy="232275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9C2D99D-AC8A-4313-C9EB-80795339D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6325" y="3429000"/>
              <a:ext cx="4994664" cy="2276979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B8E7F56-A003-CB27-14C1-A29FC9EE853D}"/>
                </a:ext>
              </a:extLst>
            </p:cNvPr>
            <p:cNvCxnSpPr/>
            <p:nvPr/>
          </p:nvCxnSpPr>
          <p:spPr bwMode="auto">
            <a:xfrm>
              <a:off x="4464741" y="3847454"/>
              <a:ext cx="90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4763449-18E0-1266-5390-F2F36C16BEE8}"/>
                </a:ext>
              </a:extLst>
            </p:cNvPr>
            <p:cNvCxnSpPr/>
            <p:nvPr/>
          </p:nvCxnSpPr>
          <p:spPr bwMode="auto">
            <a:xfrm>
              <a:off x="4154776" y="4870343"/>
              <a:ext cx="0" cy="8356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B6A57E-08FA-6FC8-1AD2-E94A9ADC19AC}"/>
                </a:ext>
              </a:extLst>
            </p:cNvPr>
            <p:cNvSpPr txBox="1"/>
            <p:nvPr/>
          </p:nvSpPr>
          <p:spPr>
            <a:xfrm>
              <a:off x="2075361" y="4828789"/>
              <a:ext cx="2007839" cy="922967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ko-KR" altLang="en-US" sz="2200" b="1" dirty="0">
                  <a:solidFill>
                    <a:schemeClr val="tx1"/>
                  </a:solidFill>
                </a:rPr>
                <a:t>이전 내용과</a:t>
              </a:r>
              <a:br>
                <a:rPr lang="en-US" altLang="ko-KR" sz="2200" b="1" dirty="0">
                  <a:solidFill>
                    <a:schemeClr val="tx1"/>
                  </a:solidFill>
                </a:rPr>
              </a:br>
              <a:r>
                <a:rPr lang="ko-KR" altLang="en-US" sz="2200" b="1" dirty="0">
                  <a:solidFill>
                    <a:schemeClr val="tx1"/>
                  </a:solidFill>
                </a:rPr>
                <a:t>수정한 내용</a:t>
              </a:r>
            </a:p>
          </p:txBody>
        </p:sp>
      </p:grpSp>
      <p:pic>
        <p:nvPicPr>
          <p:cNvPr id="8" name="Picture 2" descr="GitLab 저장소 생성 및 commit &amp; push &amp; merge">
            <a:extLst>
              <a:ext uri="{FF2B5EF4-FFF2-40B4-BE49-F238E27FC236}">
                <a16:creationId xmlns:a16="http://schemas.microsoft.com/office/drawing/2014/main" id="{E017E552-C408-753E-571A-2BC957682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E75DA6-385E-B84C-8FD8-15B9BE0EC40A}"/>
              </a:ext>
            </a:extLst>
          </p:cNvPr>
          <p:cNvCxnSpPr/>
          <p:nvPr/>
        </p:nvCxnSpPr>
        <p:spPr bwMode="auto">
          <a:xfrm>
            <a:off x="7225117" y="4946904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8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CFC5B-DA96-057D-80B1-B5B3927E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63AE-87E5-1508-1E59-B906DFBB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Branch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22390-1DC7-C8AB-54F6-5713225D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branch</a:t>
            </a:r>
          </a:p>
          <a:p>
            <a:pPr lvl="1"/>
            <a:r>
              <a:rPr lang="ko-KR" altLang="en-US" b="1" dirty="0" err="1"/>
              <a:t>브랜치</a:t>
            </a:r>
            <a:r>
              <a:rPr lang="ko-KR" altLang="en-US" b="1" dirty="0"/>
              <a:t> 목록을 보여주고 명령어 뒤에 </a:t>
            </a:r>
            <a:r>
              <a:rPr lang="en-US" altLang="ko-KR" b="1" dirty="0"/>
              <a:t>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  <a:r>
              <a:rPr lang="ko-KR" altLang="en-US" b="1" dirty="0"/>
              <a:t>을 적으면 새 브런치 생성</a:t>
            </a:r>
            <a:br>
              <a:rPr lang="en-US" altLang="ko-KR" b="1" dirty="0"/>
            </a:br>
            <a:endParaRPr lang="en-US" altLang="ko-KR" b="1" dirty="0"/>
          </a:p>
          <a:p>
            <a:r>
              <a:rPr lang="ko-KR" altLang="en-US" b="1" dirty="0" err="1"/>
              <a:t>브랜치</a:t>
            </a:r>
            <a:r>
              <a:rPr lang="ko-KR" altLang="en-US" b="1" dirty="0"/>
              <a:t> 생성 및 </a:t>
            </a:r>
            <a:r>
              <a:rPr lang="ko-KR" altLang="en-US" b="1" dirty="0" err="1"/>
              <a:t>브랜치</a:t>
            </a:r>
            <a:r>
              <a:rPr lang="ko-KR" altLang="en-US" b="1" dirty="0"/>
              <a:t> 목록을 가져옴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git branch –d [</a:t>
            </a:r>
            <a:r>
              <a:rPr lang="ko-KR" altLang="en-US" b="1" dirty="0" err="1"/>
              <a:t>브랜치</a:t>
            </a:r>
            <a:r>
              <a:rPr lang="en-US" altLang="ko-KR" b="1" dirty="0"/>
              <a:t>] : </a:t>
            </a:r>
            <a:r>
              <a:rPr lang="ko-KR" altLang="en-US" b="1" dirty="0" err="1"/>
              <a:t>브랜치</a:t>
            </a:r>
            <a:r>
              <a:rPr lang="ko-KR" altLang="en-US" b="1" dirty="0"/>
              <a:t> 삭제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※ </a:t>
            </a:r>
            <a:r>
              <a:rPr lang="ko-KR" altLang="en-US" b="1" dirty="0"/>
              <a:t>주의 사항</a:t>
            </a:r>
            <a:br>
              <a:rPr lang="en-US" altLang="ko-KR" b="1" dirty="0"/>
            </a:br>
            <a:r>
              <a:rPr lang="en-US" altLang="ko-KR" b="1" dirty="0"/>
              <a:t>     1. </a:t>
            </a:r>
            <a:r>
              <a:rPr lang="ko-KR" altLang="en-US" b="1" dirty="0"/>
              <a:t>충돌 발생을 줄이기 위해 항상</a:t>
            </a:r>
            <a:br>
              <a:rPr lang="en-US" altLang="ko-KR" b="1" dirty="0"/>
            </a:br>
            <a:r>
              <a:rPr lang="en-US" altLang="ko-KR" b="1" dirty="0"/>
              <a:t>          main </a:t>
            </a:r>
            <a:r>
              <a:rPr lang="ko-KR" altLang="en-US" b="1" dirty="0" err="1"/>
              <a:t>브랜치에서</a:t>
            </a:r>
            <a:r>
              <a:rPr lang="ko-KR" altLang="en-US" b="1" dirty="0"/>
              <a:t> 시작</a:t>
            </a:r>
            <a:br>
              <a:rPr lang="en-US" altLang="ko-KR" b="1" dirty="0"/>
            </a:br>
            <a:r>
              <a:rPr lang="en-US" altLang="ko-KR" b="1" dirty="0"/>
              <a:t>     2.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작고 명확하게 유지</a:t>
            </a:r>
            <a:br>
              <a:rPr lang="en-US" altLang="ko-KR" b="1" dirty="0"/>
            </a:br>
            <a:r>
              <a:rPr lang="en-US" altLang="ko-KR" b="1" dirty="0"/>
              <a:t>          </a:t>
            </a:r>
            <a:r>
              <a:rPr lang="ko-KR" altLang="en-US" b="1" dirty="0" err="1"/>
              <a:t>브랜치</a:t>
            </a:r>
            <a:r>
              <a:rPr lang="ko-KR" altLang="en-US" b="1" dirty="0"/>
              <a:t> 하나당 기능 하나만 수정하여 코드 리뷰가 쉽고 원인을 찾기 쉬움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80D09-C1F1-FB7F-F9BD-15153F61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917" y="2954352"/>
            <a:ext cx="4316261" cy="201084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9A4E148-C1B0-F421-1B4C-AAC021382907}"/>
              </a:ext>
            </a:extLst>
          </p:cNvPr>
          <p:cNvCxnSpPr>
            <a:cxnSpLocks/>
          </p:cNvCxnSpPr>
          <p:nvPr/>
        </p:nvCxnSpPr>
        <p:spPr bwMode="auto">
          <a:xfrm>
            <a:off x="7008862" y="3313155"/>
            <a:ext cx="100507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79582D-2CED-F885-0D2B-FCCB486ADB23}"/>
              </a:ext>
            </a:extLst>
          </p:cNvPr>
          <p:cNvCxnSpPr>
            <a:cxnSpLocks/>
          </p:cNvCxnSpPr>
          <p:nvPr/>
        </p:nvCxnSpPr>
        <p:spPr bwMode="auto">
          <a:xfrm>
            <a:off x="7008862" y="4052152"/>
            <a:ext cx="18590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1E007-255A-A290-E987-78410882B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C4478-AFD5-F3DB-5599-275A0C35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Branch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04FD8-B2AC-9388-44F3-CF47767B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switch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/>
              <a:t>원하는 </a:t>
            </a:r>
            <a:r>
              <a:rPr lang="ko-KR" altLang="en-US" b="1" dirty="0" err="1"/>
              <a:t>브랜치로</a:t>
            </a:r>
            <a:r>
              <a:rPr lang="ko-KR" altLang="en-US" b="1" dirty="0"/>
              <a:t> 작업 공간을 전환</a:t>
            </a:r>
            <a:endParaRPr lang="en-US" altLang="ko-KR" b="1" dirty="0"/>
          </a:p>
          <a:p>
            <a:pPr lvl="1"/>
            <a:r>
              <a:rPr lang="en-US" altLang="ko-KR" b="1" dirty="0"/>
              <a:t>git switch –c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  <a:r>
              <a:rPr lang="ko-KR" altLang="en-US" b="1" dirty="0"/>
              <a:t>으로 적을 경우 생성과 동시에 이동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ko-KR" altLang="en-US" b="1" dirty="0"/>
              <a:t>이전에 만든 </a:t>
            </a:r>
            <a:r>
              <a:rPr lang="en-US" altLang="ko-KR" b="1" dirty="0"/>
              <a:t>feature_1 </a:t>
            </a:r>
            <a:r>
              <a:rPr lang="ko-KR" altLang="en-US" b="1" dirty="0" err="1"/>
              <a:t>브랜치로</a:t>
            </a:r>
            <a:r>
              <a:rPr lang="ko-KR" altLang="en-US" b="1" dirty="0"/>
              <a:t> 작업 공간 전환</a:t>
            </a:r>
            <a:br>
              <a:rPr lang="en-US" altLang="ko-KR" b="1" dirty="0"/>
            </a:br>
            <a:r>
              <a:rPr lang="en-US" altLang="ko-KR" b="1" dirty="0"/>
              <a:t>feature_2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생성과 동시에 이동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4022BB-9D71-AA2C-6FC1-C05F369B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21" y="4062506"/>
            <a:ext cx="5570773" cy="196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1D4467-B11C-7040-869C-D51D53E4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373" y="4062506"/>
            <a:ext cx="5615339" cy="196091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0DEC47D-7068-B508-91F4-4FA1C1CF2B73}"/>
              </a:ext>
            </a:extLst>
          </p:cNvPr>
          <p:cNvCxnSpPr>
            <a:cxnSpLocks/>
          </p:cNvCxnSpPr>
          <p:nvPr/>
        </p:nvCxnSpPr>
        <p:spPr bwMode="auto">
          <a:xfrm>
            <a:off x="642568" y="4517977"/>
            <a:ext cx="21092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8B01781-59F4-D294-CE39-EAB2EC286850}"/>
              </a:ext>
            </a:extLst>
          </p:cNvPr>
          <p:cNvCxnSpPr>
            <a:cxnSpLocks/>
          </p:cNvCxnSpPr>
          <p:nvPr/>
        </p:nvCxnSpPr>
        <p:spPr bwMode="auto">
          <a:xfrm>
            <a:off x="6393511" y="4500725"/>
            <a:ext cx="24399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6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529E5-035A-1D93-5EE2-6925B949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1F51F-2BCB-06A3-7026-5C834EB5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Branch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24D79-6B6D-4900-5E81-B09C2119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merge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/>
              <a:t>현재 </a:t>
            </a:r>
            <a:r>
              <a:rPr lang="ko-KR" altLang="en-US" b="1" dirty="0" err="1"/>
              <a:t>브랜치에</a:t>
            </a:r>
            <a:r>
              <a:rPr lang="ko-KR" altLang="en-US" b="1" dirty="0"/>
              <a:t> 다른 </a:t>
            </a:r>
            <a:r>
              <a:rPr lang="ko-KR" altLang="en-US" b="1" dirty="0" err="1"/>
              <a:t>브랜치의</a:t>
            </a:r>
            <a:r>
              <a:rPr lang="ko-KR" altLang="en-US" b="1" dirty="0"/>
              <a:t> 작업 내용을</a:t>
            </a:r>
            <a:r>
              <a:rPr lang="en-US" altLang="ko-KR" b="1" dirty="0"/>
              <a:t> </a:t>
            </a:r>
            <a:r>
              <a:rPr lang="ko-KR" altLang="en-US" b="1" dirty="0"/>
              <a:t>병합</a:t>
            </a:r>
            <a:endParaRPr lang="en-US" altLang="ko-KR" b="1" dirty="0"/>
          </a:p>
        </p:txBody>
      </p:sp>
      <p:pic>
        <p:nvPicPr>
          <p:cNvPr id="1026" name="Picture 2" descr="Deep Dive: What is GIT? - Applied Information Sciences">
            <a:extLst>
              <a:ext uri="{FF2B5EF4-FFF2-40B4-BE49-F238E27FC236}">
                <a16:creationId xmlns:a16="http://schemas.microsoft.com/office/drawing/2014/main" id="{F9F59246-D4BA-512D-F874-085FE3E4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828" y="3597214"/>
            <a:ext cx="4928344" cy="257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C7CE98-95A3-0D4D-0811-ADD9F121C26B}"/>
              </a:ext>
            </a:extLst>
          </p:cNvPr>
          <p:cNvSpPr txBox="1"/>
          <p:nvPr/>
        </p:nvSpPr>
        <p:spPr>
          <a:xfrm>
            <a:off x="8289985" y="3804249"/>
            <a:ext cx="1244251" cy="523220"/>
          </a:xfrm>
          <a:prstGeom prst="rect">
            <a:avLst/>
          </a:prstGeom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sz="2800" b="1" dirty="0">
                <a:solidFill>
                  <a:schemeClr val="tx1"/>
                </a:solidFill>
              </a:rPr>
              <a:t>Merge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E4A03F7-8AB6-FD9E-DC88-EFBA0F7B8BA2}"/>
              </a:ext>
            </a:extLst>
          </p:cNvPr>
          <p:cNvCxnSpPr>
            <a:cxnSpLocks/>
            <a:stCxn id="12" idx="2"/>
            <a:endCxn id="22" idx="3"/>
          </p:cNvCxnSpPr>
          <p:nvPr/>
        </p:nvCxnSpPr>
        <p:spPr bwMode="auto">
          <a:xfrm flipH="1">
            <a:off x="6963283" y="4327469"/>
            <a:ext cx="1948828" cy="14780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B33A464-2518-69A3-3BAE-68202CDFE693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 bwMode="auto">
          <a:xfrm flipH="1">
            <a:off x="7569202" y="4327469"/>
            <a:ext cx="1342909" cy="520951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FB052D3-A660-354A-D11D-A7DCEBB1D0E3}"/>
              </a:ext>
            </a:extLst>
          </p:cNvPr>
          <p:cNvSpPr/>
          <p:nvPr/>
        </p:nvSpPr>
        <p:spPr bwMode="auto">
          <a:xfrm rot="19855092">
            <a:off x="6340921" y="4149306"/>
            <a:ext cx="664233" cy="974785"/>
          </a:xfrm>
          <a:prstGeom prst="roundRect">
            <a:avLst>
              <a:gd name="adj" fmla="val 50000"/>
            </a:avLst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D5E37E5-2D9F-4D13-998C-4A585FC0E522}"/>
              </a:ext>
            </a:extLst>
          </p:cNvPr>
          <p:cNvSpPr/>
          <p:nvPr/>
        </p:nvSpPr>
        <p:spPr bwMode="auto">
          <a:xfrm rot="1744908" flipH="1">
            <a:off x="7000185" y="4786973"/>
            <a:ext cx="664233" cy="974785"/>
          </a:xfrm>
          <a:prstGeom prst="roundRect">
            <a:avLst>
              <a:gd name="adj" fmla="val 50000"/>
            </a:avLst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5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BA806-8C9B-53E7-0C99-E65671C2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2BBC7-F5BA-10EF-E7FA-7684CF15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Branch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BA7B0-F1A0-9EEF-DB33-24C4A3F4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	(A Branch</a:t>
            </a:r>
            <a:r>
              <a:rPr lang="ko-KR" altLang="en-US" b="1" dirty="0"/>
              <a:t>에서</a:t>
            </a:r>
            <a:r>
              <a:rPr lang="en-US" altLang="ko-KR" b="1" dirty="0"/>
              <a:t>) git merge B			(B Branch</a:t>
            </a:r>
            <a:r>
              <a:rPr lang="ko-KR" altLang="en-US" b="1" dirty="0"/>
              <a:t>에서</a:t>
            </a:r>
            <a:r>
              <a:rPr lang="en-US" altLang="ko-KR" b="1" dirty="0"/>
              <a:t>) git merge A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ko-KR" altLang="en-US" b="1" dirty="0"/>
              <a:t>내가 현재 있는 </a:t>
            </a:r>
            <a:r>
              <a:rPr lang="en-US" altLang="ko-KR" b="1" dirty="0"/>
              <a:t>Branch </a:t>
            </a:r>
            <a:r>
              <a:rPr lang="ko-KR" altLang="en-US" b="1" dirty="0"/>
              <a:t>로 다른 </a:t>
            </a:r>
            <a:r>
              <a:rPr lang="en-US" altLang="ko-KR" b="1" dirty="0"/>
              <a:t>Branch </a:t>
            </a:r>
            <a:r>
              <a:rPr lang="ko-KR" altLang="en-US" b="1" dirty="0"/>
              <a:t>의 내용을 가져와 병합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현재 </a:t>
            </a:r>
            <a:r>
              <a:rPr lang="en-US" altLang="ko-KR" b="1" dirty="0"/>
              <a:t>Branch </a:t>
            </a:r>
            <a:r>
              <a:rPr lang="ko-KR" altLang="en-US" b="1" dirty="0"/>
              <a:t>는 업데이트가 되고 다른 </a:t>
            </a:r>
            <a:r>
              <a:rPr lang="en-US" altLang="ko-KR" b="1" dirty="0"/>
              <a:t>Branch </a:t>
            </a:r>
            <a:r>
              <a:rPr lang="ko-KR" altLang="en-US" b="1" dirty="0"/>
              <a:t>는 그대로</a:t>
            </a:r>
            <a:endParaRPr lang="en-US" altLang="ko-KR" b="1" dirty="0"/>
          </a:p>
        </p:txBody>
      </p:sp>
      <p:grpSp>
        <p:nvGrpSpPr>
          <p:cNvPr id="1056" name="그룹 1055">
            <a:extLst>
              <a:ext uri="{FF2B5EF4-FFF2-40B4-BE49-F238E27FC236}">
                <a16:creationId xmlns:a16="http://schemas.microsoft.com/office/drawing/2014/main" id="{01AE4FB0-33BD-0ABA-9A31-95AB7B76FCB2}"/>
              </a:ext>
            </a:extLst>
          </p:cNvPr>
          <p:cNvGrpSpPr/>
          <p:nvPr/>
        </p:nvGrpSpPr>
        <p:grpSpPr>
          <a:xfrm>
            <a:off x="6484678" y="2111169"/>
            <a:ext cx="4928344" cy="2600455"/>
            <a:chOff x="6520665" y="2175632"/>
            <a:chExt cx="4928344" cy="2600455"/>
          </a:xfrm>
        </p:grpSpPr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D749C7D5-8A64-7E20-E928-A86BCD484422}"/>
                </a:ext>
              </a:extLst>
            </p:cNvPr>
            <p:cNvGrpSpPr/>
            <p:nvPr/>
          </p:nvGrpSpPr>
          <p:grpSpPr>
            <a:xfrm>
              <a:off x="6520665" y="2658249"/>
              <a:ext cx="4928344" cy="2117838"/>
              <a:chOff x="3631828" y="3597214"/>
              <a:chExt cx="4928344" cy="2117838"/>
            </a:xfrm>
          </p:grpSpPr>
          <p:pic>
            <p:nvPicPr>
              <p:cNvPr id="1036" name="Picture 2" descr="Deep Dive: What is GIT? - Applied Information Sciences">
                <a:extLst>
                  <a:ext uri="{FF2B5EF4-FFF2-40B4-BE49-F238E27FC236}">
                    <a16:creationId xmlns:a16="http://schemas.microsoft.com/office/drawing/2014/main" id="{318D1E20-C78A-5BCF-9CD7-20E7EFBE5E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1828" y="3597214"/>
                <a:ext cx="4928344" cy="1912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02EF9279-701D-24E3-B314-CC058E3D7BF3}"/>
                  </a:ext>
                </a:extLst>
              </p:cNvPr>
              <p:cNvSpPr/>
              <p:nvPr/>
            </p:nvSpPr>
            <p:spPr bwMode="auto">
              <a:xfrm>
                <a:off x="4641011" y="3700732"/>
                <a:ext cx="207034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8" name="직사각형 1037">
                <a:extLst>
                  <a:ext uri="{FF2B5EF4-FFF2-40B4-BE49-F238E27FC236}">
                    <a16:creationId xmlns:a16="http://schemas.microsoft.com/office/drawing/2014/main" id="{658DA956-6D6E-5167-27ED-6081F531C726}"/>
                  </a:ext>
                </a:extLst>
              </p:cNvPr>
              <p:cNvSpPr/>
              <p:nvPr/>
            </p:nvSpPr>
            <p:spPr bwMode="auto">
              <a:xfrm>
                <a:off x="5731090" y="5391052"/>
                <a:ext cx="207034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BB415F1A-D127-647F-0B6E-961A8B7470FD}"/>
                </a:ext>
              </a:extLst>
            </p:cNvPr>
            <p:cNvSpPr/>
            <p:nvPr/>
          </p:nvSpPr>
          <p:spPr bwMode="auto">
            <a:xfrm>
              <a:off x="9346903" y="3219464"/>
              <a:ext cx="1451268" cy="14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D65CAA85-8BC5-4750-4865-0810E0F133E4}"/>
                </a:ext>
              </a:extLst>
            </p:cNvPr>
            <p:cNvSpPr/>
            <p:nvPr/>
          </p:nvSpPr>
          <p:spPr bwMode="auto">
            <a:xfrm>
              <a:off x="9007791" y="3775310"/>
              <a:ext cx="1986016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41" name="타원 1040">
              <a:extLst>
                <a:ext uri="{FF2B5EF4-FFF2-40B4-BE49-F238E27FC236}">
                  <a16:creationId xmlns:a16="http://schemas.microsoft.com/office/drawing/2014/main" id="{FEE79B7D-8C39-4219-4A2B-BBC4BAC9B687}"/>
                </a:ext>
              </a:extLst>
            </p:cNvPr>
            <p:cNvSpPr/>
            <p:nvPr/>
          </p:nvSpPr>
          <p:spPr bwMode="auto">
            <a:xfrm>
              <a:off x="7987045" y="3201714"/>
              <a:ext cx="324000" cy="324000"/>
            </a:xfrm>
            <a:prstGeom prst="ellipse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42" name="타원 1041">
              <a:extLst>
                <a:ext uri="{FF2B5EF4-FFF2-40B4-BE49-F238E27FC236}">
                  <a16:creationId xmlns:a16="http://schemas.microsoft.com/office/drawing/2014/main" id="{8AEBB7BB-1676-1335-B08B-7448DDCB0595}"/>
                </a:ext>
              </a:extLst>
            </p:cNvPr>
            <p:cNvSpPr/>
            <p:nvPr/>
          </p:nvSpPr>
          <p:spPr bwMode="auto">
            <a:xfrm>
              <a:off x="8577074" y="2608880"/>
              <a:ext cx="324000" cy="324000"/>
            </a:xfrm>
            <a:prstGeom prst="ellipse">
              <a:avLst/>
            </a:prstGeom>
            <a:solidFill>
              <a:srgbClr val="C900DE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043" name="연결선: 구부러짐 1042">
              <a:extLst>
                <a:ext uri="{FF2B5EF4-FFF2-40B4-BE49-F238E27FC236}">
                  <a16:creationId xmlns:a16="http://schemas.microsoft.com/office/drawing/2014/main" id="{273C7943-FB59-BCFD-9901-6C1F63D9C8AB}"/>
                </a:ext>
              </a:extLst>
            </p:cNvPr>
            <p:cNvCxnSpPr>
              <a:cxnSpLocks/>
              <a:stCxn id="1042" idx="2"/>
              <a:endCxn id="1041" idx="6"/>
            </p:cNvCxnSpPr>
            <p:nvPr/>
          </p:nvCxnSpPr>
          <p:spPr bwMode="auto">
            <a:xfrm rot="10800000" flipV="1">
              <a:off x="8311046" y="2770880"/>
              <a:ext cx="266029" cy="592834"/>
            </a:xfrm>
            <a:prstGeom prst="curvedConnector3">
              <a:avLst>
                <a:gd name="adj1" fmla="val 66213"/>
              </a:avLst>
            </a:prstGeom>
            <a:ln w="317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4" name="타원 1043">
              <a:extLst>
                <a:ext uri="{FF2B5EF4-FFF2-40B4-BE49-F238E27FC236}">
                  <a16:creationId xmlns:a16="http://schemas.microsoft.com/office/drawing/2014/main" id="{D50D280B-A6B7-AA98-A07D-2E6589268B30}"/>
                </a:ext>
              </a:extLst>
            </p:cNvPr>
            <p:cNvSpPr/>
            <p:nvPr/>
          </p:nvSpPr>
          <p:spPr bwMode="auto">
            <a:xfrm>
              <a:off x="9114509" y="2605214"/>
              <a:ext cx="324000" cy="324000"/>
            </a:xfrm>
            <a:prstGeom prst="ellipse">
              <a:avLst/>
            </a:prstGeom>
            <a:solidFill>
              <a:srgbClr val="C900DE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045" name="직선 연결선 1044">
              <a:extLst>
                <a:ext uri="{FF2B5EF4-FFF2-40B4-BE49-F238E27FC236}">
                  <a16:creationId xmlns:a16="http://schemas.microsoft.com/office/drawing/2014/main" id="{E54BEDFB-1B82-220E-E4F9-304C63A673DD}"/>
                </a:ext>
              </a:extLst>
            </p:cNvPr>
            <p:cNvCxnSpPr>
              <a:stCxn id="1044" idx="2"/>
              <a:endCxn id="1042" idx="6"/>
            </p:cNvCxnSpPr>
            <p:nvPr/>
          </p:nvCxnSpPr>
          <p:spPr bwMode="auto">
            <a:xfrm flipH="1">
              <a:off x="8901074" y="2767214"/>
              <a:ext cx="213435" cy="3666"/>
            </a:xfrm>
            <a:prstGeom prst="line">
              <a:avLst/>
            </a:prstGeom>
            <a:solidFill>
              <a:srgbClr val="D1D1D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076719D1-3B10-4494-DD36-79425CE746BE}"/>
                </a:ext>
              </a:extLst>
            </p:cNvPr>
            <p:cNvSpPr txBox="1"/>
            <p:nvPr/>
          </p:nvSpPr>
          <p:spPr>
            <a:xfrm>
              <a:off x="7584278" y="2785525"/>
              <a:ext cx="444352" cy="523220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altLang="ko-KR" sz="2800" b="1" dirty="0">
                  <a:solidFill>
                    <a:srgbClr val="0081FF"/>
                  </a:solidFill>
                </a:rPr>
                <a:t>A</a:t>
              </a:r>
              <a:endParaRPr lang="ko-KR" altLang="en-US" sz="2800" b="1" dirty="0">
                <a:solidFill>
                  <a:srgbClr val="0081FF"/>
                </a:solidFill>
              </a:endParaRP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265ABCA8-2202-1AB1-ED9C-FDDF08FE271E}"/>
                </a:ext>
              </a:extLst>
            </p:cNvPr>
            <p:cNvSpPr txBox="1"/>
            <p:nvPr/>
          </p:nvSpPr>
          <p:spPr>
            <a:xfrm>
              <a:off x="8149045" y="2175632"/>
              <a:ext cx="444352" cy="523220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altLang="ko-KR" sz="2800" b="1" dirty="0">
                  <a:solidFill>
                    <a:srgbClr val="C900DE"/>
                  </a:solidFill>
                </a:rPr>
                <a:t>B</a:t>
              </a:r>
              <a:endParaRPr lang="ko-KR" altLang="en-US" sz="2800" b="1" dirty="0">
                <a:solidFill>
                  <a:srgbClr val="C900DE"/>
                </a:solidFill>
              </a:endParaRPr>
            </a:p>
          </p:txBody>
        </p:sp>
        <p:sp>
          <p:nvSpPr>
            <p:cNvPr id="1048" name="타원 1047">
              <a:extLst>
                <a:ext uri="{FF2B5EF4-FFF2-40B4-BE49-F238E27FC236}">
                  <a16:creationId xmlns:a16="http://schemas.microsoft.com/office/drawing/2014/main" id="{51311AA6-383F-18DB-0FED-4556471F95A5}"/>
                </a:ext>
              </a:extLst>
            </p:cNvPr>
            <p:cNvSpPr/>
            <p:nvPr/>
          </p:nvSpPr>
          <p:spPr bwMode="auto">
            <a:xfrm>
              <a:off x="9655097" y="2605214"/>
              <a:ext cx="324000" cy="324000"/>
            </a:xfrm>
            <a:prstGeom prst="ellipse">
              <a:avLst/>
            </a:prstGeom>
            <a:solidFill>
              <a:srgbClr val="C900DE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049" name="직선 연결선 1048">
              <a:extLst>
                <a:ext uri="{FF2B5EF4-FFF2-40B4-BE49-F238E27FC236}">
                  <a16:creationId xmlns:a16="http://schemas.microsoft.com/office/drawing/2014/main" id="{1BB86A39-E30C-8831-3F95-151098CE8DB5}"/>
                </a:ext>
              </a:extLst>
            </p:cNvPr>
            <p:cNvCxnSpPr>
              <a:cxnSpLocks/>
              <a:stCxn id="1048" idx="2"/>
              <a:endCxn id="1044" idx="6"/>
            </p:cNvCxnSpPr>
            <p:nvPr/>
          </p:nvCxnSpPr>
          <p:spPr bwMode="auto">
            <a:xfrm flipH="1">
              <a:off x="9438509" y="2767214"/>
              <a:ext cx="216588" cy="0"/>
            </a:xfrm>
            <a:prstGeom prst="line">
              <a:avLst/>
            </a:prstGeom>
            <a:solidFill>
              <a:srgbClr val="D1D1D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1" name="타원 1050">
              <a:extLst>
                <a:ext uri="{FF2B5EF4-FFF2-40B4-BE49-F238E27FC236}">
                  <a16:creationId xmlns:a16="http://schemas.microsoft.com/office/drawing/2014/main" id="{2E6900B0-5BDB-EBDA-91E9-C5517015FF57}"/>
                </a:ext>
              </a:extLst>
            </p:cNvPr>
            <p:cNvSpPr/>
            <p:nvPr/>
          </p:nvSpPr>
          <p:spPr bwMode="auto">
            <a:xfrm>
              <a:off x="8948850" y="3192114"/>
              <a:ext cx="324000" cy="324000"/>
            </a:xfrm>
            <a:prstGeom prst="ellipse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052" name="직선 연결선 1051">
              <a:extLst>
                <a:ext uri="{FF2B5EF4-FFF2-40B4-BE49-F238E27FC236}">
                  <a16:creationId xmlns:a16="http://schemas.microsoft.com/office/drawing/2014/main" id="{23AA1730-C4F4-A1FA-FD48-D7B7B0E11A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15980" y="3372340"/>
              <a:ext cx="180000" cy="0"/>
            </a:xfrm>
            <a:prstGeom prst="line">
              <a:avLst/>
            </a:prstGeom>
            <a:solidFill>
              <a:srgbClr val="D1D1D1"/>
            </a:solidFill>
            <a:ln w="317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3" name="직선 연결선 1052">
              <a:extLst>
                <a:ext uri="{FF2B5EF4-FFF2-40B4-BE49-F238E27FC236}">
                  <a16:creationId xmlns:a16="http://schemas.microsoft.com/office/drawing/2014/main" id="{D4423895-530E-8517-578D-E0AA2427F5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5679" y="2770291"/>
              <a:ext cx="831118" cy="0"/>
            </a:xfrm>
            <a:prstGeom prst="line">
              <a:avLst/>
            </a:prstGeom>
            <a:solidFill>
              <a:srgbClr val="D1D1D1"/>
            </a:solidFill>
            <a:ln w="317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4" name="연결선: 구부러짐 1053">
              <a:extLst>
                <a:ext uri="{FF2B5EF4-FFF2-40B4-BE49-F238E27FC236}">
                  <a16:creationId xmlns:a16="http://schemas.microsoft.com/office/drawing/2014/main" id="{88A675C4-3D0C-CCFC-FD6E-C024B936187E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>
              <a:off x="9921329" y="2770850"/>
              <a:ext cx="266029" cy="586800"/>
            </a:xfrm>
            <a:prstGeom prst="curvedConnector3">
              <a:avLst>
                <a:gd name="adj1" fmla="val 66213"/>
              </a:avLst>
            </a:prstGeom>
            <a:ln w="317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7EB18AFF-4852-8955-D73D-201FDE2223DB}"/>
              </a:ext>
            </a:extLst>
          </p:cNvPr>
          <p:cNvGrpSpPr/>
          <p:nvPr/>
        </p:nvGrpSpPr>
        <p:grpSpPr>
          <a:xfrm>
            <a:off x="1003823" y="2111169"/>
            <a:ext cx="4928344" cy="2600455"/>
            <a:chOff x="995127" y="2382749"/>
            <a:chExt cx="4928344" cy="26004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B335FEF-4777-8EEF-7E57-1D392B622748}"/>
                </a:ext>
              </a:extLst>
            </p:cNvPr>
            <p:cNvGrpSpPr/>
            <p:nvPr/>
          </p:nvGrpSpPr>
          <p:grpSpPr>
            <a:xfrm>
              <a:off x="995127" y="2865366"/>
              <a:ext cx="4928344" cy="2117838"/>
              <a:chOff x="3631828" y="3597214"/>
              <a:chExt cx="4928344" cy="2117838"/>
            </a:xfrm>
          </p:grpSpPr>
          <p:pic>
            <p:nvPicPr>
              <p:cNvPr id="1026" name="Picture 2" descr="Deep Dive: What is GIT? - Applied Information Sciences">
                <a:extLst>
                  <a:ext uri="{FF2B5EF4-FFF2-40B4-BE49-F238E27FC236}">
                    <a16:creationId xmlns:a16="http://schemas.microsoft.com/office/drawing/2014/main" id="{F16A1151-73B3-60A5-54FF-D8702D24CF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1828" y="3597214"/>
                <a:ext cx="4928344" cy="19120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F97743D-197C-BC70-513F-652B5D5B9783}"/>
                  </a:ext>
                </a:extLst>
              </p:cNvPr>
              <p:cNvSpPr/>
              <p:nvPr/>
            </p:nvSpPr>
            <p:spPr bwMode="auto">
              <a:xfrm>
                <a:off x="4641011" y="3700732"/>
                <a:ext cx="207034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2ECA309-5A51-C7A5-3033-D28ECA52179C}"/>
                  </a:ext>
                </a:extLst>
              </p:cNvPr>
              <p:cNvSpPr/>
              <p:nvPr/>
            </p:nvSpPr>
            <p:spPr bwMode="auto">
              <a:xfrm>
                <a:off x="5731090" y="5391052"/>
                <a:ext cx="207034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chemeClr val="bg2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FB89543-E30F-6353-B874-454EC5697584}"/>
                </a:ext>
              </a:extLst>
            </p:cNvPr>
            <p:cNvSpPr/>
            <p:nvPr/>
          </p:nvSpPr>
          <p:spPr bwMode="auto">
            <a:xfrm>
              <a:off x="3821365" y="3426581"/>
              <a:ext cx="1451268" cy="14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45B40E7-C80F-894B-5F91-DFF93DE48E4C}"/>
                </a:ext>
              </a:extLst>
            </p:cNvPr>
            <p:cNvSpPr/>
            <p:nvPr/>
          </p:nvSpPr>
          <p:spPr bwMode="auto">
            <a:xfrm>
              <a:off x="3482253" y="3982427"/>
              <a:ext cx="1986016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0C83FC3-9A59-E589-F259-39FA69666E2A}"/>
                </a:ext>
              </a:extLst>
            </p:cNvPr>
            <p:cNvSpPr/>
            <p:nvPr/>
          </p:nvSpPr>
          <p:spPr bwMode="auto">
            <a:xfrm>
              <a:off x="2461507" y="3408831"/>
              <a:ext cx="324000" cy="324000"/>
            </a:xfrm>
            <a:prstGeom prst="ellipse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8EF748-A2C4-6C5C-1E64-93013D40BB53}"/>
                </a:ext>
              </a:extLst>
            </p:cNvPr>
            <p:cNvSpPr/>
            <p:nvPr/>
          </p:nvSpPr>
          <p:spPr bwMode="auto">
            <a:xfrm>
              <a:off x="3051536" y="2815997"/>
              <a:ext cx="324000" cy="324000"/>
            </a:xfrm>
            <a:prstGeom prst="ellipse">
              <a:avLst/>
            </a:prstGeom>
            <a:solidFill>
              <a:srgbClr val="C900DE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4CB03A18-F42B-8239-5B91-896D19BF6F1D}"/>
                </a:ext>
              </a:extLst>
            </p:cNvPr>
            <p:cNvCxnSpPr>
              <a:cxnSpLocks/>
              <a:stCxn id="9" idx="2"/>
              <a:endCxn id="4" idx="6"/>
            </p:cNvCxnSpPr>
            <p:nvPr/>
          </p:nvCxnSpPr>
          <p:spPr bwMode="auto">
            <a:xfrm rot="10800000" flipV="1">
              <a:off x="2785508" y="2977997"/>
              <a:ext cx="266029" cy="592834"/>
            </a:xfrm>
            <a:prstGeom prst="curvedConnector3">
              <a:avLst>
                <a:gd name="adj1" fmla="val 66213"/>
              </a:avLst>
            </a:prstGeom>
            <a:ln w="317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0E80048-26B3-08BA-4358-2BADBBA0370E}"/>
                </a:ext>
              </a:extLst>
            </p:cNvPr>
            <p:cNvSpPr/>
            <p:nvPr/>
          </p:nvSpPr>
          <p:spPr bwMode="auto">
            <a:xfrm>
              <a:off x="3588971" y="2812331"/>
              <a:ext cx="324000" cy="324000"/>
            </a:xfrm>
            <a:prstGeom prst="ellipse">
              <a:avLst/>
            </a:prstGeom>
            <a:solidFill>
              <a:srgbClr val="C900DE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086C956-545F-BEAE-8A61-3E2F716F903D}"/>
                </a:ext>
              </a:extLst>
            </p:cNvPr>
            <p:cNvCxnSpPr>
              <a:stCxn id="20" idx="2"/>
              <a:endCxn id="9" idx="6"/>
            </p:cNvCxnSpPr>
            <p:nvPr/>
          </p:nvCxnSpPr>
          <p:spPr bwMode="auto">
            <a:xfrm flipH="1">
              <a:off x="3375536" y="2974331"/>
              <a:ext cx="213435" cy="3666"/>
            </a:xfrm>
            <a:prstGeom prst="line">
              <a:avLst/>
            </a:prstGeom>
            <a:solidFill>
              <a:srgbClr val="D1D1D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E753D5-7E6E-36E5-05A6-7A224EAF29F4}"/>
                </a:ext>
              </a:extLst>
            </p:cNvPr>
            <p:cNvSpPr txBox="1"/>
            <p:nvPr/>
          </p:nvSpPr>
          <p:spPr>
            <a:xfrm>
              <a:off x="2058740" y="2992642"/>
              <a:ext cx="444352" cy="523220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altLang="ko-KR" sz="2800" b="1" dirty="0">
                  <a:solidFill>
                    <a:srgbClr val="0081FF"/>
                  </a:solidFill>
                </a:rPr>
                <a:t>A</a:t>
              </a:r>
              <a:endParaRPr lang="ko-KR" altLang="en-US" sz="2800" b="1" dirty="0">
                <a:solidFill>
                  <a:srgbClr val="0081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24206A-14FB-418A-4A70-3399CBA11AD8}"/>
                </a:ext>
              </a:extLst>
            </p:cNvPr>
            <p:cNvSpPr txBox="1"/>
            <p:nvPr/>
          </p:nvSpPr>
          <p:spPr>
            <a:xfrm>
              <a:off x="2623507" y="2382749"/>
              <a:ext cx="444352" cy="523220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altLang="ko-KR" sz="2800" b="1" dirty="0">
                  <a:solidFill>
                    <a:srgbClr val="C900DE"/>
                  </a:solidFill>
                </a:rPr>
                <a:t>B</a:t>
              </a:r>
              <a:endParaRPr lang="ko-KR" altLang="en-US" sz="2800" b="1" dirty="0">
                <a:solidFill>
                  <a:srgbClr val="C900D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2B41B8B-E765-A1E7-CB1F-AEDC9EA1A882}"/>
                </a:ext>
              </a:extLst>
            </p:cNvPr>
            <p:cNvSpPr/>
            <p:nvPr/>
          </p:nvSpPr>
          <p:spPr bwMode="auto">
            <a:xfrm>
              <a:off x="4129559" y="2812331"/>
              <a:ext cx="324000" cy="324000"/>
            </a:xfrm>
            <a:prstGeom prst="ellipse">
              <a:avLst/>
            </a:prstGeom>
            <a:solidFill>
              <a:srgbClr val="C900DE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3849470-16CB-117B-EBFA-1CA8C1AAAD9E}"/>
                </a:ext>
              </a:extLst>
            </p:cNvPr>
            <p:cNvCxnSpPr>
              <a:cxnSpLocks/>
              <a:stCxn id="29" idx="2"/>
              <a:endCxn id="20" idx="6"/>
            </p:cNvCxnSpPr>
            <p:nvPr/>
          </p:nvCxnSpPr>
          <p:spPr bwMode="auto">
            <a:xfrm flipH="1">
              <a:off x="3912971" y="2974331"/>
              <a:ext cx="216588" cy="0"/>
            </a:xfrm>
            <a:prstGeom prst="line">
              <a:avLst/>
            </a:prstGeom>
            <a:solidFill>
              <a:srgbClr val="D1D1D1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AB03A7E-D28A-8808-9741-CEFA876C8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9734"/>
            <a:stretch>
              <a:fillRect/>
            </a:stretch>
          </p:blipFill>
          <p:spPr>
            <a:xfrm>
              <a:off x="3926342" y="3355174"/>
              <a:ext cx="422226" cy="491008"/>
            </a:xfrm>
            <a:prstGeom prst="rect">
              <a:avLst/>
            </a:prstGeom>
          </p:spPr>
        </p:pic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DE76C40-F5B9-1846-EF67-94C4B7FCB283}"/>
                </a:ext>
              </a:extLst>
            </p:cNvPr>
            <p:cNvSpPr/>
            <p:nvPr/>
          </p:nvSpPr>
          <p:spPr bwMode="auto">
            <a:xfrm>
              <a:off x="3423312" y="3399231"/>
              <a:ext cx="324000" cy="324000"/>
            </a:xfrm>
            <a:prstGeom prst="ellipse">
              <a:avLst/>
            </a:prstGeom>
            <a:noFill/>
            <a:ln w="317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7D3441E-22A5-8BFB-3EE1-6EF0B8B963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55938" y="3579457"/>
              <a:ext cx="180000" cy="0"/>
            </a:xfrm>
            <a:prstGeom prst="line">
              <a:avLst/>
            </a:prstGeom>
            <a:solidFill>
              <a:srgbClr val="D1D1D1"/>
            </a:solidFill>
            <a:ln w="317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9A675E0-D4D8-FDEE-00C2-C42368C91C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78702" y="3570831"/>
              <a:ext cx="831118" cy="0"/>
            </a:xfrm>
            <a:prstGeom prst="line">
              <a:avLst/>
            </a:prstGeom>
            <a:solidFill>
              <a:srgbClr val="D1D1D1"/>
            </a:solidFill>
            <a:ln w="317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3" name="연결선: 구부러짐 1032">
              <a:extLst>
                <a:ext uri="{FF2B5EF4-FFF2-40B4-BE49-F238E27FC236}">
                  <a16:creationId xmlns:a16="http://schemas.microsoft.com/office/drawing/2014/main" id="{F5A5F4F3-9701-0EFE-DC87-ACF7ABE6355A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 flipV="1">
              <a:off x="4447547" y="2971933"/>
              <a:ext cx="266029" cy="592834"/>
            </a:xfrm>
            <a:prstGeom prst="curvedConnector3">
              <a:avLst>
                <a:gd name="adj1" fmla="val 66213"/>
              </a:avLst>
            </a:prstGeom>
            <a:ln w="3175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8" name="타원 1057">
            <a:extLst>
              <a:ext uri="{FF2B5EF4-FFF2-40B4-BE49-F238E27FC236}">
                <a16:creationId xmlns:a16="http://schemas.microsoft.com/office/drawing/2014/main" id="{24CA15AD-37B9-89C8-72D7-7581CE425E01}"/>
              </a:ext>
            </a:extLst>
          </p:cNvPr>
          <p:cNvSpPr/>
          <p:nvPr/>
        </p:nvSpPr>
        <p:spPr bwMode="auto">
          <a:xfrm>
            <a:off x="10297715" y="2537878"/>
            <a:ext cx="324000" cy="324000"/>
          </a:xfrm>
          <a:prstGeom prst="ellipse">
            <a:avLst/>
          </a:prstGeom>
          <a:solidFill>
            <a:srgbClr val="C900DE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62" name="그림 1061">
            <a:extLst>
              <a:ext uri="{FF2B5EF4-FFF2-40B4-BE49-F238E27FC236}">
                <a16:creationId xmlns:a16="http://schemas.microsoft.com/office/drawing/2014/main" id="{447941C5-8A32-B8BC-0911-0EC776CA5E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9734"/>
          <a:stretch>
            <a:fillRect/>
          </a:stretch>
        </p:blipFill>
        <p:spPr>
          <a:xfrm>
            <a:off x="4795798" y="3071000"/>
            <a:ext cx="422226" cy="491008"/>
          </a:xfrm>
          <a:prstGeom prst="rect">
            <a:avLst/>
          </a:prstGeom>
        </p:spPr>
      </p:pic>
      <p:pic>
        <p:nvPicPr>
          <p:cNvPr id="1063" name="그림 1062">
            <a:extLst>
              <a:ext uri="{FF2B5EF4-FFF2-40B4-BE49-F238E27FC236}">
                <a16:creationId xmlns:a16="http://schemas.microsoft.com/office/drawing/2014/main" id="{55F9F8AE-D562-A27E-992A-13C3F7A8FB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9734"/>
          <a:stretch>
            <a:fillRect/>
          </a:stretch>
        </p:blipFill>
        <p:spPr>
          <a:xfrm>
            <a:off x="9463116" y="3077212"/>
            <a:ext cx="422226" cy="49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B99D5-D833-43C9-3B77-0F56DF226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FDABF-D126-13AE-A12E-57608BC9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Branch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2ACED-96BB-48E2-B5EE-E4365FFB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checkout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en-US" altLang="ko-KR" b="1" dirty="0"/>
              <a:t>switch</a:t>
            </a:r>
            <a:r>
              <a:rPr lang="ko-KR" altLang="en-US" b="1" dirty="0"/>
              <a:t>와 같은 동작을 하는 명령어로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전환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891602-7FE5-9867-CD23-5C2BEDBB1AD8}"/>
              </a:ext>
            </a:extLst>
          </p:cNvPr>
          <p:cNvGrpSpPr/>
          <p:nvPr/>
        </p:nvGrpSpPr>
        <p:grpSpPr>
          <a:xfrm>
            <a:off x="2351691" y="4543524"/>
            <a:ext cx="7488617" cy="1461682"/>
            <a:chOff x="2351691" y="2698159"/>
            <a:chExt cx="7488617" cy="14616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9F22EA-614F-C2C2-3DB9-F878A012F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1691" y="2698159"/>
              <a:ext cx="7488617" cy="1461682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8CF06F0-3642-2E1B-1588-79F616EF25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6515" y="3284403"/>
              <a:ext cx="317318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7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19AF-A6B7-9EDD-E2AD-49547D2C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F244A-227A-BD83-1EC0-19BA4569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 switch VS git checkout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FC95E-9259-770C-6F31-D0841D71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switch	(</a:t>
            </a:r>
            <a:r>
              <a:rPr lang="ko-KR" altLang="en-US" b="1" dirty="0" err="1"/>
              <a:t>브랜치</a:t>
            </a:r>
            <a:r>
              <a:rPr lang="ko-KR" altLang="en-US" b="1" dirty="0"/>
              <a:t> 전환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b="1" dirty="0" err="1"/>
              <a:t>브랜치</a:t>
            </a:r>
            <a:r>
              <a:rPr lang="ko-KR" altLang="en-US" b="1" dirty="0"/>
              <a:t> 전환 </a:t>
            </a:r>
            <a:r>
              <a:rPr lang="en-US" altLang="ko-KR" b="1" dirty="0"/>
              <a:t>: git switch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 err="1"/>
              <a:t>브랜치</a:t>
            </a:r>
            <a:r>
              <a:rPr lang="ko-KR" altLang="en-US" b="1" dirty="0"/>
              <a:t> 생성 </a:t>
            </a:r>
            <a:r>
              <a:rPr lang="en-US" altLang="ko-KR" b="1" dirty="0"/>
              <a:t>+ </a:t>
            </a:r>
            <a:r>
              <a:rPr lang="ko-KR" altLang="en-US" b="1" dirty="0"/>
              <a:t>전환 </a:t>
            </a:r>
            <a:r>
              <a:rPr lang="en-US" altLang="ko-KR" b="1" dirty="0"/>
              <a:t>: git switch –c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marL="457200" lvl="1" indent="0">
              <a:buNone/>
            </a:pPr>
            <a:endParaRPr lang="en-US" altLang="ko-KR" b="1" dirty="0"/>
          </a:p>
          <a:p>
            <a:r>
              <a:rPr lang="en-US" altLang="ko-KR" b="1" dirty="0"/>
              <a:t>git checkout	(</a:t>
            </a:r>
            <a:r>
              <a:rPr lang="ko-KR" altLang="en-US" b="1" dirty="0"/>
              <a:t>파일 복원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b="1" dirty="0" err="1"/>
              <a:t>브랜치</a:t>
            </a:r>
            <a:r>
              <a:rPr lang="ko-KR" altLang="en-US" b="1" dirty="0"/>
              <a:t> 전환 </a:t>
            </a:r>
            <a:r>
              <a:rPr lang="en-US" altLang="ko-KR" b="1" dirty="0"/>
              <a:t>: git checkout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 err="1"/>
              <a:t>브랜치</a:t>
            </a:r>
            <a:r>
              <a:rPr lang="ko-KR" altLang="en-US" b="1" dirty="0"/>
              <a:t> 생성 </a:t>
            </a:r>
            <a:r>
              <a:rPr lang="en-US" altLang="ko-KR" b="1" dirty="0"/>
              <a:t>+ </a:t>
            </a:r>
            <a:r>
              <a:rPr lang="ko-KR" altLang="en-US" b="1" dirty="0"/>
              <a:t>전환 </a:t>
            </a:r>
            <a:r>
              <a:rPr lang="en-US" altLang="ko-KR" b="1" dirty="0"/>
              <a:t>: git checkout –b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파일 복원</a:t>
            </a:r>
            <a:r>
              <a:rPr lang="ko-KR" altLang="en-US" b="1" dirty="0"/>
              <a:t> </a:t>
            </a:r>
            <a:r>
              <a:rPr lang="en-US" altLang="ko-KR" b="1" dirty="0"/>
              <a:t>: git checkout -- [</a:t>
            </a:r>
            <a:r>
              <a:rPr lang="ko-KR" altLang="en-US" b="1" dirty="0"/>
              <a:t>파일명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과거 시점 이동 </a:t>
            </a:r>
            <a:r>
              <a:rPr lang="en-US" altLang="ko-KR" b="1" dirty="0"/>
              <a:t>: git checkout [</a:t>
            </a:r>
            <a:r>
              <a:rPr lang="ko-KR" altLang="en-US" b="1" dirty="0" err="1"/>
              <a:t>커밋</a:t>
            </a:r>
            <a:r>
              <a:rPr lang="en-US" altLang="ko-KR" b="1" dirty="0"/>
              <a:t>ID]</a:t>
            </a:r>
          </a:p>
          <a:p>
            <a:pPr lvl="1"/>
            <a:r>
              <a:rPr lang="ko-KR" altLang="en-US" b="1" dirty="0" err="1"/>
              <a:t>브랜치에</a:t>
            </a:r>
            <a:r>
              <a:rPr lang="ko-KR" altLang="en-US" b="1" dirty="0"/>
              <a:t> 있는 파일만 가져오기 </a:t>
            </a:r>
            <a:r>
              <a:rPr lang="en-US" altLang="ko-KR" b="1" dirty="0"/>
              <a:t>:</a:t>
            </a:r>
            <a:br>
              <a:rPr lang="en-US" altLang="ko-KR" b="1" dirty="0"/>
            </a:br>
            <a:r>
              <a:rPr lang="en-US" altLang="ko-KR" b="1" dirty="0"/>
              <a:t>git checkout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 – [</a:t>
            </a:r>
            <a:r>
              <a:rPr lang="ko-KR" altLang="en-US" b="1" dirty="0"/>
              <a:t>파일명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switch</a:t>
            </a:r>
            <a:r>
              <a:rPr lang="ko-KR" altLang="en-US" b="1" dirty="0"/>
              <a:t>는 </a:t>
            </a:r>
            <a:r>
              <a:rPr lang="ko-KR" altLang="en-US" b="1" dirty="0" err="1"/>
              <a:t>브랜치</a:t>
            </a:r>
            <a:r>
              <a:rPr lang="ko-KR" altLang="en-US" b="1" dirty="0"/>
              <a:t> 전환 명령어라면 </a:t>
            </a:r>
            <a:r>
              <a:rPr lang="en-US" altLang="ko-KR" b="1" dirty="0"/>
              <a:t>checkout</a:t>
            </a:r>
            <a:r>
              <a:rPr lang="ko-KR" altLang="en-US" b="1" dirty="0"/>
              <a:t>은 명령어는 여러가지를 수행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pic>
        <p:nvPicPr>
          <p:cNvPr id="4" name="Picture 2" descr="GitLab 저장소 생성 및 commit &amp; push &amp; merge">
            <a:extLst>
              <a:ext uri="{FF2B5EF4-FFF2-40B4-BE49-F238E27FC236}">
                <a16:creationId xmlns:a16="http://schemas.microsoft.com/office/drawing/2014/main" id="{E0B33D45-092E-4F87-63FB-1FF139F7D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4ECAF4-02B6-D111-36C7-D2C92B50C550}"/>
              </a:ext>
            </a:extLst>
          </p:cNvPr>
          <p:cNvCxnSpPr/>
          <p:nvPr/>
        </p:nvCxnSpPr>
        <p:spPr bwMode="auto">
          <a:xfrm>
            <a:off x="7225117" y="4544568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6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28578-A515-72D4-3850-0A4F5A1DE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9F404-FD7A-E5F1-B454-8383BF28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B2AA2-8D67-8ED9-C847-563100B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log</a:t>
            </a:r>
          </a:p>
          <a:p>
            <a:pPr lvl="1"/>
            <a:r>
              <a:rPr lang="ko-KR" altLang="en-US" b="1" dirty="0"/>
              <a:t>그동안의 </a:t>
            </a:r>
            <a:r>
              <a:rPr lang="en-US" altLang="ko-KR" b="1" dirty="0"/>
              <a:t>git </a:t>
            </a:r>
            <a:r>
              <a:rPr lang="ko-KR" altLang="en-US" b="1" dirty="0"/>
              <a:t>이력을 확인</a:t>
            </a:r>
            <a:endParaRPr lang="en-US" altLang="ko-KR" b="1" dirty="0"/>
          </a:p>
          <a:p>
            <a:pPr lvl="1"/>
            <a:r>
              <a:rPr lang="en-US" altLang="ko-KR" b="1" dirty="0"/>
              <a:t>--graph</a:t>
            </a:r>
          </a:p>
          <a:p>
            <a:pPr lvl="2"/>
            <a:r>
              <a:rPr lang="en-US" altLang="ko-KR" b="1" dirty="0"/>
              <a:t>graph </a:t>
            </a:r>
            <a:r>
              <a:rPr lang="ko-KR" altLang="en-US" b="1" dirty="0"/>
              <a:t>형태로 확인</a:t>
            </a:r>
            <a:endParaRPr lang="en-US" altLang="ko-KR" b="1" dirty="0"/>
          </a:p>
          <a:p>
            <a:pPr lvl="1"/>
            <a:r>
              <a:rPr lang="en-US" altLang="ko-KR" b="1" dirty="0"/>
              <a:t>--</a:t>
            </a:r>
            <a:r>
              <a:rPr lang="en-US" altLang="ko-KR" b="1" dirty="0" err="1"/>
              <a:t>oneline</a:t>
            </a:r>
            <a:endParaRPr lang="en-US" altLang="ko-KR" b="1" dirty="0"/>
          </a:p>
          <a:p>
            <a:pPr lvl="2"/>
            <a:r>
              <a:rPr lang="ko-KR" altLang="en-US" b="1" dirty="0"/>
              <a:t>한 줄 요약으로 간단하게 확인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6E309D-E9BA-EE77-00CC-C99AF3C6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067" y="1339182"/>
            <a:ext cx="5306165" cy="3553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A03AE5-61B8-3F13-C4FD-481E5CB41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067" y="5240727"/>
            <a:ext cx="5306165" cy="1010248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3011496-718D-DF12-EA33-2F095AFB2308}"/>
              </a:ext>
            </a:extLst>
          </p:cNvPr>
          <p:cNvCxnSpPr>
            <a:cxnSpLocks/>
          </p:cNvCxnSpPr>
          <p:nvPr/>
        </p:nvCxnSpPr>
        <p:spPr bwMode="auto">
          <a:xfrm>
            <a:off x="6497028" y="1627444"/>
            <a:ext cx="10683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3EF1C62-D5C0-3C8F-7C7B-AEA4EF01E42E}"/>
              </a:ext>
            </a:extLst>
          </p:cNvPr>
          <p:cNvCxnSpPr>
            <a:cxnSpLocks/>
          </p:cNvCxnSpPr>
          <p:nvPr/>
        </p:nvCxnSpPr>
        <p:spPr bwMode="auto">
          <a:xfrm>
            <a:off x="6488402" y="5558215"/>
            <a:ext cx="11632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B059F1-4C6B-4F7B-BE4B-6262B272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+mn-lt"/>
              </a:rPr>
              <a:t>Agenda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B13746-C266-4B74-BE29-D4A6F8AA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ko-KR" altLang="en-US" sz="2800" b="1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코드 형상 관리의 목적</a:t>
            </a:r>
            <a:endParaRPr lang="en-US" altLang="ko-KR" sz="2800" b="1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altLang="ko-KR" sz="2800" b="1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altLang="ko-KR" sz="2800" b="1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Git </a:t>
            </a:r>
            <a:r>
              <a:rPr lang="ko-KR" altLang="en-US" sz="2800" b="1" dirty="0">
                <a:solidFill>
                  <a:srgbClr val="000000"/>
                </a:solidFill>
                <a:latin typeface="+mn-ea"/>
                <a:cs typeface="Calibri" panose="020F0502020204030204" pitchFamily="34" charset="0"/>
              </a:rPr>
              <a:t>핵심 명령어</a:t>
            </a:r>
            <a:endParaRPr lang="en-US" altLang="ko-KR" sz="2800" b="1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altLang="ko-KR" sz="2800" b="1" dirty="0">
              <a:solidFill>
                <a:srgbClr val="000000"/>
              </a:solidFill>
              <a:latin typeface="+mn-ea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800" b="1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SVN vs Git</a:t>
            </a:r>
          </a:p>
          <a:p>
            <a:pPr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800" b="1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ko-KR" altLang="en-US" sz="2800" b="1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원격저장소</a:t>
            </a:r>
            <a:r>
              <a:rPr lang="en-US" altLang="ko-KR" sz="2800" b="1" dirty="0">
                <a:solidFill>
                  <a:srgbClr val="000000"/>
                </a:solidFill>
                <a:effectLst/>
                <a:latin typeface="+mn-ea"/>
                <a:ea typeface="+mn-ea"/>
                <a:cs typeface="Calibri" panose="020F0502020204030204" pitchFamily="34" charset="0"/>
              </a:rPr>
              <a:t>(GitHub)</a:t>
            </a:r>
            <a:endParaRPr lang="en-US" sz="2800" b="1" dirty="0">
              <a:solidFill>
                <a:srgbClr val="000000"/>
              </a:solidFill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1" dirty="0">
              <a:effectLst/>
              <a:latin typeface="+mn-ea"/>
              <a:ea typeface="+mn-ea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tabLst>
                <a:tab pos="457200" algn="l"/>
              </a:tabLst>
            </a:pPr>
            <a:endParaRPr lang="en-US" sz="1800" b="1" dirty="0">
              <a:latin typeface="+mn-ea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4E251-350C-6B33-383E-56F1BF92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F04D6-E4CA-7965-43DD-DDEEAEFC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Remote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FE772-F577-285F-9477-8D189D22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remote add origin [</a:t>
            </a:r>
            <a:r>
              <a:rPr lang="ko-KR" altLang="en-US" b="1" dirty="0"/>
              <a:t>원격 저장소 </a:t>
            </a:r>
            <a:r>
              <a:rPr lang="en-US" altLang="ko-KR" b="1" dirty="0"/>
              <a:t>URL </a:t>
            </a:r>
            <a:r>
              <a:rPr lang="ko-KR" altLang="en-US" b="1" dirty="0"/>
              <a:t>주소</a:t>
            </a:r>
            <a:r>
              <a:rPr lang="en-US" altLang="ko-KR" b="1" dirty="0"/>
              <a:t>]</a:t>
            </a:r>
          </a:p>
          <a:p>
            <a:pPr lvl="1"/>
            <a:r>
              <a:rPr lang="en-US" altLang="ko-KR" b="1" dirty="0"/>
              <a:t>git </a:t>
            </a:r>
            <a:r>
              <a:rPr lang="en-US" altLang="ko-KR" b="1" dirty="0" err="1"/>
              <a:t>init</a:t>
            </a:r>
            <a:r>
              <a:rPr lang="ko-KR" altLang="en-US" b="1" dirty="0"/>
              <a:t>으로 만든 저장소를 원격 저장소와 연결</a:t>
            </a:r>
            <a:endParaRPr lang="en-US" altLang="ko-KR" b="1" dirty="0"/>
          </a:p>
          <a:p>
            <a:pPr lvl="1"/>
            <a:r>
              <a:rPr lang="en-US" altLang="ko-KR" b="1" dirty="0"/>
              <a:t>origin</a:t>
            </a:r>
            <a:r>
              <a:rPr lang="ko-KR" altLang="en-US" b="1" dirty="0"/>
              <a:t>은 원격 저장소 별명으로 보통 </a:t>
            </a:r>
            <a:r>
              <a:rPr lang="en-US" altLang="ko-KR" b="1" dirty="0"/>
              <a:t>origin</a:t>
            </a:r>
            <a:r>
              <a:rPr lang="ko-KR" altLang="en-US" b="1" dirty="0"/>
              <a:t>을 사용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git remote –v</a:t>
            </a:r>
          </a:p>
          <a:p>
            <a:pPr lvl="1"/>
            <a:r>
              <a:rPr lang="ko-KR" altLang="en-US" b="1" dirty="0"/>
              <a:t>현재 프로젝트에 연결된</a:t>
            </a:r>
            <a:br>
              <a:rPr lang="en-US" altLang="ko-KR" b="1" dirty="0"/>
            </a:br>
            <a:r>
              <a:rPr lang="ko-KR" altLang="en-US" b="1" dirty="0"/>
              <a:t>원격 저장소의 주소 확인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260DC0-0BAB-E3BF-1D5B-127727F29B0C}"/>
              </a:ext>
            </a:extLst>
          </p:cNvPr>
          <p:cNvGrpSpPr/>
          <p:nvPr/>
        </p:nvGrpSpPr>
        <p:grpSpPr>
          <a:xfrm>
            <a:off x="1055532" y="4374917"/>
            <a:ext cx="4357282" cy="2238958"/>
            <a:chOff x="4678625" y="2838091"/>
            <a:chExt cx="7070174" cy="36329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329E36-E253-02F3-1B49-EF0790FEB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625" y="2838091"/>
              <a:ext cx="7070174" cy="3632957"/>
            </a:xfrm>
            <a:prstGeom prst="rect">
              <a:avLst/>
            </a:prstGeom>
          </p:spPr>
        </p:pic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13C58F3-8BDA-B9F2-B7D2-BC6C6811AA17}"/>
                </a:ext>
              </a:extLst>
            </p:cNvPr>
            <p:cNvCxnSpPr/>
            <p:nvPr/>
          </p:nvCxnSpPr>
          <p:spPr bwMode="auto">
            <a:xfrm>
              <a:off x="5891843" y="3053749"/>
              <a:ext cx="1173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173C45-7E93-788A-9FC4-2D84E2954950}"/>
                </a:ext>
              </a:extLst>
            </p:cNvPr>
            <p:cNvCxnSpPr/>
            <p:nvPr/>
          </p:nvCxnSpPr>
          <p:spPr bwMode="auto">
            <a:xfrm>
              <a:off x="7125417" y="3053749"/>
              <a:ext cx="202720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CB494CB-A18B-8F99-6A3A-0747D51D8F65}"/>
                </a:ext>
              </a:extLst>
            </p:cNvPr>
            <p:cNvCxnSpPr/>
            <p:nvPr/>
          </p:nvCxnSpPr>
          <p:spPr bwMode="auto">
            <a:xfrm>
              <a:off x="5883217" y="3372927"/>
              <a:ext cx="75049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8" name="Picture 2" descr="GitLab 저장소 생성 및 commit &amp; push &amp; merge">
            <a:extLst>
              <a:ext uri="{FF2B5EF4-FFF2-40B4-BE49-F238E27FC236}">
                <a16:creationId xmlns:a16="http://schemas.microsoft.com/office/drawing/2014/main" id="{17817FEA-22D9-0B2C-7FFA-8796DF90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40D584-59EE-7334-4168-E5467304AEF8}"/>
              </a:ext>
            </a:extLst>
          </p:cNvPr>
          <p:cNvCxnSpPr/>
          <p:nvPr/>
        </p:nvCxnSpPr>
        <p:spPr bwMode="auto">
          <a:xfrm>
            <a:off x="10936224" y="2414016"/>
            <a:ext cx="6918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7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1A3E0-8E87-1181-5E06-FBC58DF40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E273-2DEB-5B79-D2CA-35D29D6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78EFA-93A8-EAE4-108C-BE6CB86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pull [</a:t>
            </a:r>
            <a:r>
              <a:rPr lang="ko-KR" altLang="en-US" b="1" dirty="0" err="1"/>
              <a:t>원격저장소명</a:t>
            </a:r>
            <a:r>
              <a:rPr lang="en-US" altLang="ko-KR" b="1" dirty="0"/>
              <a:t>]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/>
              <a:t>원격 저장소의 최신 내용을 컴퓨터로 가져와서 자동으로 합침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git fetch</a:t>
            </a:r>
          </a:p>
          <a:p>
            <a:pPr lvl="1"/>
            <a:r>
              <a:rPr lang="en-US" altLang="ko-KR" b="1" dirty="0"/>
              <a:t>pull</a:t>
            </a:r>
            <a:r>
              <a:rPr lang="ko-KR" altLang="en-US" b="1" dirty="0"/>
              <a:t>과 비슷하지만</a:t>
            </a:r>
            <a:r>
              <a:rPr lang="en-US" altLang="ko-KR" b="1" dirty="0"/>
              <a:t>, </a:t>
            </a:r>
            <a:r>
              <a:rPr lang="ko-KR" altLang="en-US" b="1" dirty="0"/>
              <a:t>내용을 가져오기만 하고</a:t>
            </a:r>
            <a:br>
              <a:rPr lang="en-US" altLang="ko-KR" b="1" dirty="0"/>
            </a:br>
            <a:r>
              <a:rPr lang="ko-KR" altLang="en-US" b="1" dirty="0"/>
              <a:t>자동으로 합치지는 않음</a:t>
            </a:r>
            <a:r>
              <a:rPr lang="en-US" altLang="ko-KR" b="1" dirty="0"/>
              <a:t>.</a:t>
            </a:r>
          </a:p>
          <a:p>
            <a:pPr lvl="1"/>
            <a:r>
              <a:rPr lang="ko-KR" altLang="en-US" b="1" dirty="0"/>
              <a:t>이후 </a:t>
            </a:r>
            <a:r>
              <a:rPr lang="en-US" altLang="ko-KR" b="1" dirty="0"/>
              <a:t>git merge origin/main</a:t>
            </a:r>
            <a:r>
              <a:rPr lang="ko-KR" altLang="en-US" b="1" dirty="0"/>
              <a:t>을 통해</a:t>
            </a:r>
            <a:br>
              <a:rPr lang="en-US" altLang="ko-KR" b="1" dirty="0"/>
            </a:br>
            <a:r>
              <a:rPr lang="ko-KR" altLang="en-US" b="1" dirty="0"/>
              <a:t>최신 내용을 컴퓨터로 합침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6BC991-F38F-4624-D875-89AAAF50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4816463"/>
            <a:ext cx="6616284" cy="1221468"/>
          </a:xfrm>
          <a:prstGeom prst="rect">
            <a:avLst/>
          </a:prstGeom>
        </p:spPr>
      </p:pic>
      <p:pic>
        <p:nvPicPr>
          <p:cNvPr id="4" name="Picture 2" descr="GitLab 저장소 생성 및 commit &amp; push &amp; merge">
            <a:extLst>
              <a:ext uri="{FF2B5EF4-FFF2-40B4-BE49-F238E27FC236}">
                <a16:creationId xmlns:a16="http://schemas.microsoft.com/office/drawing/2014/main" id="{C094730C-CA31-C335-E68A-5E29325E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6792CE-D077-059C-8D5B-32CEB29D1113}"/>
              </a:ext>
            </a:extLst>
          </p:cNvPr>
          <p:cNvCxnSpPr/>
          <p:nvPr/>
        </p:nvCxnSpPr>
        <p:spPr bwMode="auto">
          <a:xfrm>
            <a:off x="7225117" y="3483864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612B-A94E-46C8-2EDC-F415B5E1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C014-CD16-F1D7-B5FA-6D14500B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 pull VS git fetch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623CE-DFCD-785D-992D-8486CC7C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pull [</a:t>
            </a:r>
            <a:r>
              <a:rPr lang="ko-KR" altLang="en-US" b="1" dirty="0" err="1"/>
              <a:t>원격저장소명</a:t>
            </a:r>
            <a:r>
              <a:rPr lang="en-US" altLang="ko-KR" b="1" dirty="0"/>
              <a:t>]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/>
              <a:t>원격저장소의 파일 내용을 입력한 </a:t>
            </a:r>
            <a:r>
              <a:rPr lang="ko-KR" altLang="en-US" b="1" dirty="0" err="1"/>
              <a:t>브랜치에</a:t>
            </a:r>
            <a:r>
              <a:rPr lang="ko-KR" altLang="en-US" b="1" dirty="0"/>
              <a:t> 즉시 병합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git fetch</a:t>
            </a:r>
          </a:p>
          <a:p>
            <a:pPr lvl="1"/>
            <a:r>
              <a:rPr lang="ko-KR" altLang="en-US" b="1" dirty="0"/>
              <a:t>내용을 합치지는 않으나 로컬 </a:t>
            </a:r>
            <a:r>
              <a:rPr lang="en-US" altLang="ko-KR" b="1" dirty="0"/>
              <a:t>git </a:t>
            </a:r>
            <a:r>
              <a:rPr lang="ko-KR" altLang="en-US" b="1" dirty="0"/>
              <a:t>자체에</a:t>
            </a:r>
            <a:br>
              <a:rPr lang="en-US" altLang="ko-KR" b="1" dirty="0"/>
            </a:br>
            <a:r>
              <a:rPr lang="ko-KR" altLang="en-US" b="1" dirty="0"/>
              <a:t>원격저장소 파일을 최신으로 업데이트</a:t>
            </a:r>
            <a:endParaRPr lang="en-US" altLang="ko-KR" b="1" dirty="0"/>
          </a:p>
          <a:p>
            <a:pPr lvl="1"/>
            <a:r>
              <a:rPr lang="ko-KR" altLang="en-US" b="1" dirty="0"/>
              <a:t>대신에</a:t>
            </a:r>
            <a:br>
              <a:rPr lang="en-US" altLang="ko-KR" b="1" dirty="0"/>
            </a:br>
            <a:r>
              <a:rPr lang="en-US" altLang="ko-KR" b="1" dirty="0"/>
              <a:t>git show origin/main:[</a:t>
            </a:r>
            <a:r>
              <a:rPr lang="ko-KR" altLang="en-US" b="1" dirty="0"/>
              <a:t>파일</a:t>
            </a:r>
            <a:r>
              <a:rPr lang="en-US" altLang="ko-KR" b="1" dirty="0"/>
              <a:t>] </a:t>
            </a:r>
            <a:r>
              <a:rPr lang="ko-KR" altLang="en-US" b="1" dirty="0"/>
              <a:t>을 통해</a:t>
            </a:r>
            <a:br>
              <a:rPr lang="en-US" altLang="ko-KR" b="1" dirty="0"/>
            </a:br>
            <a:r>
              <a:rPr lang="ko-KR" altLang="en-US" b="1" dirty="0"/>
              <a:t>파일의 내용 확인 가능</a:t>
            </a:r>
            <a:br>
              <a:rPr lang="en-US" altLang="ko-KR" b="1" dirty="0"/>
            </a:br>
            <a:r>
              <a:rPr lang="en-US" altLang="ko-KR" b="1" dirty="0"/>
              <a:t>git diff main </a:t>
            </a:r>
            <a:r>
              <a:rPr lang="en-US" altLang="ko-KR" b="1" dirty="0" err="1"/>
              <a:t>origin.main</a:t>
            </a:r>
            <a:r>
              <a:rPr lang="en-US" altLang="ko-KR" b="1" dirty="0"/>
              <a:t> </a:t>
            </a:r>
            <a:r>
              <a:rPr lang="ko-KR" altLang="en-US" b="1" dirty="0"/>
              <a:t>을 통해 차이점 비교</a:t>
            </a:r>
            <a:br>
              <a:rPr lang="en-US" altLang="ko-KR" b="1" dirty="0"/>
            </a:br>
            <a:r>
              <a:rPr lang="en-US" altLang="ko-KR" b="1" dirty="0"/>
              <a:t>git</a:t>
            </a:r>
            <a:r>
              <a:rPr lang="ko-KR" altLang="en-US" b="1" dirty="0"/>
              <a:t> </a:t>
            </a:r>
            <a:r>
              <a:rPr lang="en-US" altLang="ko-KR" b="1" dirty="0"/>
              <a:t>merge origin/main </a:t>
            </a:r>
            <a:r>
              <a:rPr lang="ko-KR" altLang="en-US" b="1" dirty="0"/>
              <a:t>을 통해 </a:t>
            </a:r>
            <a:r>
              <a:rPr lang="en-US" altLang="ko-KR" b="1" dirty="0"/>
              <a:t>git pull</a:t>
            </a:r>
            <a:r>
              <a:rPr lang="ko-KR" altLang="en-US" b="1" dirty="0"/>
              <a:t>과 같은 행동 수행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5678BD-BAD3-4480-0490-F66C6A1F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00" y="534403"/>
            <a:ext cx="2632346" cy="1854012"/>
          </a:xfrm>
          <a:prstGeom prst="rect">
            <a:avLst/>
          </a:prstGeom>
        </p:spPr>
      </p:pic>
      <p:pic>
        <p:nvPicPr>
          <p:cNvPr id="4" name="Picture 2" descr="GitLab 저장소 생성 및 commit &amp; push &amp; merge">
            <a:extLst>
              <a:ext uri="{FF2B5EF4-FFF2-40B4-BE49-F238E27FC236}">
                <a16:creationId xmlns:a16="http://schemas.microsoft.com/office/drawing/2014/main" id="{F0706A6B-748F-F0DF-5AFC-86CB9674F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948C1A-C8D4-9A79-9350-BCCB9C995448}"/>
              </a:ext>
            </a:extLst>
          </p:cNvPr>
          <p:cNvCxnSpPr/>
          <p:nvPr/>
        </p:nvCxnSpPr>
        <p:spPr bwMode="auto">
          <a:xfrm>
            <a:off x="7225117" y="3483864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B9FEF-182A-37D9-D6CF-1E3DDB28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9D07-0417-DA55-2021-411AE69B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tx1"/>
                </a:solidFill>
              </a:rPr>
              <a:t>Changes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1F162-6822-68FF-9200-633D85A2F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push -u [</a:t>
            </a:r>
            <a:r>
              <a:rPr lang="ko-KR" altLang="en-US" b="1" dirty="0" err="1"/>
              <a:t>원격저장소명</a:t>
            </a:r>
            <a:r>
              <a:rPr lang="en-US" altLang="ko-KR" b="1" dirty="0"/>
              <a:t>] 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</a:p>
          <a:p>
            <a:pPr lvl="1"/>
            <a:r>
              <a:rPr lang="ko-KR" altLang="en-US" b="1" dirty="0"/>
              <a:t>커밋한 내용을 원격 저장소에 업로드</a:t>
            </a:r>
            <a:endParaRPr lang="en-US" altLang="ko-KR" b="1" dirty="0"/>
          </a:p>
          <a:p>
            <a:pPr lvl="1"/>
            <a:r>
              <a:rPr lang="en-US" altLang="ko-KR" b="1" dirty="0"/>
              <a:t>-u </a:t>
            </a:r>
            <a:r>
              <a:rPr lang="ko-KR" altLang="en-US" b="1" dirty="0"/>
              <a:t>옵션을 추가하여 다음부터는 </a:t>
            </a:r>
            <a:r>
              <a:rPr lang="en-US" altLang="ko-KR" b="1" dirty="0"/>
              <a:t>git push </a:t>
            </a:r>
            <a:r>
              <a:rPr lang="ko-KR" altLang="en-US" b="1" dirty="0"/>
              <a:t>만 해도</a:t>
            </a:r>
            <a:br>
              <a:rPr lang="en-US" altLang="ko-KR" b="1" dirty="0"/>
            </a:br>
            <a:r>
              <a:rPr lang="ko-KR" altLang="en-US" b="1" dirty="0"/>
              <a:t>알아서 </a:t>
            </a:r>
            <a:r>
              <a:rPr lang="en-US" altLang="ko-KR" b="1" dirty="0"/>
              <a:t>[</a:t>
            </a:r>
            <a:r>
              <a:rPr lang="ko-KR" altLang="en-US" b="1" dirty="0" err="1"/>
              <a:t>원격저장소명</a:t>
            </a:r>
            <a:r>
              <a:rPr lang="en-US" altLang="ko-KR" b="1" dirty="0"/>
              <a:t>]</a:t>
            </a:r>
            <a:r>
              <a:rPr lang="ko-KR" altLang="en-US" b="1" dirty="0"/>
              <a:t> </a:t>
            </a:r>
            <a:r>
              <a:rPr lang="en-US" altLang="ko-KR" b="1" dirty="0"/>
              <a:t>[</a:t>
            </a:r>
            <a:r>
              <a:rPr lang="ko-KR" altLang="en-US" b="1" dirty="0" err="1"/>
              <a:t>브랜치명</a:t>
            </a:r>
            <a:r>
              <a:rPr lang="en-US" altLang="ko-KR" b="1" dirty="0"/>
              <a:t>]</a:t>
            </a:r>
            <a:r>
              <a:rPr lang="ko-KR" altLang="en-US" b="1" dirty="0"/>
              <a:t>으로 전달</a:t>
            </a:r>
            <a:endParaRPr lang="en-US" altLang="ko-KR" b="1" dirty="0"/>
          </a:p>
          <a:p>
            <a:pPr lvl="1"/>
            <a:r>
              <a:rPr lang="ko-KR" altLang="en-US" b="1" dirty="0"/>
              <a:t>주의할 점은 여기서 </a:t>
            </a:r>
            <a:r>
              <a:rPr lang="ko-KR" altLang="en-US" b="1" dirty="0" err="1"/>
              <a:t>브랜치명은</a:t>
            </a:r>
            <a:r>
              <a:rPr lang="ko-KR" altLang="en-US" b="1" dirty="0"/>
              <a:t> 원격저장소의 </a:t>
            </a:r>
            <a:r>
              <a:rPr lang="ko-KR" altLang="en-US" b="1" dirty="0" err="1"/>
              <a:t>브랜치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C8586B-5569-F837-0FA2-2F1F2714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53" y="4716269"/>
            <a:ext cx="6609944" cy="1517895"/>
          </a:xfrm>
          <a:prstGeom prst="rect">
            <a:avLst/>
          </a:prstGeom>
        </p:spPr>
      </p:pic>
      <p:pic>
        <p:nvPicPr>
          <p:cNvPr id="4" name="Picture 2" descr="GitLab 저장소 생성 및 commit &amp; push &amp; merge">
            <a:extLst>
              <a:ext uri="{FF2B5EF4-FFF2-40B4-BE49-F238E27FC236}">
                <a16:creationId xmlns:a16="http://schemas.microsoft.com/office/drawing/2014/main" id="{D42F25E4-9F83-ED9B-3A6A-E71F43E56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FD0BA87-BABA-E682-95D8-70D38E16DBBB}"/>
              </a:ext>
            </a:extLst>
          </p:cNvPr>
          <p:cNvCxnSpPr/>
          <p:nvPr/>
        </p:nvCxnSpPr>
        <p:spPr bwMode="auto">
          <a:xfrm>
            <a:off x="7225117" y="4005072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0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0EF41-2A75-1A4A-EFCB-84C27961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64406-DCD6-7B03-D366-BA86CC6C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SVN vs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3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EDC0-9260-A3A8-8476-32E649C8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9A5D6-6F2A-F03F-C014-C5E2019F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SVN vs Git – </a:t>
            </a:r>
            <a:r>
              <a:rPr lang="ko-KR" altLang="en-US" dirty="0">
                <a:solidFill>
                  <a:srgbClr val="FF0000"/>
                </a:solidFill>
              </a:rPr>
              <a:t>유사기능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8E047-0CB6-4E45-699F-E317CAF2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Checkout = git clone</a:t>
            </a:r>
          </a:p>
          <a:p>
            <a:r>
              <a:rPr lang="en-US" altLang="ko-KR" b="1" dirty="0"/>
              <a:t>Update = git pull</a:t>
            </a:r>
          </a:p>
          <a:p>
            <a:endParaRPr lang="en-US" altLang="ko-KR" b="1" dirty="0"/>
          </a:p>
          <a:p>
            <a:r>
              <a:rPr lang="en-US" altLang="ko-KR" b="1" dirty="0"/>
              <a:t>Add = git add</a:t>
            </a:r>
          </a:p>
          <a:p>
            <a:r>
              <a:rPr lang="en-US" altLang="ko-KR" b="1" dirty="0"/>
              <a:t>Commit = git commit</a:t>
            </a:r>
          </a:p>
          <a:p>
            <a:r>
              <a:rPr lang="en-US" altLang="ko-KR" b="1" dirty="0"/>
              <a:t>Branch = git branch</a:t>
            </a:r>
          </a:p>
          <a:p>
            <a:r>
              <a:rPr lang="en-US" altLang="ko-KR" b="1" dirty="0"/>
              <a:t>Switch = git switch</a:t>
            </a:r>
          </a:p>
          <a:p>
            <a:r>
              <a:rPr lang="en-US" altLang="ko-KR" b="1" dirty="0"/>
              <a:t>Merge = git merge</a:t>
            </a:r>
          </a:p>
          <a:p>
            <a:r>
              <a:rPr lang="en-US" altLang="ko-KR" b="1" dirty="0"/>
              <a:t>Show log = git log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C37EDC-5303-2BD4-ED0B-BDA0D9F0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81" y="3095732"/>
            <a:ext cx="4505954" cy="10288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4F5EB1-63D1-C38D-1EA5-EA94D542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81" y="1847783"/>
            <a:ext cx="211484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3FD3C-C9EC-2F19-532D-DB7A7A10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9F3DD-3BE0-68FB-3F62-8D48BB81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SVN vs Git – </a:t>
            </a:r>
            <a:r>
              <a:rPr lang="ko-KR" altLang="en-US" dirty="0">
                <a:solidFill>
                  <a:srgbClr val="FF0000"/>
                </a:solidFill>
              </a:rPr>
              <a:t>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7734A4-089F-82EA-2423-ED648227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SVN</a:t>
            </a:r>
            <a:r>
              <a:rPr lang="ko-KR" altLang="en-US" b="1" dirty="0"/>
              <a:t>은 중앙 서버에 존재하는</a:t>
            </a:r>
            <a:br>
              <a:rPr lang="en-US" altLang="ko-KR" b="1" dirty="0"/>
            </a:br>
            <a:r>
              <a:rPr lang="ko-KR" altLang="en-US" b="1" dirty="0"/>
              <a:t>이력</a:t>
            </a:r>
            <a:r>
              <a:rPr lang="en-US" altLang="ko-KR" b="1" dirty="0"/>
              <a:t>, </a:t>
            </a:r>
            <a:r>
              <a:rPr lang="ko-KR" altLang="en-US" b="1" dirty="0"/>
              <a:t>코드를 가져오는 개념</a:t>
            </a:r>
            <a:endParaRPr lang="en-US" altLang="ko-KR" b="1" dirty="0"/>
          </a:p>
          <a:p>
            <a:r>
              <a:rPr lang="en-US" altLang="ko-KR" b="1" dirty="0"/>
              <a:t>Git</a:t>
            </a:r>
            <a:r>
              <a:rPr lang="ko-KR" altLang="en-US" b="1" dirty="0"/>
              <a:t>은 로컬마다 이력</a:t>
            </a:r>
            <a:r>
              <a:rPr lang="en-US" altLang="ko-KR" b="1" dirty="0"/>
              <a:t>, </a:t>
            </a:r>
            <a:r>
              <a:rPr lang="ko-KR" altLang="en-US" b="1" dirty="0"/>
              <a:t>코드를</a:t>
            </a:r>
            <a:br>
              <a:rPr lang="en-US" altLang="ko-KR" b="1" dirty="0"/>
            </a:br>
            <a:r>
              <a:rPr lang="ko-KR" altLang="en-US" b="1" dirty="0"/>
              <a:t>복사본으로 개인마다 가지고 있는 개념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SVN</a:t>
            </a:r>
            <a:r>
              <a:rPr lang="ko-KR" altLang="en-US" b="1" dirty="0"/>
              <a:t>은 </a:t>
            </a:r>
            <a:r>
              <a:rPr lang="en-US" altLang="ko-KR" b="1" dirty="0"/>
              <a:t>Commit</a:t>
            </a:r>
            <a:r>
              <a:rPr lang="ko-KR" altLang="en-US" b="1" dirty="0"/>
              <a:t>을 하더라도</a:t>
            </a:r>
            <a:r>
              <a:rPr lang="en-US" altLang="ko-KR" b="1" dirty="0"/>
              <a:t> </a:t>
            </a:r>
            <a:r>
              <a:rPr lang="ko-KR" altLang="en-US" b="1" dirty="0"/>
              <a:t>중앙 서버와</a:t>
            </a:r>
            <a:br>
              <a:rPr lang="en-US" altLang="ko-KR" b="1" dirty="0"/>
            </a:br>
            <a:r>
              <a:rPr lang="ko-KR" altLang="en-US" b="1" dirty="0"/>
              <a:t>통신해야 하므로 네트워크가 필요</a:t>
            </a:r>
            <a:endParaRPr lang="en-US" altLang="ko-KR" b="1" dirty="0"/>
          </a:p>
          <a:p>
            <a:r>
              <a:rPr lang="en-US" altLang="ko-KR" b="1" dirty="0"/>
              <a:t>Git</a:t>
            </a:r>
            <a:r>
              <a:rPr lang="ko-KR" altLang="en-US" b="1" dirty="0"/>
              <a:t>은 </a:t>
            </a:r>
            <a:r>
              <a:rPr lang="en-US" altLang="ko-KR" b="1" dirty="0"/>
              <a:t>push, pull </a:t>
            </a:r>
            <a:r>
              <a:rPr lang="ko-KR" altLang="en-US" b="1" dirty="0"/>
              <a:t>등 공유할 때만 필요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1028" name="Picture 4" descr="SVN] SVN(Subversion) 이란?">
            <a:extLst>
              <a:ext uri="{FF2B5EF4-FFF2-40B4-BE49-F238E27FC236}">
                <a16:creationId xmlns:a16="http://schemas.microsoft.com/office/drawing/2014/main" id="{DE44FAB1-C77B-87CF-4A4A-FB4F8512F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77" y="661329"/>
            <a:ext cx="4252822" cy="2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VN] SVN(Subversion) 이란?">
            <a:extLst>
              <a:ext uri="{FF2B5EF4-FFF2-40B4-BE49-F238E27FC236}">
                <a16:creationId xmlns:a16="http://schemas.microsoft.com/office/drawing/2014/main" id="{6B507FB2-B39E-6B87-D451-16864CE61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77" y="3587740"/>
            <a:ext cx="4252822" cy="276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3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56CE2-2F11-DA65-DE7C-3A43C03AD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C847-C085-F66F-BF92-DB3EA781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SVN vs Git – </a:t>
            </a:r>
            <a:r>
              <a:rPr lang="ko-KR" altLang="en-US" dirty="0">
                <a:solidFill>
                  <a:srgbClr val="FF0000"/>
                </a:solidFill>
              </a:rPr>
              <a:t>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FE2FF-5798-77CD-1392-9A7A6F29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SVN</a:t>
            </a:r>
            <a:r>
              <a:rPr lang="ko-KR" altLang="en-US" b="1" dirty="0"/>
              <a:t>의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서버의 디렉토리를</a:t>
            </a:r>
            <a:br>
              <a:rPr lang="en-US" altLang="ko-KR" b="1" dirty="0"/>
            </a:br>
            <a:r>
              <a:rPr lang="ko-KR" altLang="en-US" b="1" dirty="0"/>
              <a:t>복사하는 방식이라 무겁지만</a:t>
            </a:r>
            <a:endParaRPr lang="en-US" altLang="ko-KR" b="1" dirty="0"/>
          </a:p>
          <a:p>
            <a:r>
              <a:rPr lang="en-US" altLang="ko-KR" b="1" dirty="0"/>
              <a:t>Git</a:t>
            </a:r>
            <a:r>
              <a:rPr lang="ko-KR" altLang="en-US" b="1" dirty="0"/>
              <a:t>의 </a:t>
            </a:r>
            <a:r>
              <a:rPr lang="ko-KR" altLang="en-US" b="1" dirty="0" err="1"/>
              <a:t>브랜치는</a:t>
            </a:r>
            <a:r>
              <a:rPr lang="ko-KR" altLang="en-US" b="1" dirty="0"/>
              <a:t> 특정 </a:t>
            </a:r>
            <a:r>
              <a:rPr lang="ko-KR" altLang="en-US" b="1" dirty="0" err="1"/>
              <a:t>커밋을</a:t>
            </a:r>
            <a:r>
              <a:rPr lang="ko-KR" altLang="en-US" b="1" dirty="0"/>
              <a:t> 가리키는</a:t>
            </a:r>
            <a:br>
              <a:rPr lang="en-US" altLang="ko-KR" b="1" dirty="0"/>
            </a:br>
            <a:r>
              <a:rPr lang="ko-KR" altLang="en-US" b="1" dirty="0"/>
              <a:t>포인터 역할일 뿐이라 가벼움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SVN</a:t>
            </a:r>
            <a:r>
              <a:rPr lang="ko-KR" altLang="en-US" b="1" dirty="0"/>
              <a:t>은 </a:t>
            </a:r>
            <a:r>
              <a:rPr lang="ko-KR" altLang="en-US" b="1" dirty="0" err="1"/>
              <a:t>리비전</a:t>
            </a:r>
            <a:r>
              <a:rPr lang="ko-KR" altLang="en-US" b="1" dirty="0"/>
              <a:t> 번호를 사용하여</a:t>
            </a:r>
            <a:br>
              <a:rPr lang="en-US" altLang="ko-KR" b="1" dirty="0"/>
            </a:br>
            <a:r>
              <a:rPr lang="ko-KR" altLang="en-US" b="1" dirty="0"/>
              <a:t>순차적으로 증가하는 방식이지만</a:t>
            </a:r>
            <a:endParaRPr lang="en-US" altLang="ko-KR" b="1" dirty="0"/>
          </a:p>
          <a:p>
            <a:r>
              <a:rPr lang="en-US" altLang="ko-KR" b="1" dirty="0"/>
              <a:t>Git</a:t>
            </a:r>
            <a:r>
              <a:rPr lang="ko-KR" altLang="en-US" b="1" dirty="0"/>
              <a:t>은 </a:t>
            </a:r>
            <a:r>
              <a:rPr lang="ko-KR" altLang="en-US" b="1" dirty="0" err="1"/>
              <a:t>해시값을</a:t>
            </a:r>
            <a:r>
              <a:rPr lang="ko-KR" altLang="en-US" b="1" dirty="0"/>
              <a:t> 사용하기 때문에</a:t>
            </a:r>
            <a:br>
              <a:rPr lang="en-US" altLang="ko-KR" b="1" dirty="0"/>
            </a:br>
            <a:r>
              <a:rPr lang="ko-KR" altLang="en-US" b="1" dirty="0"/>
              <a:t>암호화하여 프로젝트를 저장</a:t>
            </a:r>
            <a:endParaRPr lang="en-US" altLang="ko-KR" b="1" dirty="0"/>
          </a:p>
        </p:txBody>
      </p:sp>
      <p:pic>
        <p:nvPicPr>
          <p:cNvPr id="13314" name="Picture 2" descr="Using Branches | SVN Book">
            <a:extLst>
              <a:ext uri="{FF2B5EF4-FFF2-40B4-BE49-F238E27FC236}">
                <a16:creationId xmlns:a16="http://schemas.microsoft.com/office/drawing/2014/main" id="{0AF2B607-950A-34C6-AFEA-D6DC0041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31" y="756431"/>
            <a:ext cx="1856248" cy="275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NET Handbook | Git / Branching Strategies">
            <a:extLst>
              <a:ext uri="{FF2B5EF4-FFF2-40B4-BE49-F238E27FC236}">
                <a16:creationId xmlns:a16="http://schemas.microsoft.com/office/drawing/2014/main" id="{C290B61D-996C-A930-63FA-CAD3678D7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532" y="3670540"/>
            <a:ext cx="4987933" cy="275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AAF7-6D4D-6B26-469E-9E3FF8EC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 </a:t>
            </a:r>
            <a:r>
              <a:rPr lang="en-US" altLang="ko-KR" dirty="0"/>
              <a:t>(GitHub)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5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A3FBA-F3CC-A544-0CD1-8902F293D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6340C-E6FA-B351-4236-66455E76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</a:t>
            </a:r>
            <a:r>
              <a:rPr lang="ko-KR" altLang="en-US" dirty="0">
                <a:solidFill>
                  <a:schemeClr val="tx1"/>
                </a:solidFill>
              </a:rPr>
              <a:t>왜 사용해야 하는가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42EE8-A1C2-29AE-F0F8-210F7CC6E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팀의 생산성을 극대화하는 협업 플랫폼</a:t>
            </a:r>
            <a:endParaRPr lang="en-US" altLang="ko-KR" b="1" dirty="0"/>
          </a:p>
          <a:p>
            <a:pPr lvl="1"/>
            <a:r>
              <a:rPr lang="ko-KR" altLang="en-US" b="1" dirty="0"/>
              <a:t>코드 리뷰</a:t>
            </a:r>
            <a:endParaRPr lang="en-US" altLang="ko-KR" b="1" dirty="0"/>
          </a:p>
          <a:p>
            <a:pPr lvl="2"/>
            <a:r>
              <a:rPr lang="ko-KR" altLang="en-US" b="1" dirty="0"/>
              <a:t>메인 </a:t>
            </a:r>
            <a:r>
              <a:rPr lang="ko-KR" altLang="en-US" b="1" dirty="0" err="1"/>
              <a:t>브랜치에</a:t>
            </a:r>
            <a:r>
              <a:rPr lang="ko-KR" altLang="en-US" b="1" dirty="0"/>
              <a:t> 합치기 전에 동료들과 온라인으로 검토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1"/>
            <a:r>
              <a:rPr lang="ko-KR" altLang="en-US" b="1" dirty="0"/>
              <a:t>이슈 </a:t>
            </a:r>
            <a:r>
              <a:rPr lang="ko-KR" altLang="en-US" b="1" dirty="0" err="1"/>
              <a:t>트래킹</a:t>
            </a:r>
            <a:endParaRPr lang="en-US" altLang="ko-KR" b="1" dirty="0"/>
          </a:p>
          <a:p>
            <a:pPr lvl="2"/>
            <a:r>
              <a:rPr lang="ko-KR" altLang="en-US" b="1" dirty="0"/>
              <a:t>이슈가 생겼을 때 누가 수정하였는지 체계적으로 관리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1"/>
            <a:r>
              <a:rPr lang="ko-KR" altLang="en-US" b="1" dirty="0"/>
              <a:t>프로젝트 관리</a:t>
            </a:r>
            <a:endParaRPr lang="en-US" altLang="ko-KR" b="1" dirty="0"/>
          </a:p>
          <a:p>
            <a:pPr lvl="2"/>
            <a:r>
              <a:rPr lang="ko-KR" altLang="en-US" b="1" dirty="0"/>
              <a:t>시각적으로 팀의 전체적인 작업 현황을 파악</a:t>
            </a:r>
            <a:endParaRPr lang="en-US" altLang="ko-KR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0A38CA-0EC6-35D3-B0A0-06AACBC7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82" y="3879638"/>
            <a:ext cx="5187696" cy="257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64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92752-1AB9-7AA5-3806-C372C68D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형상 관리의 목적</a:t>
            </a:r>
          </a:p>
        </p:txBody>
      </p:sp>
    </p:spTree>
    <p:extLst>
      <p:ext uri="{BB962C8B-B14F-4D97-AF65-F5344CB8AC3E}">
        <p14:creationId xmlns:p14="http://schemas.microsoft.com/office/powerpoint/2010/main" val="95773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2F2A0-06C1-39F3-7CD3-78B230B1A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5E0E8-2F04-EB0F-2E5A-7BB986D0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– </a:t>
            </a:r>
            <a:r>
              <a:rPr lang="ko-KR" altLang="en-US">
                <a:solidFill>
                  <a:schemeClr val="tx1"/>
                </a:solidFill>
              </a:rPr>
              <a:t>제공하는 가치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AA1A6-FF49-276F-A064-6B302D2C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오픈 소스</a:t>
            </a:r>
            <a:endParaRPr lang="en-US" altLang="ko-KR" b="1" dirty="0"/>
          </a:p>
          <a:p>
            <a:pPr lvl="1"/>
            <a:r>
              <a:rPr lang="ko-KR" altLang="en-US" b="1" dirty="0"/>
              <a:t>전 세계 수많은 사용자가 오픈소스로 </a:t>
            </a:r>
            <a:r>
              <a:rPr lang="en-US" altLang="ko-KR" b="1" dirty="0"/>
              <a:t>GitHub</a:t>
            </a:r>
            <a:r>
              <a:rPr lang="ko-KR" altLang="en-US" b="1" dirty="0"/>
              <a:t>에 제공</a:t>
            </a:r>
            <a:endParaRPr lang="en-US" altLang="ko-KR" b="1" dirty="0"/>
          </a:p>
          <a:p>
            <a:pPr lvl="1"/>
            <a:r>
              <a:rPr lang="ko-KR" altLang="en-US" b="1" dirty="0"/>
              <a:t>필요한 라이브러리를 쉽게 찾고 기여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개발자 포트폴리오</a:t>
            </a:r>
            <a:endParaRPr lang="en-US" altLang="ko-KR" b="1" dirty="0"/>
          </a:p>
          <a:p>
            <a:pPr lvl="1"/>
            <a:r>
              <a:rPr lang="en-US" altLang="ko-KR" b="1" dirty="0"/>
              <a:t>GitHub</a:t>
            </a:r>
            <a:r>
              <a:rPr lang="ko-KR" altLang="en-US" b="1" dirty="0"/>
              <a:t> 활동</a:t>
            </a:r>
            <a:r>
              <a:rPr lang="en-US" altLang="ko-KR" b="1" dirty="0"/>
              <a:t>(</a:t>
            </a:r>
            <a:r>
              <a:rPr lang="ko-KR" altLang="en-US" b="1" dirty="0"/>
              <a:t>잔디 심기</a:t>
            </a:r>
            <a:r>
              <a:rPr lang="en-US" altLang="ko-KR" b="1" dirty="0"/>
              <a:t>)</a:t>
            </a:r>
            <a:r>
              <a:rPr lang="ko-KR" altLang="en-US" b="1" dirty="0"/>
              <a:t>과 코드는 이력서이자 포트폴리오가 될 수 있다</a:t>
            </a:r>
            <a:r>
              <a:rPr lang="en-US" altLang="ko-KR" b="1" dirty="0"/>
              <a:t>.</a:t>
            </a:r>
          </a:p>
        </p:txBody>
      </p:sp>
      <p:pic>
        <p:nvPicPr>
          <p:cNvPr id="1026" name="Picture 2" descr="GitHub &amp; Gitlab 잔디 연동하기">
            <a:extLst>
              <a:ext uri="{FF2B5EF4-FFF2-40B4-BE49-F238E27FC236}">
                <a16:creationId xmlns:a16="http://schemas.microsoft.com/office/drawing/2014/main" id="{E49FCE0A-7651-471A-E9E5-5C0E56D9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513931"/>
            <a:ext cx="5295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470" y="2792361"/>
            <a:ext cx="11926529" cy="769441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25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6750D-F1D0-B5E7-276C-FCB9BDE2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형상 관리의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A1EDC-0EE9-C3AE-3BEC-4BC44A6F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코드 형상 관리 </a:t>
            </a:r>
            <a:r>
              <a:rPr lang="en-US" altLang="ko-KR" b="1" dirty="0"/>
              <a:t>: </a:t>
            </a:r>
            <a:r>
              <a:rPr lang="ko-KR" altLang="en-US" b="1" dirty="0"/>
              <a:t>소프트웨어 개발 과정</a:t>
            </a:r>
            <a:r>
              <a:rPr lang="ko-KR" altLang="en-US" dirty="0"/>
              <a:t>에서 발생하는 </a:t>
            </a:r>
            <a:r>
              <a:rPr lang="ko-KR" altLang="en-US" b="1" dirty="0"/>
              <a:t>소스 코드</a:t>
            </a:r>
            <a:r>
              <a:rPr lang="en-US" altLang="ko-KR" b="1" dirty="0"/>
              <a:t>, </a:t>
            </a:r>
            <a:r>
              <a:rPr lang="ko-KR" altLang="en-US" b="1" dirty="0"/>
              <a:t>문서 등 결과물의 버전을 체계적으로 추적하고 통제</a:t>
            </a:r>
            <a:r>
              <a:rPr lang="ko-KR" altLang="en-US" dirty="0"/>
              <a:t>하여 일관성과 추적 가능성을 보장하는 활동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프로젝트의 변경 사항을 기록하는 </a:t>
            </a:r>
            <a:r>
              <a:rPr lang="en-US" altLang="ko-KR" b="1" dirty="0"/>
              <a:t>‘</a:t>
            </a:r>
            <a:r>
              <a:rPr lang="ko-KR" altLang="en-US" b="1" dirty="0"/>
              <a:t>디지털 작업 일지</a:t>
            </a:r>
            <a:r>
              <a:rPr lang="en-US" altLang="ko-KR" b="1" dirty="0"/>
              <a:t>’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원격 저장소 </a:t>
            </a:r>
            <a:r>
              <a:rPr lang="en-US" altLang="ko-KR" b="1" dirty="0"/>
              <a:t>: </a:t>
            </a:r>
            <a:r>
              <a:rPr lang="ko-KR" altLang="en-US" b="1" dirty="0"/>
              <a:t>코드를 공유하고 백업하기 위한 인터넷상의 안전한 </a:t>
            </a:r>
            <a:r>
              <a:rPr lang="en-US" altLang="ko-KR" b="1" dirty="0"/>
              <a:t>‘</a:t>
            </a:r>
            <a:r>
              <a:rPr lang="ko-KR" altLang="en-US" b="1" dirty="0"/>
              <a:t>공용 작업 폴더</a:t>
            </a:r>
            <a:r>
              <a:rPr lang="en-US" altLang="ko-KR" b="1" dirty="0"/>
              <a:t>’</a:t>
            </a:r>
          </a:p>
          <a:p>
            <a:pPr lvl="1"/>
            <a:r>
              <a:rPr lang="en-US" altLang="ko-KR" b="1" dirty="0"/>
              <a:t>GitHub, GitLab </a:t>
            </a:r>
            <a:r>
              <a:rPr lang="ko-KR" altLang="en-US" b="1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41307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24D1-200C-0FDE-0E61-4E22D7DDD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498F7-E37B-43F2-570F-35E20958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형상 관리의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795AA-E5F0-5F5D-B181-F757A6877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코드를 잘못 저장하였을 때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config.txt</a:t>
            </a:r>
            <a:r>
              <a:rPr lang="ko-KR" altLang="en-US" b="1" dirty="0"/>
              <a:t>를 잘못 수정한 상황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Git </a:t>
            </a:r>
            <a:r>
              <a:rPr lang="ko-KR" altLang="en-US" b="1" dirty="0"/>
              <a:t>을 이용하여 복구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3E909FB-3DC5-16CD-125F-67FD9591E87F}"/>
              </a:ext>
            </a:extLst>
          </p:cNvPr>
          <p:cNvGrpSpPr/>
          <p:nvPr/>
        </p:nvGrpSpPr>
        <p:grpSpPr>
          <a:xfrm>
            <a:off x="5708676" y="1583635"/>
            <a:ext cx="5873723" cy="3810026"/>
            <a:chOff x="6096000" y="1939452"/>
            <a:chExt cx="5873723" cy="38100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37D6903-3333-2140-DF19-1B810F96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939452"/>
              <a:ext cx="5873723" cy="3810026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E53B123-FE38-4873-8093-3AC08424DD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00149" y="2174452"/>
              <a:ext cx="346957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C8A9FC8-7944-5731-1FF8-3A221F0798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00149" y="4498622"/>
              <a:ext cx="189217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E5F1774-7A2F-37B5-35D7-299A27C39A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1" y="5529149"/>
              <a:ext cx="148278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38DDCA6-486F-CDF7-B0A7-A9939120307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1" y="4264270"/>
              <a:ext cx="181755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64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F0337-732E-5BA7-D004-D78E9E115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9A3B3-F2DC-C712-2A81-8559A994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형상 관리의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39CE6-34A5-7061-4167-23432B51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2</a:t>
            </a:r>
            <a:r>
              <a:rPr lang="ko-KR" altLang="en-US" b="1" dirty="0"/>
              <a:t>명 이상이 코드를 수정해</a:t>
            </a:r>
            <a:br>
              <a:rPr lang="en-US" altLang="ko-KR" b="1" dirty="0"/>
            </a:br>
            <a:r>
              <a:rPr lang="ko-KR" altLang="en-US" b="1" dirty="0"/>
              <a:t>충돌이 날 때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같은 코드를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가 수정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Git</a:t>
            </a:r>
            <a:r>
              <a:rPr lang="ko-KR" altLang="en-US" b="1" dirty="0"/>
              <a:t>에서 수정 과정에</a:t>
            </a:r>
            <a:br>
              <a:rPr lang="en-US" altLang="ko-KR" b="1" dirty="0"/>
            </a:br>
            <a:r>
              <a:rPr lang="ko-KR" altLang="en-US" b="1" dirty="0"/>
              <a:t>충돌이 있음을 알림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CE0463-BE7C-6646-A022-59D4DDF0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165" y="820069"/>
            <a:ext cx="5458587" cy="565864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35D1DB-66F1-1B9D-A542-FCD1C4AAB7ED}"/>
              </a:ext>
            </a:extLst>
          </p:cNvPr>
          <p:cNvCxnSpPr>
            <a:cxnSpLocks/>
          </p:cNvCxnSpPr>
          <p:nvPr/>
        </p:nvCxnSpPr>
        <p:spPr bwMode="auto">
          <a:xfrm>
            <a:off x="7870421" y="2769674"/>
            <a:ext cx="31110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48BB85-406D-A5AA-F868-B73CDBEA3705}"/>
              </a:ext>
            </a:extLst>
          </p:cNvPr>
          <p:cNvCxnSpPr>
            <a:cxnSpLocks/>
          </p:cNvCxnSpPr>
          <p:nvPr/>
        </p:nvCxnSpPr>
        <p:spPr bwMode="auto">
          <a:xfrm>
            <a:off x="7870421" y="4052135"/>
            <a:ext cx="311100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89D059F-12FB-740A-25F3-BADDC826C14E}"/>
              </a:ext>
            </a:extLst>
          </p:cNvPr>
          <p:cNvCxnSpPr>
            <a:cxnSpLocks/>
          </p:cNvCxnSpPr>
          <p:nvPr/>
        </p:nvCxnSpPr>
        <p:spPr bwMode="auto">
          <a:xfrm>
            <a:off x="6033250" y="6318007"/>
            <a:ext cx="43357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9AEC6F-B217-489D-4BF9-BFDB3D8E4BE2}"/>
              </a:ext>
            </a:extLst>
          </p:cNvPr>
          <p:cNvGrpSpPr/>
          <p:nvPr/>
        </p:nvGrpSpPr>
        <p:grpSpPr>
          <a:xfrm>
            <a:off x="5411268" y="2130725"/>
            <a:ext cx="489200" cy="767750"/>
            <a:chOff x="5411268" y="2130725"/>
            <a:chExt cx="489200" cy="76775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0EA96E6-CEBF-873F-0A95-EA8295459C16}"/>
                </a:ext>
              </a:extLst>
            </p:cNvPr>
            <p:cNvCxnSpPr/>
            <p:nvPr/>
          </p:nvCxnSpPr>
          <p:spPr bwMode="auto">
            <a:xfrm>
              <a:off x="5900468" y="2130725"/>
              <a:ext cx="0" cy="7677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43F0E3-B176-05B6-CE84-7B8B71189331}"/>
                </a:ext>
              </a:extLst>
            </p:cNvPr>
            <p:cNvSpPr txBox="1"/>
            <p:nvPr/>
          </p:nvSpPr>
          <p:spPr>
            <a:xfrm>
              <a:off x="5411268" y="2229201"/>
              <a:ext cx="444352" cy="523220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altLang="ko-KR" sz="2800" b="1" dirty="0">
                  <a:solidFill>
                    <a:schemeClr val="tx1"/>
                  </a:solidFill>
                </a:rPr>
                <a:t>A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6E075E1-5874-E61A-1F1D-398A3B9C95D6}"/>
              </a:ext>
            </a:extLst>
          </p:cNvPr>
          <p:cNvGrpSpPr/>
          <p:nvPr/>
        </p:nvGrpSpPr>
        <p:grpSpPr>
          <a:xfrm>
            <a:off x="5411268" y="3397987"/>
            <a:ext cx="489200" cy="767750"/>
            <a:chOff x="5411268" y="2130725"/>
            <a:chExt cx="489200" cy="76775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B6A79AE-102F-7CF4-A23D-E41DA0000FD0}"/>
                </a:ext>
              </a:extLst>
            </p:cNvPr>
            <p:cNvCxnSpPr/>
            <p:nvPr/>
          </p:nvCxnSpPr>
          <p:spPr bwMode="auto">
            <a:xfrm>
              <a:off x="5900468" y="2130725"/>
              <a:ext cx="0" cy="7677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42B31D-2F93-0E59-9D16-A6A4ED066C6B}"/>
                </a:ext>
              </a:extLst>
            </p:cNvPr>
            <p:cNvSpPr txBox="1"/>
            <p:nvPr/>
          </p:nvSpPr>
          <p:spPr>
            <a:xfrm>
              <a:off x="5411268" y="2229201"/>
              <a:ext cx="444352" cy="523220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altLang="ko-KR" sz="2800" b="1" dirty="0">
                  <a:solidFill>
                    <a:schemeClr val="tx1"/>
                  </a:solidFill>
                </a:rPr>
                <a:t>B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2972EA-50EC-E1C5-6F9D-7A741D40333F}"/>
              </a:ext>
            </a:extLst>
          </p:cNvPr>
          <p:cNvGrpSpPr/>
          <p:nvPr/>
        </p:nvGrpSpPr>
        <p:grpSpPr>
          <a:xfrm>
            <a:off x="5388844" y="4699229"/>
            <a:ext cx="489200" cy="767750"/>
            <a:chOff x="5411268" y="2130725"/>
            <a:chExt cx="489200" cy="76775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73863F7-F544-266F-5272-00AECB4BE170}"/>
                </a:ext>
              </a:extLst>
            </p:cNvPr>
            <p:cNvCxnSpPr/>
            <p:nvPr/>
          </p:nvCxnSpPr>
          <p:spPr bwMode="auto">
            <a:xfrm>
              <a:off x="5900468" y="2130725"/>
              <a:ext cx="0" cy="7677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6C6C52-81B7-FF15-3955-2FABCB58DFFB}"/>
                </a:ext>
              </a:extLst>
            </p:cNvPr>
            <p:cNvSpPr txBox="1"/>
            <p:nvPr/>
          </p:nvSpPr>
          <p:spPr>
            <a:xfrm>
              <a:off x="5411268" y="2229201"/>
              <a:ext cx="444352" cy="523220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altLang="ko-KR" sz="2800" b="1" dirty="0">
                  <a:solidFill>
                    <a:schemeClr val="tx1"/>
                  </a:solidFill>
                </a:rPr>
                <a:t>A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537B18-8A4C-8071-3EE8-885D103859B1}"/>
              </a:ext>
            </a:extLst>
          </p:cNvPr>
          <p:cNvGrpSpPr/>
          <p:nvPr/>
        </p:nvGrpSpPr>
        <p:grpSpPr>
          <a:xfrm>
            <a:off x="5388844" y="5577977"/>
            <a:ext cx="489200" cy="767750"/>
            <a:chOff x="5411268" y="2130725"/>
            <a:chExt cx="489200" cy="76775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731AC0C-6B5B-CEC7-4BDA-1675F5B0FC30}"/>
                </a:ext>
              </a:extLst>
            </p:cNvPr>
            <p:cNvCxnSpPr/>
            <p:nvPr/>
          </p:nvCxnSpPr>
          <p:spPr bwMode="auto">
            <a:xfrm>
              <a:off x="5900468" y="2130725"/>
              <a:ext cx="0" cy="7677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D2C3C7-9BBE-6470-04F7-2FC29C4415DA}"/>
                </a:ext>
              </a:extLst>
            </p:cNvPr>
            <p:cNvSpPr txBox="1"/>
            <p:nvPr/>
          </p:nvSpPr>
          <p:spPr>
            <a:xfrm>
              <a:off x="5411268" y="2229201"/>
              <a:ext cx="444352" cy="523220"/>
            </a:xfrm>
            <a:prstGeom prst="rect">
              <a:avLst/>
            </a:prstGeom>
          </p:spPr>
          <p:txBody>
            <a:bodyPr wrap="none" rtlCol="0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altLang="ko-KR" sz="2800" b="1" dirty="0">
                  <a:solidFill>
                    <a:schemeClr val="tx1"/>
                  </a:solidFill>
                </a:rPr>
                <a:t>B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090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45711-4F5D-DB87-8BA8-3224F6FE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D310-45BD-F79D-2FDB-72413689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</a:t>
            </a:r>
          </a:p>
        </p:txBody>
      </p:sp>
    </p:spTree>
    <p:extLst>
      <p:ext uri="{BB962C8B-B14F-4D97-AF65-F5344CB8AC3E}">
        <p14:creationId xmlns:p14="http://schemas.microsoft.com/office/powerpoint/2010/main" val="20434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0BB95-2064-717D-046B-43E6BC3B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chemeClr val="tx1"/>
                </a:solidFill>
              </a:rPr>
              <a:t>Initialize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64395-076F-8ED2-302B-0096E32DA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</a:t>
            </a:r>
            <a:r>
              <a:rPr lang="en-US" altLang="ko-KR" b="1" dirty="0" err="1"/>
              <a:t>init</a:t>
            </a:r>
            <a:endParaRPr lang="en-US" altLang="ko-KR" b="1" dirty="0"/>
          </a:p>
          <a:p>
            <a:pPr lvl="1"/>
            <a:r>
              <a:rPr lang="ko-KR" altLang="en-US" b="1" dirty="0"/>
              <a:t>현재 폴더를 </a:t>
            </a:r>
            <a:r>
              <a:rPr lang="en-US" altLang="ko-KR" b="1" dirty="0"/>
              <a:t>Git</a:t>
            </a:r>
            <a:r>
              <a:rPr lang="ko-KR" altLang="en-US" b="1" dirty="0"/>
              <a:t>이 관리하는 공간</a:t>
            </a:r>
            <a:r>
              <a:rPr lang="en-US" altLang="ko-KR" b="1" dirty="0"/>
              <a:t>(</a:t>
            </a:r>
            <a:r>
              <a:rPr lang="ko-KR" altLang="en-US" b="1" dirty="0"/>
              <a:t>로컬 저장소</a:t>
            </a:r>
            <a:r>
              <a:rPr lang="en-US" altLang="ko-KR" b="1" dirty="0"/>
              <a:t>)</a:t>
            </a:r>
            <a:r>
              <a:rPr lang="ko-KR" altLang="en-US" b="1" dirty="0"/>
              <a:t>으로 만듭니다</a:t>
            </a:r>
            <a:r>
              <a:rPr lang="en-US" altLang="ko-KR" b="1" dirty="0"/>
              <a:t>. </a:t>
            </a:r>
            <a:r>
              <a:rPr lang="ko-KR" altLang="en-US" b="1" dirty="0"/>
              <a:t>프로젝트 시작 시 최초 한 번만 사용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.git </a:t>
            </a:r>
            <a:r>
              <a:rPr lang="ko-KR" altLang="en-US" b="1" dirty="0"/>
              <a:t>폴더 </a:t>
            </a:r>
            <a:r>
              <a:rPr lang="en-US" altLang="ko-KR" b="1" dirty="0"/>
              <a:t>: </a:t>
            </a:r>
            <a:r>
              <a:rPr lang="ko-KR" altLang="en-US" b="1" dirty="0"/>
              <a:t>숨겨진 폴더로 생성되고 프로젝트 기록과 정보를 담고 있는 핵심 데이터베이스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FDC0CD-0059-9FB7-6D6D-51D6AD6A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175" r="16686"/>
          <a:stretch>
            <a:fillRect/>
          </a:stretch>
        </p:blipFill>
        <p:spPr>
          <a:xfrm>
            <a:off x="609600" y="2805057"/>
            <a:ext cx="5944375" cy="12478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CF69A1-8485-0291-D913-F2FB3C76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51"/>
          <a:stretch>
            <a:fillRect/>
          </a:stretch>
        </p:blipFill>
        <p:spPr>
          <a:xfrm>
            <a:off x="1189139" y="4823070"/>
            <a:ext cx="4906861" cy="333422"/>
          </a:xfrm>
          <a:prstGeom prst="rect">
            <a:avLst/>
          </a:prstGeom>
        </p:spPr>
      </p:pic>
      <p:pic>
        <p:nvPicPr>
          <p:cNvPr id="2050" name="Picture 2" descr="GitLab 저장소 생성 및 commit &amp; push &amp; merge">
            <a:extLst>
              <a:ext uri="{FF2B5EF4-FFF2-40B4-BE49-F238E27FC236}">
                <a16:creationId xmlns:a16="http://schemas.microsoft.com/office/drawing/2014/main" id="{51CE1B9A-9515-077B-8203-C78340D0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192EF28-12FA-108B-8B3D-073F6EA90251}"/>
              </a:ext>
            </a:extLst>
          </p:cNvPr>
          <p:cNvCxnSpPr/>
          <p:nvPr/>
        </p:nvCxnSpPr>
        <p:spPr bwMode="auto">
          <a:xfrm>
            <a:off x="7225117" y="2990088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9B22-B742-E781-0E0B-B1D68C100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E6E72-279A-FE76-8E3C-99172BF5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핵심 명령어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chemeClr val="tx1"/>
                </a:solidFill>
              </a:rPr>
              <a:t>Initialize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14D7C-70DC-3478-956E-D9AC8A88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git clone [URL] </a:t>
            </a:r>
          </a:p>
          <a:p>
            <a:pPr lvl="1"/>
            <a:r>
              <a:rPr lang="en-US" altLang="ko-KR" b="1" dirty="0"/>
              <a:t>GitHub </a:t>
            </a:r>
            <a:r>
              <a:rPr lang="ko-KR" altLang="en-US" b="1" dirty="0"/>
              <a:t>같은 원격 저장소에 있는 프로젝트를 내 컴퓨터로 그대로 복제해 가져와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AE7661-BCFF-CF5D-6D0A-C3620E63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394"/>
          <a:stretch>
            <a:fillRect/>
          </a:stretch>
        </p:blipFill>
        <p:spPr>
          <a:xfrm>
            <a:off x="2183728" y="5580751"/>
            <a:ext cx="5113244" cy="53347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ECCE6B3-EBD8-BFAD-3A53-71F3BD6FBC06}"/>
              </a:ext>
            </a:extLst>
          </p:cNvPr>
          <p:cNvGrpSpPr/>
          <p:nvPr/>
        </p:nvGrpSpPr>
        <p:grpSpPr>
          <a:xfrm>
            <a:off x="766445" y="3921839"/>
            <a:ext cx="4795454" cy="1142082"/>
            <a:chOff x="716825" y="4862304"/>
            <a:chExt cx="4686954" cy="11162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48455F2-5BF7-0DF6-9663-EB55DB7B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4404"/>
            <a:stretch>
              <a:fillRect/>
            </a:stretch>
          </p:blipFill>
          <p:spPr>
            <a:xfrm>
              <a:off x="716825" y="4862304"/>
              <a:ext cx="4686954" cy="1116242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ECD404-3182-4C43-2FF3-06A8E2699365}"/>
                </a:ext>
              </a:extLst>
            </p:cNvPr>
            <p:cNvCxnSpPr/>
            <p:nvPr/>
          </p:nvCxnSpPr>
          <p:spPr bwMode="auto">
            <a:xfrm>
              <a:off x="851908" y="5150366"/>
              <a:ext cx="3950898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3C35C82-73EF-9630-B8D5-87DA41B51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5274365"/>
            <a:ext cx="1031558" cy="11420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E559EA-5FB2-F22A-ED86-5B09FB159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26" y="2634998"/>
            <a:ext cx="4795454" cy="1141023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B3EF9FC-22FE-F92B-8622-BA5E793E4F2A}"/>
              </a:ext>
            </a:extLst>
          </p:cNvPr>
          <p:cNvSpPr/>
          <p:nvPr/>
        </p:nvSpPr>
        <p:spPr bwMode="auto">
          <a:xfrm>
            <a:off x="1610149" y="5694723"/>
            <a:ext cx="452186" cy="301365"/>
          </a:xfrm>
          <a:prstGeom prst="rightArrow">
            <a:avLst/>
          </a:prstGeom>
          <a:solidFill>
            <a:srgbClr val="D1D1D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2" descr="GitLab 저장소 생성 및 commit &amp; push &amp; merge">
            <a:extLst>
              <a:ext uri="{FF2B5EF4-FFF2-40B4-BE49-F238E27FC236}">
                <a16:creationId xmlns:a16="http://schemas.microsoft.com/office/drawing/2014/main" id="{3713C97C-CB19-3633-1B4B-9CBCD9716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17" y="2502543"/>
            <a:ext cx="4357282" cy="289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39A11D-F0FB-C5E9-B2B9-34425CE632C5}"/>
              </a:ext>
            </a:extLst>
          </p:cNvPr>
          <p:cNvCxnSpPr/>
          <p:nvPr/>
        </p:nvCxnSpPr>
        <p:spPr bwMode="auto">
          <a:xfrm>
            <a:off x="7225117" y="2990088"/>
            <a:ext cx="0" cy="512064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TM_Corporate_Template">
  <a:themeElements>
    <a:clrScheme name="Custom 10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005B96"/>
      </a:accent1>
      <a:accent2>
        <a:srgbClr val="FFB400"/>
      </a:accent2>
      <a:accent3>
        <a:srgbClr val="7EB606"/>
      </a:accent3>
      <a:accent4>
        <a:srgbClr val="E2751D"/>
      </a:accent4>
      <a:accent5>
        <a:srgbClr val="E2751D"/>
      </a:accent5>
      <a:accent6>
        <a:srgbClr val="C00000"/>
      </a:accent6>
      <a:hlink>
        <a:srgbClr val="7030A0"/>
      </a:hlink>
      <a:folHlink>
        <a:srgbClr val="00B0F0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1D1D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1D1D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  <a:txDef>
      <a:spPr/>
      <a:bodyPr>
        <a:prstTxWarp prst="textNoShape">
          <a:avLst/>
        </a:prstTxWarp>
      </a:bodyPr>
      <a:lstStyle>
        <a:defPPr algn="l" eaLnBrk="0" hangingPunct="0">
          <a:defRPr sz="2800" b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TM_Corpora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13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E70000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14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5786BC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B4C3DA"/>
        </a:accent5>
        <a:accent6>
          <a:srgbClr val="E70000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15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5786BC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B4C3DA"/>
        </a:accent5>
        <a:accent6>
          <a:srgbClr val="E70000"/>
        </a:accent6>
        <a:hlink>
          <a:srgbClr val="CC0000"/>
        </a:hlink>
        <a:folHlink>
          <a:srgbClr val="8FC4E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139094</TotalTime>
  <Words>1114</Words>
  <Application>Microsoft Office PowerPoint</Application>
  <PresentationFormat>와이드스크린</PresentationFormat>
  <Paragraphs>206</Paragraphs>
  <Slides>31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Calibri</vt:lpstr>
      <vt:lpstr>Arial</vt:lpstr>
      <vt:lpstr>TM_Corporate_Template</vt:lpstr>
      <vt:lpstr>세미나 - Git</vt:lpstr>
      <vt:lpstr>Agenda</vt:lpstr>
      <vt:lpstr>코드 형상 관리의 목적</vt:lpstr>
      <vt:lpstr>코드 형상 관리의 목적</vt:lpstr>
      <vt:lpstr>코드 형상 관리의 목적</vt:lpstr>
      <vt:lpstr>코드 형상 관리의 목적</vt:lpstr>
      <vt:lpstr>Git 핵심 명령어</vt:lpstr>
      <vt:lpstr>Git 핵심 명령어 - Initialize</vt:lpstr>
      <vt:lpstr>Git 핵심 명령어 - Initialize</vt:lpstr>
      <vt:lpstr>Git 핵심 명령어 – Changes</vt:lpstr>
      <vt:lpstr>Git 핵심 명령어 – Changes</vt:lpstr>
      <vt:lpstr>Git 핵심 명령어 – Diff</vt:lpstr>
      <vt:lpstr>Git 핵심 명령어 – Branch</vt:lpstr>
      <vt:lpstr>Git 핵심 명령어 – Branch</vt:lpstr>
      <vt:lpstr>Git 핵심 명령어 – Branch</vt:lpstr>
      <vt:lpstr>Git 핵심 명령어 – Branch</vt:lpstr>
      <vt:lpstr>Git 핵심 명령어 – Branch</vt:lpstr>
      <vt:lpstr>git switch VS git checkout</vt:lpstr>
      <vt:lpstr>Git 핵심 명령어 – log</vt:lpstr>
      <vt:lpstr>Git 핵심 명령어 – Remote</vt:lpstr>
      <vt:lpstr>Git 핵심 명령어 – Update</vt:lpstr>
      <vt:lpstr>git pull VS git fetch</vt:lpstr>
      <vt:lpstr>Git 핵심 명령어 – Changes</vt:lpstr>
      <vt:lpstr>SVN vs Git</vt:lpstr>
      <vt:lpstr>SVN vs Git – 유사기능</vt:lpstr>
      <vt:lpstr>SVN vs Git – 차이점</vt:lpstr>
      <vt:lpstr>SVN vs Git – 차이점</vt:lpstr>
      <vt:lpstr>원격 저장소 (GitHub)</vt:lpstr>
      <vt:lpstr>GitHub – 왜 사용해야 하는가?</vt:lpstr>
      <vt:lpstr>GitHub – 제공하는 가치</vt:lpstr>
      <vt:lpstr>PowerPoint 프레젠테이션</vt:lpstr>
    </vt:vector>
  </TitlesOfParts>
  <Company>Trend Micro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Andrew Jun</dc:creator>
  <cp:lastModifiedBy>이병현(2020148028)</cp:lastModifiedBy>
  <cp:revision>3455</cp:revision>
  <cp:lastPrinted>2017-10-09T22:00:09Z</cp:lastPrinted>
  <dcterms:created xsi:type="dcterms:W3CDTF">2011-05-24T23:54:42Z</dcterms:created>
  <dcterms:modified xsi:type="dcterms:W3CDTF">2025-09-25T13:36:53Z</dcterms:modified>
</cp:coreProperties>
</file>