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672" r:id="rId2"/>
    <p:sldId id="4730" r:id="rId3"/>
    <p:sldId id="4718" r:id="rId4"/>
    <p:sldId id="4717" r:id="rId5"/>
    <p:sldId id="4731" r:id="rId6"/>
    <p:sldId id="4734" r:id="rId7"/>
    <p:sldId id="4737" r:id="rId8"/>
    <p:sldId id="4736" r:id="rId9"/>
    <p:sldId id="4738" r:id="rId10"/>
    <p:sldId id="4739" r:id="rId11"/>
    <p:sldId id="4742" r:id="rId12"/>
    <p:sldId id="4714" r:id="rId13"/>
    <p:sldId id="4744" r:id="rId14"/>
    <p:sldId id="4745" r:id="rId15"/>
    <p:sldId id="4746" r:id="rId16"/>
    <p:sldId id="4747" r:id="rId17"/>
    <p:sldId id="4709" r:id="rId18"/>
  </p:sldIdLst>
  <p:sldSz cx="12192000" cy="6858000"/>
  <p:notesSz cx="9296400" cy="7010400"/>
  <p:embeddedFontLs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bg2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bg2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6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224" userDrawn="1">
          <p15:clr>
            <a:srgbClr val="A4A3A4"/>
          </p15:clr>
        </p15:guide>
        <p15:guide id="4" pos="7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00B0F0"/>
    <a:srgbClr val="036099"/>
    <a:srgbClr val="D9E8F9"/>
    <a:srgbClr val="669900"/>
    <a:srgbClr val="4CBAEF"/>
    <a:srgbClr val="27AAFF"/>
    <a:srgbClr val="FF0066"/>
    <a:srgbClr val="99CC00"/>
    <a:srgbClr val="FFB4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D2F32-1C4D-4880-8E7A-F23D98A1AB76}" v="466" dt="2025-09-11T11:18:44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624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02" y="102"/>
      </p:cViewPr>
      <p:guideLst>
        <p:guide orient="horz" pos="4056"/>
        <p:guide pos="288"/>
        <p:guide pos="7224"/>
        <p:guide pos="74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 showGuides="1">
      <p:cViewPr varScale="1">
        <p:scale>
          <a:sx n="63" d="100"/>
          <a:sy n="63" d="100"/>
        </p:scale>
        <p:origin x="2981" y="48"/>
      </p:cViewPr>
      <p:guideLst>
        <p:guide orient="horz" pos="2928"/>
        <p:guide pos="2209"/>
        <p:guide orient="horz" pos="2208"/>
        <p:guide pos="29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하람 장" userId="d87e70008eb76fe3" providerId="LiveId" clId="{AF320396-B2AE-4683-9A78-3A6CF73B7AEF}"/>
    <pc:docChg chg="undo custSel addSld delSld modSld sldOrd">
      <pc:chgData name="하람 장" userId="d87e70008eb76fe3" providerId="LiveId" clId="{AF320396-B2AE-4683-9A78-3A6CF73B7AEF}" dt="2025-09-11T11:18:46.459" v="8549" actId="1076"/>
      <pc:docMkLst>
        <pc:docMk/>
      </pc:docMkLst>
      <pc:sldChg chg="modSp mod">
        <pc:chgData name="하람 장" userId="d87e70008eb76fe3" providerId="LiveId" clId="{AF320396-B2AE-4683-9A78-3A6CF73B7AEF}" dt="2025-09-08T23:48:52.056" v="402" actId="20577"/>
        <pc:sldMkLst>
          <pc:docMk/>
          <pc:sldMk cId="1180395505" sldId="4672"/>
        </pc:sldMkLst>
        <pc:spChg chg="mod">
          <ac:chgData name="하람 장" userId="d87e70008eb76fe3" providerId="LiveId" clId="{AF320396-B2AE-4683-9A78-3A6CF73B7AEF}" dt="2025-09-08T23:48:49.357" v="396" actId="20577"/>
          <ac:spMkLst>
            <pc:docMk/>
            <pc:sldMk cId="1180395505" sldId="4672"/>
            <ac:spMk id="2" creationId="{00000000-0000-0000-0000-000000000000}"/>
          </ac:spMkLst>
        </pc:spChg>
        <pc:spChg chg="mod">
          <ac:chgData name="하람 장" userId="d87e70008eb76fe3" providerId="LiveId" clId="{AF320396-B2AE-4683-9A78-3A6CF73B7AEF}" dt="2025-09-08T23:48:52.056" v="402" actId="20577"/>
          <ac:spMkLst>
            <pc:docMk/>
            <pc:sldMk cId="1180395505" sldId="4672"/>
            <ac:spMk id="3" creationId="{00000000-0000-0000-0000-000000000000}"/>
          </ac:spMkLst>
        </pc:spChg>
      </pc:sldChg>
      <pc:sldChg chg="addSp modSp add del mod">
        <pc:chgData name="하람 장" userId="d87e70008eb76fe3" providerId="LiveId" clId="{AF320396-B2AE-4683-9A78-3A6CF73B7AEF}" dt="2025-09-11T03:34:04.949" v="5736" actId="47"/>
        <pc:sldMkLst>
          <pc:docMk/>
          <pc:sldMk cId="1626558938" sldId="4674"/>
        </pc:sldMkLst>
        <pc:spChg chg="add mod">
          <ac:chgData name="하람 장" userId="d87e70008eb76fe3" providerId="LiveId" clId="{AF320396-B2AE-4683-9A78-3A6CF73B7AEF}" dt="2025-09-11T03:27:23.159" v="5674" actId="1076"/>
          <ac:spMkLst>
            <pc:docMk/>
            <pc:sldMk cId="1626558938" sldId="4674"/>
            <ac:spMk id="6" creationId="{4FC91213-E4C2-1A80-1D6B-E401C6DE108E}"/>
          </ac:spMkLst>
        </pc:spChg>
        <pc:spChg chg="mod">
          <ac:chgData name="하람 장" userId="d87e70008eb76fe3" providerId="LiveId" clId="{AF320396-B2AE-4683-9A78-3A6CF73B7AEF}" dt="2025-09-11T03:27:34.983" v="5678" actId="1076"/>
          <ac:spMkLst>
            <pc:docMk/>
            <pc:sldMk cId="1626558938" sldId="4674"/>
            <ac:spMk id="7" creationId="{00000000-0000-0000-0000-000000000000}"/>
          </ac:spMkLst>
        </pc:spChg>
        <pc:spChg chg="mod">
          <ac:chgData name="하람 장" userId="d87e70008eb76fe3" providerId="LiveId" clId="{AF320396-B2AE-4683-9A78-3A6CF73B7AEF}" dt="2025-09-10T09:40:10.705" v="5661" actId="1076"/>
          <ac:spMkLst>
            <pc:docMk/>
            <pc:sldMk cId="1626558938" sldId="4674"/>
            <ac:spMk id="16" creationId="{00000000-0000-0000-0000-000000000000}"/>
          </ac:spMkLst>
        </pc:spChg>
        <pc:spChg chg="mod">
          <ac:chgData name="하람 장" userId="d87e70008eb76fe3" providerId="LiveId" clId="{AF320396-B2AE-4683-9A78-3A6CF73B7AEF}" dt="2025-09-11T03:23:53.121" v="5666" actId="20577"/>
          <ac:spMkLst>
            <pc:docMk/>
            <pc:sldMk cId="1626558938" sldId="4674"/>
            <ac:spMk id="16387" creationId="{00000000-0000-0000-0000-000000000000}"/>
          </ac:spMkLst>
        </pc:spChg>
        <pc:spChg chg="mod">
          <ac:chgData name="하람 장" userId="d87e70008eb76fe3" providerId="LiveId" clId="{AF320396-B2AE-4683-9A78-3A6CF73B7AEF}" dt="2025-09-11T03:27:37.679" v="5679" actId="1076"/>
          <ac:spMkLst>
            <pc:docMk/>
            <pc:sldMk cId="1626558938" sldId="4674"/>
            <ac:spMk id="22530" creationId="{00000000-0000-0000-0000-000000000000}"/>
          </ac:spMkLst>
        </pc:spChg>
      </pc:sldChg>
      <pc:sldChg chg="addSp delSp modSp add mod ord">
        <pc:chgData name="하람 장" userId="d87e70008eb76fe3" providerId="LiveId" clId="{AF320396-B2AE-4683-9A78-3A6CF73B7AEF}" dt="2025-09-11T10:54:42.039" v="6844" actId="20577"/>
        <pc:sldMkLst>
          <pc:docMk/>
          <pc:sldMk cId="3990999666" sldId="4714"/>
        </pc:sldMkLst>
        <pc:spChg chg="mod">
          <ac:chgData name="하람 장" userId="d87e70008eb76fe3" providerId="LiveId" clId="{AF320396-B2AE-4683-9A78-3A6CF73B7AEF}" dt="2025-09-11T03:34:37.099" v="5747" actId="1076"/>
          <ac:spMkLst>
            <pc:docMk/>
            <pc:sldMk cId="3990999666" sldId="4714"/>
            <ac:spMk id="2" creationId="{00000000-0000-0000-0000-000000000000}"/>
          </ac:spMkLst>
        </pc:spChg>
        <pc:spChg chg="mod">
          <ac:chgData name="하람 장" userId="d87e70008eb76fe3" providerId="LiveId" clId="{AF320396-B2AE-4683-9A78-3A6CF73B7AEF}" dt="2025-09-11T03:34:39.405" v="5748" actId="1076"/>
          <ac:spMkLst>
            <pc:docMk/>
            <pc:sldMk cId="3990999666" sldId="4714"/>
            <ac:spMk id="3" creationId="{00000000-0000-0000-0000-000000000000}"/>
          </ac:spMkLst>
        </pc:spChg>
        <pc:spChg chg="add del mod">
          <ac:chgData name="하람 장" userId="d87e70008eb76fe3" providerId="LiveId" clId="{AF320396-B2AE-4683-9A78-3A6CF73B7AEF}" dt="2025-09-11T03:34:17.327" v="5741" actId="478"/>
          <ac:spMkLst>
            <pc:docMk/>
            <pc:sldMk cId="3990999666" sldId="4714"/>
            <ac:spMk id="4" creationId="{E56E514A-C623-2EA8-A0C5-4ED0419A1F0C}"/>
          </ac:spMkLst>
        </pc:spChg>
        <pc:spChg chg="mod">
          <ac:chgData name="하람 장" userId="d87e70008eb76fe3" providerId="LiveId" clId="{AF320396-B2AE-4683-9A78-3A6CF73B7AEF}" dt="2025-09-11T03:34:41.446" v="5749" actId="1076"/>
          <ac:spMkLst>
            <pc:docMk/>
            <pc:sldMk cId="3990999666" sldId="4714"/>
            <ac:spMk id="5" creationId="{00000000-0000-0000-0000-000000000000}"/>
          </ac:spMkLst>
        </pc:spChg>
        <pc:spChg chg="add mod">
          <ac:chgData name="하람 장" userId="d87e70008eb76fe3" providerId="LiveId" clId="{AF320396-B2AE-4683-9A78-3A6CF73B7AEF}" dt="2025-09-11T03:36:04.282" v="5764" actId="1076"/>
          <ac:spMkLst>
            <pc:docMk/>
            <pc:sldMk cId="3990999666" sldId="4714"/>
            <ac:spMk id="6" creationId="{C55A7B6E-E44E-8FC4-38CC-577690005B06}"/>
          </ac:spMkLst>
        </pc:spChg>
        <pc:spChg chg="add mod">
          <ac:chgData name="하람 장" userId="d87e70008eb76fe3" providerId="LiveId" clId="{AF320396-B2AE-4683-9A78-3A6CF73B7AEF}" dt="2025-09-11T03:36:17.830" v="5828" actId="20577"/>
          <ac:spMkLst>
            <pc:docMk/>
            <pc:sldMk cId="3990999666" sldId="4714"/>
            <ac:spMk id="9" creationId="{248671B3-B51A-66E7-FD6B-B73C9B60DA6E}"/>
          </ac:spMkLst>
        </pc:spChg>
        <pc:spChg chg="mod">
          <ac:chgData name="하람 장" userId="d87e70008eb76fe3" providerId="LiveId" clId="{AF320396-B2AE-4683-9A78-3A6CF73B7AEF}" dt="2025-09-11T03:34:26.069" v="5744" actId="255"/>
          <ac:spMkLst>
            <pc:docMk/>
            <pc:sldMk cId="3990999666" sldId="4714"/>
            <ac:spMk id="11" creationId="{00000000-0000-0000-0000-000000000000}"/>
          </ac:spMkLst>
        </pc:spChg>
        <pc:spChg chg="mod">
          <ac:chgData name="하람 장" userId="d87e70008eb76fe3" providerId="LiveId" clId="{AF320396-B2AE-4683-9A78-3A6CF73B7AEF}" dt="2025-09-11T03:38:14.899" v="5843" actId="1076"/>
          <ac:spMkLst>
            <pc:docMk/>
            <pc:sldMk cId="3990999666" sldId="4714"/>
            <ac:spMk id="12" creationId="{00000000-0000-0000-0000-000000000000}"/>
          </ac:spMkLst>
        </pc:spChg>
        <pc:spChg chg="del">
          <ac:chgData name="하람 장" userId="d87e70008eb76fe3" providerId="LiveId" clId="{AF320396-B2AE-4683-9A78-3A6CF73B7AEF}" dt="2025-09-11T03:34:45.991" v="5751" actId="478"/>
          <ac:spMkLst>
            <pc:docMk/>
            <pc:sldMk cId="3990999666" sldId="4714"/>
            <ac:spMk id="13" creationId="{00000000-0000-0000-0000-000000000000}"/>
          </ac:spMkLst>
        </pc:spChg>
        <pc:spChg chg="add mod">
          <ac:chgData name="하람 장" userId="d87e70008eb76fe3" providerId="LiveId" clId="{AF320396-B2AE-4683-9A78-3A6CF73B7AEF}" dt="2025-09-11T03:38:31.568" v="5849" actId="255"/>
          <ac:spMkLst>
            <pc:docMk/>
            <pc:sldMk cId="3990999666" sldId="4714"/>
            <ac:spMk id="18" creationId="{40456F4B-5FB5-4EF5-8442-6CD5693F362E}"/>
          </ac:spMkLst>
        </pc:spChg>
        <pc:spChg chg="add mod">
          <ac:chgData name="하람 장" userId="d87e70008eb76fe3" providerId="LiveId" clId="{AF320396-B2AE-4683-9A78-3A6CF73B7AEF}" dt="2025-09-11T03:39:54.292" v="5887" actId="20577"/>
          <ac:spMkLst>
            <pc:docMk/>
            <pc:sldMk cId="3990999666" sldId="4714"/>
            <ac:spMk id="21" creationId="{CD4BC116-8B9B-DB89-1CEE-E3505AFF634B}"/>
          </ac:spMkLst>
        </pc:spChg>
        <pc:spChg chg="add mod">
          <ac:chgData name="하람 장" userId="d87e70008eb76fe3" providerId="LiveId" clId="{AF320396-B2AE-4683-9A78-3A6CF73B7AEF}" dt="2025-09-11T10:54:42.039" v="6844" actId="20577"/>
          <ac:spMkLst>
            <pc:docMk/>
            <pc:sldMk cId="3990999666" sldId="4714"/>
            <ac:spMk id="22" creationId="{581832A7-4CC9-EB98-E25A-CAE99A92D0FD}"/>
          </ac:spMkLst>
        </pc:spChg>
        <pc:spChg chg="del">
          <ac:chgData name="하람 장" userId="d87e70008eb76fe3" providerId="LiveId" clId="{AF320396-B2AE-4683-9A78-3A6CF73B7AEF}" dt="2025-09-11T03:34:15.645" v="5740" actId="478"/>
          <ac:spMkLst>
            <pc:docMk/>
            <pc:sldMk cId="3990999666" sldId="4714"/>
            <ac:spMk id="22530" creationId="{00000000-0000-0000-0000-000000000000}"/>
          </ac:spMkLst>
        </pc:spChg>
        <pc:picChg chg="add del mod">
          <ac:chgData name="하람 장" userId="d87e70008eb76fe3" providerId="LiveId" clId="{AF320396-B2AE-4683-9A78-3A6CF73B7AEF}" dt="2025-09-11T03:36:45.915" v="5829" actId="478"/>
          <ac:picMkLst>
            <pc:docMk/>
            <pc:sldMk cId="3990999666" sldId="4714"/>
            <ac:picMk id="8" creationId="{925EC68A-522B-C6D0-085E-7F6787D2393A}"/>
          </ac:picMkLst>
        </pc:picChg>
        <pc:picChg chg="add mod">
          <ac:chgData name="하람 장" userId="d87e70008eb76fe3" providerId="LiveId" clId="{AF320396-B2AE-4683-9A78-3A6CF73B7AEF}" dt="2025-09-11T03:38:24.464" v="5847" actId="1076"/>
          <ac:picMkLst>
            <pc:docMk/>
            <pc:sldMk cId="3990999666" sldId="4714"/>
            <ac:picMk id="10" creationId="{EC60B0DA-73ED-F935-262F-90030EB6FB10}"/>
          </ac:picMkLst>
        </pc:picChg>
        <pc:picChg chg="add del mod">
          <ac:chgData name="하람 장" userId="d87e70008eb76fe3" providerId="LiveId" clId="{AF320396-B2AE-4683-9A78-3A6CF73B7AEF}" dt="2025-09-11T03:37:01.181" v="5835" actId="478"/>
          <ac:picMkLst>
            <pc:docMk/>
            <pc:sldMk cId="3990999666" sldId="4714"/>
            <ac:picMk id="14" creationId="{F704CB1D-E27E-5433-5E47-08F8DEA19AB2}"/>
          </ac:picMkLst>
        </pc:picChg>
        <pc:picChg chg="add mod">
          <ac:chgData name="하람 장" userId="d87e70008eb76fe3" providerId="LiveId" clId="{AF320396-B2AE-4683-9A78-3A6CF73B7AEF}" dt="2025-09-11T03:37:59.750" v="5836"/>
          <ac:picMkLst>
            <pc:docMk/>
            <pc:sldMk cId="3990999666" sldId="4714"/>
            <ac:picMk id="15" creationId="{A5D01917-BC7F-ADE1-571C-EE82858F021F}"/>
          </ac:picMkLst>
        </pc:picChg>
        <pc:picChg chg="add mod">
          <ac:chgData name="하람 장" userId="d87e70008eb76fe3" providerId="LiveId" clId="{AF320396-B2AE-4683-9A78-3A6CF73B7AEF}" dt="2025-09-11T03:38:38.128" v="5850" actId="1076"/>
          <ac:picMkLst>
            <pc:docMk/>
            <pc:sldMk cId="3990999666" sldId="4714"/>
            <ac:picMk id="17" creationId="{D747D89E-2455-3D6E-6DEA-42ECA672517A}"/>
          </ac:picMkLst>
        </pc:picChg>
        <pc:picChg chg="add mod">
          <ac:chgData name="하람 장" userId="d87e70008eb76fe3" providerId="LiveId" clId="{AF320396-B2AE-4683-9A78-3A6CF73B7AEF}" dt="2025-09-11T03:39:29.347" v="5852" actId="1076"/>
          <ac:picMkLst>
            <pc:docMk/>
            <pc:sldMk cId="3990999666" sldId="4714"/>
            <ac:picMk id="20" creationId="{18B4292D-F5A2-AB34-5E68-A96AB1C11AB9}"/>
          </ac:picMkLst>
        </pc:picChg>
        <pc:picChg chg="mod">
          <ac:chgData name="하람 장" userId="d87e70008eb76fe3" providerId="LiveId" clId="{AF320396-B2AE-4683-9A78-3A6CF73B7AEF}" dt="2025-09-11T03:34:34.782" v="5746" actId="1076"/>
          <ac:picMkLst>
            <pc:docMk/>
            <pc:sldMk cId="3990999666" sldId="4714"/>
            <ac:picMk id="2050" creationId="{00000000-0000-0000-0000-000000000000}"/>
          </ac:picMkLst>
        </pc:picChg>
      </pc:sldChg>
      <pc:sldChg chg="addSp delSp modSp mod ord">
        <pc:chgData name="하람 장" userId="d87e70008eb76fe3" providerId="LiveId" clId="{AF320396-B2AE-4683-9A78-3A6CF73B7AEF}" dt="2025-09-09T06:50:03.438" v="4002" actId="113"/>
        <pc:sldMkLst>
          <pc:docMk/>
          <pc:sldMk cId="1221698736" sldId="4717"/>
        </pc:sldMkLst>
        <pc:spChg chg="add mod">
          <ac:chgData name="하람 장" userId="d87e70008eb76fe3" providerId="LiveId" clId="{AF320396-B2AE-4683-9A78-3A6CF73B7AEF}" dt="2025-09-09T06:50:03.438" v="4002" actId="113"/>
          <ac:spMkLst>
            <pc:docMk/>
            <pc:sldMk cId="1221698736" sldId="4717"/>
            <ac:spMk id="2" creationId="{4D085C05-EC94-D04B-14CD-95EF495CD3EA}"/>
          </ac:spMkLst>
        </pc:spChg>
        <pc:spChg chg="mod">
          <ac:chgData name="하람 장" userId="d87e70008eb76fe3" providerId="LiveId" clId="{AF320396-B2AE-4683-9A78-3A6CF73B7AEF}" dt="2025-09-09T00:05:48.071" v="461" actId="20577"/>
          <ac:spMkLst>
            <pc:docMk/>
            <pc:sldMk cId="1221698736" sldId="4717"/>
            <ac:spMk id="4" creationId="{00000000-0000-0000-0000-000000000000}"/>
          </ac:spMkLst>
        </pc:spChg>
        <pc:spChg chg="add mod">
          <ac:chgData name="하람 장" userId="d87e70008eb76fe3" providerId="LiveId" clId="{AF320396-B2AE-4683-9A78-3A6CF73B7AEF}" dt="2025-09-09T06:45:57.079" v="3910" actId="1076"/>
          <ac:spMkLst>
            <pc:docMk/>
            <pc:sldMk cId="1221698736" sldId="4717"/>
            <ac:spMk id="5" creationId="{121D4717-F4E5-8DCE-3D97-86A08DB644B1}"/>
          </ac:spMkLst>
        </pc:spChg>
        <pc:spChg chg="add mod">
          <ac:chgData name="하람 장" userId="d87e70008eb76fe3" providerId="LiveId" clId="{AF320396-B2AE-4683-9A78-3A6CF73B7AEF}" dt="2025-09-09T06:46:00.273" v="3912" actId="1076"/>
          <ac:spMkLst>
            <pc:docMk/>
            <pc:sldMk cId="1221698736" sldId="4717"/>
            <ac:spMk id="8" creationId="{7A34B317-372A-E9BF-A2F5-712B1E9065A1}"/>
          </ac:spMkLst>
        </pc:spChg>
        <pc:spChg chg="add mod">
          <ac:chgData name="하람 장" userId="d87e70008eb76fe3" providerId="LiveId" clId="{AF320396-B2AE-4683-9A78-3A6CF73B7AEF}" dt="2025-09-09T06:46:48.670" v="3959" actId="1076"/>
          <ac:spMkLst>
            <pc:docMk/>
            <pc:sldMk cId="1221698736" sldId="4717"/>
            <ac:spMk id="9" creationId="{751F6AE1-CF2B-EE83-0B06-44C875AFB31A}"/>
          </ac:spMkLst>
        </pc:spChg>
        <pc:spChg chg="add mod">
          <ac:chgData name="하람 장" userId="d87e70008eb76fe3" providerId="LiveId" clId="{AF320396-B2AE-4683-9A78-3A6CF73B7AEF}" dt="2025-09-09T06:47:02.272" v="3984" actId="20577"/>
          <ac:spMkLst>
            <pc:docMk/>
            <pc:sldMk cId="1221698736" sldId="4717"/>
            <ac:spMk id="11" creationId="{F95DC0B7-A788-2D87-CB3F-861DF46D136E}"/>
          </ac:spMkLst>
        </pc:spChg>
        <pc:spChg chg="mod">
          <ac:chgData name="하람 장" userId="d87e70008eb76fe3" providerId="LiveId" clId="{AF320396-B2AE-4683-9A78-3A6CF73B7AEF}" dt="2025-09-08T23:49:15.732" v="431" actId="20577"/>
          <ac:spMkLst>
            <pc:docMk/>
            <pc:sldMk cId="1221698736" sldId="4717"/>
            <ac:spMk id="22530" creationId="{00000000-0000-0000-0000-000000000000}"/>
          </ac:spMkLst>
        </pc:spChg>
        <pc:picChg chg="add mod">
          <ac:chgData name="하람 장" userId="d87e70008eb76fe3" providerId="LiveId" clId="{AF320396-B2AE-4683-9A78-3A6CF73B7AEF}" dt="2025-09-09T06:45:46.855" v="3905" actId="1076"/>
          <ac:picMkLst>
            <pc:docMk/>
            <pc:sldMk cId="1221698736" sldId="4717"/>
            <ac:picMk id="2054" creationId="{83E16D99-1A5E-79FC-13AF-FF1CA17643C6}"/>
          </ac:picMkLst>
        </pc:picChg>
        <pc:picChg chg="add mod">
          <ac:chgData name="하람 장" userId="d87e70008eb76fe3" providerId="LiveId" clId="{AF320396-B2AE-4683-9A78-3A6CF73B7AEF}" dt="2025-09-09T06:45:45.280" v="3904" actId="1076"/>
          <ac:picMkLst>
            <pc:docMk/>
            <pc:sldMk cId="1221698736" sldId="4717"/>
            <ac:picMk id="2056" creationId="{7B33E2CD-2DD0-52F2-9787-87C5006D3D09}"/>
          </ac:picMkLst>
        </pc:picChg>
      </pc:sldChg>
      <pc:sldChg chg="addSp delSp modSp mod">
        <pc:chgData name="하람 장" userId="d87e70008eb76fe3" providerId="LiveId" clId="{AF320396-B2AE-4683-9A78-3A6CF73B7AEF}" dt="2025-09-09T06:49:55.624" v="3997" actId="20577"/>
        <pc:sldMkLst>
          <pc:docMk/>
          <pc:sldMk cId="2269773970" sldId="4718"/>
        </pc:sldMkLst>
        <pc:spChg chg="add mod">
          <ac:chgData name="하람 장" userId="d87e70008eb76fe3" providerId="LiveId" clId="{AF320396-B2AE-4683-9A78-3A6CF73B7AEF}" dt="2025-09-09T02:15:34.161" v="1416"/>
          <ac:spMkLst>
            <pc:docMk/>
            <pc:sldMk cId="2269773970" sldId="4718"/>
            <ac:spMk id="3" creationId="{3C9F2D33-D66C-84B1-70B5-F5179DD773E0}"/>
          </ac:spMkLst>
        </pc:spChg>
        <pc:spChg chg="add mod">
          <ac:chgData name="하람 장" userId="d87e70008eb76fe3" providerId="LiveId" clId="{AF320396-B2AE-4683-9A78-3A6CF73B7AEF}" dt="2025-09-09T06:49:55.624" v="3997" actId="20577"/>
          <ac:spMkLst>
            <pc:docMk/>
            <pc:sldMk cId="2269773970" sldId="4718"/>
            <ac:spMk id="5" creationId="{99CF1399-AACD-DAF4-5BE0-EF01FB72906B}"/>
          </ac:spMkLst>
        </pc:spChg>
        <pc:spChg chg="add mod">
          <ac:chgData name="하람 장" userId="d87e70008eb76fe3" providerId="LiveId" clId="{AF320396-B2AE-4683-9A78-3A6CF73B7AEF}" dt="2025-09-09T06:27:40.322" v="3658" actId="1076"/>
          <ac:spMkLst>
            <pc:docMk/>
            <pc:sldMk cId="2269773970" sldId="4718"/>
            <ac:spMk id="14" creationId="{C494481B-8492-E3B8-71A0-E1CFF288D6DF}"/>
          </ac:spMkLst>
        </pc:spChg>
        <pc:spChg chg="add mod">
          <ac:chgData name="하람 장" userId="d87e70008eb76fe3" providerId="LiveId" clId="{AF320396-B2AE-4683-9A78-3A6CF73B7AEF}" dt="2025-09-09T06:47:12.037" v="3993" actId="20577"/>
          <ac:spMkLst>
            <pc:docMk/>
            <pc:sldMk cId="2269773970" sldId="4718"/>
            <ac:spMk id="15" creationId="{5358B05B-DF43-8C21-30EC-309448C30A2A}"/>
          </ac:spMkLst>
        </pc:spChg>
        <pc:picChg chg="add mod">
          <ac:chgData name="하람 장" userId="d87e70008eb76fe3" providerId="LiveId" clId="{AF320396-B2AE-4683-9A78-3A6CF73B7AEF}" dt="2025-09-09T06:27:35.541" v="3657" actId="1076"/>
          <ac:picMkLst>
            <pc:docMk/>
            <pc:sldMk cId="2269773970" sldId="4718"/>
            <ac:picMk id="13" creationId="{506F0192-F211-65E0-583B-1A43B09585BB}"/>
          </ac:picMkLst>
        </pc:picChg>
        <pc:picChg chg="add mod">
          <ac:chgData name="하람 장" userId="d87e70008eb76fe3" providerId="LiveId" clId="{AF320396-B2AE-4683-9A78-3A6CF73B7AEF}" dt="2025-09-09T06:27:45.683" v="3660" actId="1076"/>
          <ac:picMkLst>
            <pc:docMk/>
            <pc:sldMk cId="2269773970" sldId="4718"/>
            <ac:picMk id="3074" creationId="{048D15E4-7B2E-DF3D-FE8F-2647432213B3}"/>
          </ac:picMkLst>
        </pc:picChg>
      </pc:sldChg>
      <pc:sldChg chg="del">
        <pc:chgData name="하람 장" userId="d87e70008eb76fe3" providerId="LiveId" clId="{AF320396-B2AE-4683-9A78-3A6CF73B7AEF}" dt="2025-09-09T03:53:28.625" v="2593" actId="47"/>
        <pc:sldMkLst>
          <pc:docMk/>
          <pc:sldMk cId="1668085024" sldId="4719"/>
        </pc:sldMkLst>
      </pc:sldChg>
      <pc:sldChg chg="del">
        <pc:chgData name="하람 장" userId="d87e70008eb76fe3" providerId="LiveId" clId="{AF320396-B2AE-4683-9A78-3A6CF73B7AEF}" dt="2025-09-09T03:53:29.197" v="2594" actId="47"/>
        <pc:sldMkLst>
          <pc:docMk/>
          <pc:sldMk cId="2970047419" sldId="4721"/>
        </pc:sldMkLst>
      </pc:sldChg>
      <pc:sldChg chg="del">
        <pc:chgData name="하람 장" userId="d87e70008eb76fe3" providerId="LiveId" clId="{AF320396-B2AE-4683-9A78-3A6CF73B7AEF}" dt="2025-09-09T03:53:29.368" v="2595" actId="47"/>
        <pc:sldMkLst>
          <pc:docMk/>
          <pc:sldMk cId="707726839" sldId="4722"/>
        </pc:sldMkLst>
      </pc:sldChg>
      <pc:sldChg chg="del">
        <pc:chgData name="하람 장" userId="d87e70008eb76fe3" providerId="LiveId" clId="{AF320396-B2AE-4683-9A78-3A6CF73B7AEF}" dt="2025-09-09T03:53:29.575" v="2596" actId="47"/>
        <pc:sldMkLst>
          <pc:docMk/>
          <pc:sldMk cId="3473638690" sldId="4723"/>
        </pc:sldMkLst>
      </pc:sldChg>
      <pc:sldChg chg="del">
        <pc:chgData name="하람 장" userId="d87e70008eb76fe3" providerId="LiveId" clId="{AF320396-B2AE-4683-9A78-3A6CF73B7AEF}" dt="2025-09-09T03:53:29.836" v="2597" actId="47"/>
        <pc:sldMkLst>
          <pc:docMk/>
          <pc:sldMk cId="1826071434" sldId="4724"/>
        </pc:sldMkLst>
      </pc:sldChg>
      <pc:sldChg chg="del">
        <pc:chgData name="하람 장" userId="d87e70008eb76fe3" providerId="LiveId" clId="{AF320396-B2AE-4683-9A78-3A6CF73B7AEF}" dt="2025-09-09T03:53:30.012" v="2598" actId="47"/>
        <pc:sldMkLst>
          <pc:docMk/>
          <pc:sldMk cId="4190676017" sldId="4725"/>
        </pc:sldMkLst>
      </pc:sldChg>
      <pc:sldChg chg="del">
        <pc:chgData name="하람 장" userId="d87e70008eb76fe3" providerId="LiveId" clId="{AF320396-B2AE-4683-9A78-3A6CF73B7AEF}" dt="2025-09-09T03:53:30.204" v="2599" actId="47"/>
        <pc:sldMkLst>
          <pc:docMk/>
          <pc:sldMk cId="1546790297" sldId="4726"/>
        </pc:sldMkLst>
      </pc:sldChg>
      <pc:sldChg chg="del">
        <pc:chgData name="하람 장" userId="d87e70008eb76fe3" providerId="LiveId" clId="{AF320396-B2AE-4683-9A78-3A6CF73B7AEF}" dt="2025-09-09T03:53:33.642" v="2602" actId="47"/>
        <pc:sldMkLst>
          <pc:docMk/>
          <pc:sldMk cId="2528102157" sldId="4727"/>
        </pc:sldMkLst>
      </pc:sldChg>
      <pc:sldChg chg="del">
        <pc:chgData name="하람 장" userId="d87e70008eb76fe3" providerId="LiveId" clId="{AF320396-B2AE-4683-9A78-3A6CF73B7AEF}" dt="2025-09-09T03:53:32.950" v="2600" actId="47"/>
        <pc:sldMkLst>
          <pc:docMk/>
          <pc:sldMk cId="688673779" sldId="4728"/>
        </pc:sldMkLst>
      </pc:sldChg>
      <pc:sldChg chg="del">
        <pc:chgData name="하람 장" userId="d87e70008eb76fe3" providerId="LiveId" clId="{AF320396-B2AE-4683-9A78-3A6CF73B7AEF}" dt="2025-09-09T03:53:33.190" v="2601" actId="47"/>
        <pc:sldMkLst>
          <pc:docMk/>
          <pc:sldMk cId="1581118665" sldId="4729"/>
        </pc:sldMkLst>
      </pc:sldChg>
      <pc:sldChg chg="addSp delSp modSp mod">
        <pc:chgData name="하람 장" userId="d87e70008eb76fe3" providerId="LiveId" clId="{AF320396-B2AE-4683-9A78-3A6CF73B7AEF}" dt="2025-09-11T10:44:56.577" v="6567" actId="20577"/>
        <pc:sldMkLst>
          <pc:docMk/>
          <pc:sldMk cId="3895672995" sldId="4730"/>
        </pc:sldMkLst>
        <pc:spChg chg="add mod">
          <ac:chgData name="하람 장" userId="d87e70008eb76fe3" providerId="LiveId" clId="{AF320396-B2AE-4683-9A78-3A6CF73B7AEF}" dt="2025-09-11T10:44:56.577" v="6567" actId="20577"/>
          <ac:spMkLst>
            <pc:docMk/>
            <pc:sldMk cId="3895672995" sldId="4730"/>
            <ac:spMk id="2" creationId="{53FC5C48-63AA-7BFD-4D0B-80CA08F273EC}"/>
          </ac:spMkLst>
        </pc:spChg>
        <pc:spChg chg="mod">
          <ac:chgData name="하람 장" userId="d87e70008eb76fe3" providerId="LiveId" clId="{AF320396-B2AE-4683-9A78-3A6CF73B7AEF}" dt="2025-09-08T23:46:34.835" v="354" actId="20577"/>
          <ac:spMkLst>
            <pc:docMk/>
            <pc:sldMk cId="3895672995" sldId="4730"/>
            <ac:spMk id="8" creationId="{ADB059F1-4C6B-4F7B-BE4B-6262B272BAB3}"/>
          </ac:spMkLst>
        </pc:spChg>
      </pc:sldChg>
      <pc:sldChg chg="addSp delSp modSp add mod">
        <pc:chgData name="하람 장" userId="d87e70008eb76fe3" providerId="LiveId" clId="{AF320396-B2AE-4683-9A78-3A6CF73B7AEF}" dt="2025-09-09T06:27:21.751" v="3656" actId="1076"/>
        <pc:sldMkLst>
          <pc:docMk/>
          <pc:sldMk cId="2116416260" sldId="4731"/>
        </pc:sldMkLst>
        <pc:spChg chg="add mod">
          <ac:chgData name="하람 장" userId="d87e70008eb76fe3" providerId="LiveId" clId="{AF320396-B2AE-4683-9A78-3A6CF73B7AEF}" dt="2025-09-09T06:26:51.753" v="3650" actId="20577"/>
          <ac:spMkLst>
            <pc:docMk/>
            <pc:sldMk cId="2116416260" sldId="4731"/>
            <ac:spMk id="2" creationId="{6C547588-1534-2EAA-CE64-149DF05AA4E0}"/>
          </ac:spMkLst>
        </pc:spChg>
        <pc:spChg chg="mod">
          <ac:chgData name="하람 장" userId="d87e70008eb76fe3" providerId="LiveId" clId="{AF320396-B2AE-4683-9A78-3A6CF73B7AEF}" dt="2025-09-09T05:57:30.359" v="2845" actId="20577"/>
          <ac:spMkLst>
            <pc:docMk/>
            <pc:sldMk cId="2116416260" sldId="4731"/>
            <ac:spMk id="3" creationId="{E22CD8C3-D61F-F590-F228-CAECC9980924}"/>
          </ac:spMkLst>
        </pc:spChg>
        <pc:spChg chg="mod">
          <ac:chgData name="하람 장" userId="d87e70008eb76fe3" providerId="LiveId" clId="{AF320396-B2AE-4683-9A78-3A6CF73B7AEF}" dt="2025-09-09T06:22:17.112" v="3258" actId="1076"/>
          <ac:spMkLst>
            <pc:docMk/>
            <pc:sldMk cId="2116416260" sldId="4731"/>
            <ac:spMk id="5" creationId="{247E7428-A48E-329A-C6F2-576E00EDA078}"/>
          </ac:spMkLst>
        </pc:spChg>
        <pc:picChg chg="add mod">
          <ac:chgData name="하람 장" userId="d87e70008eb76fe3" providerId="LiveId" clId="{AF320396-B2AE-4683-9A78-3A6CF73B7AEF}" dt="2025-09-09T06:27:21.751" v="3656" actId="1076"/>
          <ac:picMkLst>
            <pc:docMk/>
            <pc:sldMk cId="2116416260" sldId="4731"/>
            <ac:picMk id="7" creationId="{69015752-EDCA-00BD-B730-7C4914905061}"/>
          </ac:picMkLst>
        </pc:picChg>
        <pc:picChg chg="add mod">
          <ac:chgData name="하람 장" userId="d87e70008eb76fe3" providerId="LiveId" clId="{AF320396-B2AE-4683-9A78-3A6CF73B7AEF}" dt="2025-09-09T06:14:19.063" v="2865" actId="1076"/>
          <ac:picMkLst>
            <pc:docMk/>
            <pc:sldMk cId="2116416260" sldId="4731"/>
            <ac:picMk id="5122" creationId="{044F2273-7C15-EF76-4D67-DF2F5138F35D}"/>
          </ac:picMkLst>
        </pc:picChg>
        <pc:picChg chg="add mod">
          <ac:chgData name="하람 장" userId="d87e70008eb76fe3" providerId="LiveId" clId="{AF320396-B2AE-4683-9A78-3A6CF73B7AEF}" dt="2025-09-09T06:27:18.940" v="3655" actId="1076"/>
          <ac:picMkLst>
            <pc:docMk/>
            <pc:sldMk cId="2116416260" sldId="4731"/>
            <ac:picMk id="5124" creationId="{5D541F1B-B3F7-10C2-2936-38F45AE5C1D6}"/>
          </ac:picMkLst>
        </pc:picChg>
      </pc:sldChg>
      <pc:sldChg chg="del">
        <pc:chgData name="하람 장" userId="d87e70008eb76fe3" providerId="LiveId" clId="{AF320396-B2AE-4683-9A78-3A6CF73B7AEF}" dt="2025-09-09T03:53:33.897" v="2603" actId="47"/>
        <pc:sldMkLst>
          <pc:docMk/>
          <pc:sldMk cId="2140847985" sldId="4731"/>
        </pc:sldMkLst>
      </pc:sldChg>
      <pc:sldChg chg="addSp delSp modSp add del mod">
        <pc:chgData name="하람 장" userId="d87e70008eb76fe3" providerId="LiveId" clId="{AF320396-B2AE-4683-9A78-3A6CF73B7AEF}" dt="2025-09-09T08:10:17.999" v="4675" actId="47"/>
        <pc:sldMkLst>
          <pc:docMk/>
          <pc:sldMk cId="749619077" sldId="4732"/>
        </pc:sldMkLst>
      </pc:sldChg>
      <pc:sldChg chg="addSp delSp modSp add del mod ord">
        <pc:chgData name="하람 장" userId="d87e70008eb76fe3" providerId="LiveId" clId="{AF320396-B2AE-4683-9A78-3A6CF73B7AEF}" dt="2025-09-09T10:00:32.558" v="5281" actId="47"/>
        <pc:sldMkLst>
          <pc:docMk/>
          <pc:sldMk cId="897145629" sldId="4733"/>
        </pc:sldMkLst>
      </pc:sldChg>
      <pc:sldChg chg="add del">
        <pc:chgData name="하람 장" userId="d87e70008eb76fe3" providerId="LiveId" clId="{AF320396-B2AE-4683-9A78-3A6CF73B7AEF}" dt="2025-09-09T05:57:05.727" v="2786"/>
        <pc:sldMkLst>
          <pc:docMk/>
          <pc:sldMk cId="2145397046" sldId="4733"/>
        </pc:sldMkLst>
      </pc:sldChg>
      <pc:sldChg chg="add del">
        <pc:chgData name="하람 장" userId="d87e70008eb76fe3" providerId="LiveId" clId="{AF320396-B2AE-4683-9A78-3A6CF73B7AEF}" dt="2025-09-09T05:57:05.402" v="2785"/>
        <pc:sldMkLst>
          <pc:docMk/>
          <pc:sldMk cId="2000729070" sldId="4734"/>
        </pc:sldMkLst>
      </pc:sldChg>
      <pc:sldChg chg="addSp delSp modSp add mod">
        <pc:chgData name="하람 장" userId="d87e70008eb76fe3" providerId="LiveId" clId="{AF320396-B2AE-4683-9A78-3A6CF73B7AEF}" dt="2025-09-09T08:29:19.958" v="4735" actId="1076"/>
        <pc:sldMkLst>
          <pc:docMk/>
          <pc:sldMk cId="2196422641" sldId="4734"/>
        </pc:sldMkLst>
        <pc:spChg chg="mod">
          <ac:chgData name="하람 장" userId="d87e70008eb76fe3" providerId="LiveId" clId="{AF320396-B2AE-4683-9A78-3A6CF73B7AEF}" dt="2025-09-09T08:29:19.958" v="4735" actId="1076"/>
          <ac:spMkLst>
            <pc:docMk/>
            <pc:sldMk cId="2196422641" sldId="4734"/>
            <ac:spMk id="5" creationId="{BE299B6C-9987-5955-667A-8239FC55D91D}"/>
          </ac:spMkLst>
        </pc:spChg>
        <pc:spChg chg="mod">
          <ac:chgData name="하람 장" userId="d87e70008eb76fe3" providerId="LiveId" clId="{AF320396-B2AE-4683-9A78-3A6CF73B7AEF}" dt="2025-09-09T08:08:46.877" v="4667" actId="6549"/>
          <ac:spMkLst>
            <pc:docMk/>
            <pc:sldMk cId="2196422641" sldId="4734"/>
            <ac:spMk id="16" creationId="{17562DDA-960A-75D6-0B9D-6B224E861671}"/>
          </ac:spMkLst>
        </pc:spChg>
        <pc:picChg chg="add mod">
          <ac:chgData name="하람 장" userId="d87e70008eb76fe3" providerId="LiveId" clId="{AF320396-B2AE-4683-9A78-3A6CF73B7AEF}" dt="2025-09-09T08:09:15.056" v="4674" actId="14100"/>
          <ac:picMkLst>
            <pc:docMk/>
            <pc:sldMk cId="2196422641" sldId="4734"/>
            <ac:picMk id="7" creationId="{D5EB3434-856D-EE43-C175-05C317024DAD}"/>
          </ac:picMkLst>
        </pc:picChg>
      </pc:sldChg>
      <pc:sldChg chg="delSp modSp add del mod">
        <pc:chgData name="하람 장" userId="d87e70008eb76fe3" providerId="LiveId" clId="{AF320396-B2AE-4683-9A78-3A6CF73B7AEF}" dt="2025-09-09T10:16:51.838" v="5365" actId="47"/>
        <pc:sldMkLst>
          <pc:docMk/>
          <pc:sldMk cId="3757465866" sldId="4735"/>
        </pc:sldMkLst>
      </pc:sldChg>
      <pc:sldChg chg="add del">
        <pc:chgData name="하람 장" userId="d87e70008eb76fe3" providerId="LiveId" clId="{AF320396-B2AE-4683-9A78-3A6CF73B7AEF}" dt="2025-09-09T05:57:05.080" v="2784"/>
        <pc:sldMkLst>
          <pc:docMk/>
          <pc:sldMk cId="4264689079" sldId="4735"/>
        </pc:sldMkLst>
      </pc:sldChg>
      <pc:sldChg chg="addSp delSp modSp add mod">
        <pc:chgData name="하람 장" userId="d87e70008eb76fe3" providerId="LiveId" clId="{AF320396-B2AE-4683-9A78-3A6CF73B7AEF}" dt="2025-09-09T10:17:10.134" v="5370" actId="20577"/>
        <pc:sldMkLst>
          <pc:docMk/>
          <pc:sldMk cId="656216547" sldId="4736"/>
        </pc:sldMkLst>
        <pc:spChg chg="mod">
          <ac:chgData name="하람 장" userId="d87e70008eb76fe3" providerId="LiveId" clId="{AF320396-B2AE-4683-9A78-3A6CF73B7AEF}" dt="2025-09-09T09:58:25.496" v="5268" actId="20577"/>
          <ac:spMkLst>
            <pc:docMk/>
            <pc:sldMk cId="656216547" sldId="4736"/>
            <ac:spMk id="5" creationId="{E12D5C91-D808-D83C-0A53-0D4CD259E66C}"/>
          </ac:spMkLst>
        </pc:spChg>
        <pc:spChg chg="add mod">
          <ac:chgData name="하람 장" userId="d87e70008eb76fe3" providerId="LiveId" clId="{AF320396-B2AE-4683-9A78-3A6CF73B7AEF}" dt="2025-09-09T10:13:01.705" v="5336" actId="1076"/>
          <ac:spMkLst>
            <pc:docMk/>
            <pc:sldMk cId="656216547" sldId="4736"/>
            <ac:spMk id="10" creationId="{4A6796D4-4A88-2003-67FB-96417EFC4E0A}"/>
          </ac:spMkLst>
        </pc:spChg>
        <pc:spChg chg="add mod">
          <ac:chgData name="하람 장" userId="d87e70008eb76fe3" providerId="LiveId" clId="{AF320396-B2AE-4683-9A78-3A6CF73B7AEF}" dt="2025-09-09T10:12:59.562" v="5335" actId="1076"/>
          <ac:spMkLst>
            <pc:docMk/>
            <pc:sldMk cId="656216547" sldId="4736"/>
            <ac:spMk id="11" creationId="{5E48DF5B-6584-3AEC-475A-F49BB0E5B351}"/>
          </ac:spMkLst>
        </pc:spChg>
        <pc:spChg chg="add mod">
          <ac:chgData name="하람 장" userId="d87e70008eb76fe3" providerId="LiveId" clId="{AF320396-B2AE-4683-9A78-3A6CF73B7AEF}" dt="2025-09-09T10:12:57.101" v="5334" actId="1076"/>
          <ac:spMkLst>
            <pc:docMk/>
            <pc:sldMk cId="656216547" sldId="4736"/>
            <ac:spMk id="12" creationId="{A1F93DFB-5470-F598-7EA2-20090CA7640C}"/>
          </ac:spMkLst>
        </pc:spChg>
        <pc:spChg chg="add mod">
          <ac:chgData name="하람 장" userId="d87e70008eb76fe3" providerId="LiveId" clId="{AF320396-B2AE-4683-9A78-3A6CF73B7AEF}" dt="2025-09-09T10:15:35.643" v="5355" actId="207"/>
          <ac:spMkLst>
            <pc:docMk/>
            <pc:sldMk cId="656216547" sldId="4736"/>
            <ac:spMk id="18" creationId="{B5C424A2-5D34-6583-6410-9BBD7C91B912}"/>
          </ac:spMkLst>
        </pc:spChg>
        <pc:graphicFrameChg chg="add mod modGraphic">
          <ac:chgData name="하람 장" userId="d87e70008eb76fe3" providerId="LiveId" clId="{AF320396-B2AE-4683-9A78-3A6CF73B7AEF}" dt="2025-09-09T10:17:10.134" v="5370" actId="20577"/>
          <ac:graphicFrameMkLst>
            <pc:docMk/>
            <pc:sldMk cId="656216547" sldId="4736"/>
            <ac:graphicFrameMk id="15" creationId="{8068B8A1-87E2-D6AC-79A3-974A5FBACCFF}"/>
          </ac:graphicFrameMkLst>
        </pc:graphicFrameChg>
        <pc:picChg chg="add mod">
          <ac:chgData name="하람 장" userId="d87e70008eb76fe3" providerId="LiveId" clId="{AF320396-B2AE-4683-9A78-3A6CF73B7AEF}" dt="2025-09-09T10:12:52.991" v="5333" actId="1076"/>
          <ac:picMkLst>
            <pc:docMk/>
            <pc:sldMk cId="656216547" sldId="4736"/>
            <ac:picMk id="4" creationId="{5CE2F5F4-A651-D331-1191-6D8CAFE10A47}"/>
          </ac:picMkLst>
        </pc:picChg>
        <pc:picChg chg="add mod">
          <ac:chgData name="하람 장" userId="d87e70008eb76fe3" providerId="LiveId" clId="{AF320396-B2AE-4683-9A78-3A6CF73B7AEF}" dt="2025-09-09T10:12:51.562" v="5332" actId="1076"/>
          <ac:picMkLst>
            <pc:docMk/>
            <pc:sldMk cId="656216547" sldId="4736"/>
            <ac:picMk id="8" creationId="{380BE54F-1D2C-6ACE-0E91-BA38A8E2723F}"/>
          </ac:picMkLst>
        </pc:picChg>
        <pc:picChg chg="add mod">
          <ac:chgData name="하람 장" userId="d87e70008eb76fe3" providerId="LiveId" clId="{AF320396-B2AE-4683-9A78-3A6CF73B7AEF}" dt="2025-09-09T10:15:08.524" v="5343" actId="1076"/>
          <ac:picMkLst>
            <pc:docMk/>
            <pc:sldMk cId="656216547" sldId="4736"/>
            <ac:picMk id="17" creationId="{F6DFBDBC-3040-A098-1491-22D44C0CF5BB}"/>
          </ac:picMkLst>
        </pc:picChg>
        <pc:picChg chg="add mod">
          <ac:chgData name="하람 장" userId="d87e70008eb76fe3" providerId="LiveId" clId="{AF320396-B2AE-4683-9A78-3A6CF73B7AEF}" dt="2025-09-09T10:15:55.823" v="5359" actId="1076"/>
          <ac:picMkLst>
            <pc:docMk/>
            <pc:sldMk cId="656216547" sldId="4736"/>
            <ac:picMk id="19" creationId="{4B480321-F63A-2430-F89C-E52140AB7F66}"/>
          </ac:picMkLst>
        </pc:picChg>
        <pc:picChg chg="add mod">
          <ac:chgData name="하람 장" userId="d87e70008eb76fe3" providerId="LiveId" clId="{AF320396-B2AE-4683-9A78-3A6CF73B7AEF}" dt="2025-09-09T10:16:18.603" v="5364" actId="1076"/>
          <ac:picMkLst>
            <pc:docMk/>
            <pc:sldMk cId="656216547" sldId="4736"/>
            <ac:picMk id="20" creationId="{5CD5801B-893A-A3A6-8695-CA117D18187E}"/>
          </ac:picMkLst>
        </pc:picChg>
      </pc:sldChg>
      <pc:sldChg chg="add del">
        <pc:chgData name="하람 장" userId="d87e70008eb76fe3" providerId="LiveId" clId="{AF320396-B2AE-4683-9A78-3A6CF73B7AEF}" dt="2025-09-09T05:57:04.809" v="2783"/>
        <pc:sldMkLst>
          <pc:docMk/>
          <pc:sldMk cId="1804103641" sldId="4736"/>
        </pc:sldMkLst>
      </pc:sldChg>
      <pc:sldChg chg="modSp add mod">
        <pc:chgData name="하람 장" userId="d87e70008eb76fe3" providerId="LiveId" clId="{AF320396-B2AE-4683-9A78-3A6CF73B7AEF}" dt="2025-09-09T10:11:55.445" v="5316" actId="242"/>
        <pc:sldMkLst>
          <pc:docMk/>
          <pc:sldMk cId="1592577863" sldId="4737"/>
        </pc:sldMkLst>
        <pc:graphicFrameChg chg="mod modGraphic">
          <ac:chgData name="하람 장" userId="d87e70008eb76fe3" providerId="LiveId" clId="{AF320396-B2AE-4683-9A78-3A6CF73B7AEF}" dt="2025-09-09T10:11:55.445" v="5316" actId="242"/>
          <ac:graphicFrameMkLst>
            <pc:docMk/>
            <pc:sldMk cId="1592577863" sldId="4737"/>
            <ac:graphicFrameMk id="52" creationId="{C71D1B64-B3E2-31D2-D339-7FA3C3F535A0}"/>
          </ac:graphicFrameMkLst>
        </pc:graphicFrameChg>
      </pc:sldChg>
      <pc:sldChg chg="add del">
        <pc:chgData name="하람 장" userId="d87e70008eb76fe3" providerId="LiveId" clId="{AF320396-B2AE-4683-9A78-3A6CF73B7AEF}" dt="2025-09-09T05:57:04.640" v="2782"/>
        <pc:sldMkLst>
          <pc:docMk/>
          <pc:sldMk cId="1977099215" sldId="4737"/>
        </pc:sldMkLst>
      </pc:sldChg>
      <pc:sldChg chg="addSp delSp modSp add mod">
        <pc:chgData name="하람 장" userId="d87e70008eb76fe3" providerId="LiveId" clId="{AF320396-B2AE-4683-9A78-3A6CF73B7AEF}" dt="2025-09-11T10:01:00.923" v="5890" actId="20577"/>
        <pc:sldMkLst>
          <pc:docMk/>
          <pc:sldMk cId="2875863977" sldId="4738"/>
        </pc:sldMkLst>
        <pc:spChg chg="mod">
          <ac:chgData name="하람 장" userId="d87e70008eb76fe3" providerId="LiveId" clId="{AF320396-B2AE-4683-9A78-3A6CF73B7AEF}" dt="2025-09-09T10:21:53.826" v="5426" actId="20577"/>
          <ac:spMkLst>
            <pc:docMk/>
            <pc:sldMk cId="2875863977" sldId="4738"/>
            <ac:spMk id="3" creationId="{2B783190-3429-E901-95AA-97081F6A965F}"/>
          </ac:spMkLst>
        </pc:spChg>
        <pc:spChg chg="mod">
          <ac:chgData name="하람 장" userId="d87e70008eb76fe3" providerId="LiveId" clId="{AF320396-B2AE-4683-9A78-3A6CF73B7AEF}" dt="2025-09-11T10:01:00.923" v="5890" actId="20577"/>
          <ac:spMkLst>
            <pc:docMk/>
            <pc:sldMk cId="2875863977" sldId="4738"/>
            <ac:spMk id="5" creationId="{908F1549-E4B4-FD18-1496-B6899AED3075}"/>
          </ac:spMkLst>
        </pc:spChg>
        <pc:spChg chg="add del mod">
          <ac:chgData name="하람 장" userId="d87e70008eb76fe3" providerId="LiveId" clId="{AF320396-B2AE-4683-9A78-3A6CF73B7AEF}" dt="2025-09-10T09:16:20.475" v="5620" actId="478"/>
          <ac:spMkLst>
            <pc:docMk/>
            <pc:sldMk cId="2875863977" sldId="4738"/>
            <ac:spMk id="7" creationId="{6B862F2F-7366-6A49-784D-75FC5A85A655}"/>
          </ac:spMkLst>
        </pc:spChg>
        <pc:spChg chg="add del mod">
          <ac:chgData name="하람 장" userId="d87e70008eb76fe3" providerId="LiveId" clId="{AF320396-B2AE-4683-9A78-3A6CF73B7AEF}" dt="2025-09-10T09:16:20.865" v="5621" actId="478"/>
          <ac:spMkLst>
            <pc:docMk/>
            <pc:sldMk cId="2875863977" sldId="4738"/>
            <ac:spMk id="9" creationId="{52752D13-E0AE-0A10-46E7-EF57DA1C9A7B}"/>
          </ac:spMkLst>
        </pc:spChg>
        <pc:spChg chg="add del mod">
          <ac:chgData name="하람 장" userId="d87e70008eb76fe3" providerId="LiveId" clId="{AF320396-B2AE-4683-9A78-3A6CF73B7AEF}" dt="2025-09-10T09:16:22.966" v="5622" actId="478"/>
          <ac:spMkLst>
            <pc:docMk/>
            <pc:sldMk cId="2875863977" sldId="4738"/>
            <ac:spMk id="13" creationId="{455DD0B9-CC0B-CFB9-7E46-8F3E083CD519}"/>
          </ac:spMkLst>
        </pc:spChg>
        <pc:spChg chg="add mod">
          <ac:chgData name="하람 장" userId="d87e70008eb76fe3" providerId="LiveId" clId="{AF320396-B2AE-4683-9A78-3A6CF73B7AEF}" dt="2025-09-10T09:16:59.019" v="5623" actId="207"/>
          <ac:spMkLst>
            <pc:docMk/>
            <pc:sldMk cId="2875863977" sldId="4738"/>
            <ac:spMk id="14" creationId="{4F9A59C1-CCB0-2B2E-CE54-618FEB68D84A}"/>
          </ac:spMkLst>
        </pc:spChg>
        <pc:spChg chg="add mod">
          <ac:chgData name="하람 장" userId="d87e70008eb76fe3" providerId="LiveId" clId="{AF320396-B2AE-4683-9A78-3A6CF73B7AEF}" dt="2025-09-10T09:17:01.651" v="5624" actId="207"/>
          <ac:spMkLst>
            <pc:docMk/>
            <pc:sldMk cId="2875863977" sldId="4738"/>
            <ac:spMk id="16" creationId="{7D370EA0-E636-319D-81FC-0B4313AF13C9}"/>
          </ac:spMkLst>
        </pc:spChg>
        <pc:spChg chg="add mod">
          <ac:chgData name="하람 장" userId="d87e70008eb76fe3" providerId="LiveId" clId="{AF320396-B2AE-4683-9A78-3A6CF73B7AEF}" dt="2025-09-10T09:17:04.551" v="5625" actId="207"/>
          <ac:spMkLst>
            <pc:docMk/>
            <pc:sldMk cId="2875863977" sldId="4738"/>
            <ac:spMk id="21" creationId="{1D8BF944-B579-8C08-AD35-9144CF86192E}"/>
          </ac:spMkLst>
        </pc:spChg>
        <pc:picChg chg="add mod">
          <ac:chgData name="하람 장" userId="d87e70008eb76fe3" providerId="LiveId" clId="{AF320396-B2AE-4683-9A78-3A6CF73B7AEF}" dt="2025-09-09T10:25:09.951" v="5460" actId="14100"/>
          <ac:picMkLst>
            <pc:docMk/>
            <pc:sldMk cId="2875863977" sldId="4738"/>
            <ac:picMk id="2" creationId="{AF1B8B5F-7E7F-63F9-3CED-0F98BCA7B736}"/>
          </ac:picMkLst>
        </pc:picChg>
      </pc:sldChg>
      <pc:sldChg chg="addSp delSp modSp add mod">
        <pc:chgData name="하람 장" userId="d87e70008eb76fe3" providerId="LiveId" clId="{AF320396-B2AE-4683-9A78-3A6CF73B7AEF}" dt="2025-09-10T09:22:01.389" v="5633" actId="1076"/>
        <pc:sldMkLst>
          <pc:docMk/>
          <pc:sldMk cId="3408164304" sldId="4739"/>
        </pc:sldMkLst>
        <pc:spChg chg="add mod">
          <ac:chgData name="하람 장" userId="d87e70008eb76fe3" providerId="LiveId" clId="{AF320396-B2AE-4683-9A78-3A6CF73B7AEF}" dt="2025-09-10T09:22:01.389" v="5633" actId="1076"/>
          <ac:spMkLst>
            <pc:docMk/>
            <pc:sldMk cId="3408164304" sldId="4739"/>
            <ac:spMk id="2" creationId="{AC03CF4B-CF60-7308-0D4A-EDE31ED70472}"/>
          </ac:spMkLst>
        </pc:spChg>
        <pc:spChg chg="mod">
          <ac:chgData name="하람 장" userId="d87e70008eb76fe3" providerId="LiveId" clId="{AF320396-B2AE-4683-9A78-3A6CF73B7AEF}" dt="2025-09-10T09:15:18.974" v="5598" actId="20577"/>
          <ac:spMkLst>
            <pc:docMk/>
            <pc:sldMk cId="3408164304" sldId="4739"/>
            <ac:spMk id="3" creationId="{40223325-D048-092A-5F5E-A4C5B8A5A3DE}"/>
          </ac:spMkLst>
        </pc:spChg>
        <pc:spChg chg="mod">
          <ac:chgData name="하람 장" userId="d87e70008eb76fe3" providerId="LiveId" clId="{AF320396-B2AE-4683-9A78-3A6CF73B7AEF}" dt="2025-09-10T09:06:40.450" v="5508" actId="20577"/>
          <ac:spMkLst>
            <pc:docMk/>
            <pc:sldMk cId="3408164304" sldId="4739"/>
            <ac:spMk id="5" creationId="{311C774E-C1A3-C1C2-8AA8-A95AA2C19342}"/>
          </ac:spMkLst>
        </pc:spChg>
        <pc:spChg chg="add del mod">
          <ac:chgData name="하람 장" userId="d87e70008eb76fe3" providerId="LiveId" clId="{AF320396-B2AE-4683-9A78-3A6CF73B7AEF}" dt="2025-09-10T09:12:16.172" v="5557" actId="478"/>
          <ac:spMkLst>
            <pc:docMk/>
            <pc:sldMk cId="3408164304" sldId="4739"/>
            <ac:spMk id="7" creationId="{ADBD700A-F4F9-C7BB-90C7-9BFE5E84223E}"/>
          </ac:spMkLst>
        </pc:spChg>
        <pc:spChg chg="add mod">
          <ac:chgData name="하람 장" userId="d87e70008eb76fe3" providerId="LiveId" clId="{AF320396-B2AE-4683-9A78-3A6CF73B7AEF}" dt="2025-09-10T09:14:57.522" v="5589" actId="1076"/>
          <ac:spMkLst>
            <pc:docMk/>
            <pc:sldMk cId="3408164304" sldId="4739"/>
            <ac:spMk id="9" creationId="{78E6EBDF-9EF5-AD17-C738-23D66D478EDC}"/>
          </ac:spMkLst>
        </pc:spChg>
        <pc:spChg chg="add del mod">
          <ac:chgData name="하람 장" userId="d87e70008eb76fe3" providerId="LiveId" clId="{AF320396-B2AE-4683-9A78-3A6CF73B7AEF}" dt="2025-09-10T09:12:51.178" v="5566" actId="478"/>
          <ac:spMkLst>
            <pc:docMk/>
            <pc:sldMk cId="3408164304" sldId="4739"/>
            <ac:spMk id="10" creationId="{61E738CE-5232-829C-9E7C-F2967173A2B4}"/>
          </ac:spMkLst>
        </pc:spChg>
        <pc:spChg chg="add mod">
          <ac:chgData name="하람 장" userId="d87e70008eb76fe3" providerId="LiveId" clId="{AF320396-B2AE-4683-9A78-3A6CF73B7AEF}" dt="2025-09-10T09:13:19.448" v="5574" actId="1076"/>
          <ac:spMkLst>
            <pc:docMk/>
            <pc:sldMk cId="3408164304" sldId="4739"/>
            <ac:spMk id="13" creationId="{17719EA5-A1D5-1EBB-1F6B-758F05F12242}"/>
          </ac:spMkLst>
        </pc:spChg>
        <pc:spChg chg="add mod">
          <ac:chgData name="하람 장" userId="d87e70008eb76fe3" providerId="LiveId" clId="{AF320396-B2AE-4683-9A78-3A6CF73B7AEF}" dt="2025-09-10T09:13:35.183" v="5578" actId="1076"/>
          <ac:spMkLst>
            <pc:docMk/>
            <pc:sldMk cId="3408164304" sldId="4739"/>
            <ac:spMk id="18" creationId="{112E1C6F-F19A-5DF9-E5D7-B8DF30E8F0E5}"/>
          </ac:spMkLst>
        </pc:spChg>
        <pc:spChg chg="add mod">
          <ac:chgData name="하람 장" userId="d87e70008eb76fe3" providerId="LiveId" clId="{AF320396-B2AE-4683-9A78-3A6CF73B7AEF}" dt="2025-09-10T09:14:45.270" v="5586" actId="1076"/>
          <ac:spMkLst>
            <pc:docMk/>
            <pc:sldMk cId="3408164304" sldId="4739"/>
            <ac:spMk id="21" creationId="{6188BF32-6F64-6A34-0FBD-AE6DB9445113}"/>
          </ac:spMkLst>
        </pc:spChg>
        <pc:spChg chg="add mod">
          <ac:chgData name="하람 장" userId="d87e70008eb76fe3" providerId="LiveId" clId="{AF320396-B2AE-4683-9A78-3A6CF73B7AEF}" dt="2025-09-10T09:15:33.976" v="5604" actId="1076"/>
          <ac:spMkLst>
            <pc:docMk/>
            <pc:sldMk cId="3408164304" sldId="4739"/>
            <ac:spMk id="24" creationId="{242B1B2A-D567-FA8C-37BA-31B83120EFF2}"/>
          </ac:spMkLst>
        </pc:spChg>
        <pc:spChg chg="add mod">
          <ac:chgData name="하람 장" userId="d87e70008eb76fe3" providerId="LiveId" clId="{AF320396-B2AE-4683-9A78-3A6CF73B7AEF}" dt="2025-09-10T09:15:58.866" v="5612" actId="1076"/>
          <ac:spMkLst>
            <pc:docMk/>
            <pc:sldMk cId="3408164304" sldId="4739"/>
            <ac:spMk id="26" creationId="{4395F2FF-0364-7480-35BA-C1B25DD16547}"/>
          </ac:spMkLst>
        </pc:spChg>
        <pc:spChg chg="add mod">
          <ac:chgData name="하람 장" userId="d87e70008eb76fe3" providerId="LiveId" clId="{AF320396-B2AE-4683-9A78-3A6CF73B7AEF}" dt="2025-09-10T09:16:00.790" v="5613" actId="1076"/>
          <ac:spMkLst>
            <pc:docMk/>
            <pc:sldMk cId="3408164304" sldId="4739"/>
            <ac:spMk id="27" creationId="{3DD35849-F069-403E-3044-354870FFC4AE}"/>
          </ac:spMkLst>
        </pc:spChg>
        <pc:picChg chg="add del mod">
          <ac:chgData name="하람 장" userId="d87e70008eb76fe3" providerId="LiveId" clId="{AF320396-B2AE-4683-9A78-3A6CF73B7AEF}" dt="2025-09-10T09:12:15.218" v="5555" actId="478"/>
          <ac:picMkLst>
            <pc:docMk/>
            <pc:sldMk cId="3408164304" sldId="4739"/>
            <ac:picMk id="4" creationId="{80419AFB-D53A-956C-476E-2F4ADC31BC0F}"/>
          </ac:picMkLst>
        </pc:picChg>
        <pc:picChg chg="add del mod">
          <ac:chgData name="하람 장" userId="d87e70008eb76fe3" providerId="LiveId" clId="{AF320396-B2AE-4683-9A78-3A6CF73B7AEF}" dt="2025-09-10T09:12:15.793" v="5556" actId="478"/>
          <ac:picMkLst>
            <pc:docMk/>
            <pc:sldMk cId="3408164304" sldId="4739"/>
            <ac:picMk id="8" creationId="{484D6B7E-0471-3393-A0F0-72D04716E125}"/>
          </ac:picMkLst>
        </pc:picChg>
        <pc:picChg chg="add mod">
          <ac:chgData name="하람 장" userId="d87e70008eb76fe3" providerId="LiveId" clId="{AF320396-B2AE-4683-9A78-3A6CF73B7AEF}" dt="2025-09-10T09:12:54.200" v="5567" actId="1076"/>
          <ac:picMkLst>
            <pc:docMk/>
            <pc:sldMk cId="3408164304" sldId="4739"/>
            <ac:picMk id="12" creationId="{A4AE5CFE-9A94-5209-7F5C-FBEED5018DEE}"/>
          </ac:picMkLst>
        </pc:picChg>
        <pc:picChg chg="add mod">
          <ac:chgData name="하람 장" userId="d87e70008eb76fe3" providerId="LiveId" clId="{AF320396-B2AE-4683-9A78-3A6CF73B7AEF}" dt="2025-09-10T09:13:10.309" v="5570" actId="1076"/>
          <ac:picMkLst>
            <pc:docMk/>
            <pc:sldMk cId="3408164304" sldId="4739"/>
            <ac:picMk id="15" creationId="{E4EEA879-11D3-DF77-7868-3FEFC48F489C}"/>
          </ac:picMkLst>
        </pc:picChg>
        <pc:picChg chg="add del mod">
          <ac:chgData name="하람 장" userId="d87e70008eb76fe3" providerId="LiveId" clId="{AF320396-B2AE-4683-9A78-3A6CF73B7AEF}" dt="2025-09-10T09:14:05.800" v="5583" actId="478"/>
          <ac:picMkLst>
            <pc:docMk/>
            <pc:sldMk cId="3408164304" sldId="4739"/>
            <ac:picMk id="17" creationId="{CFD2BF01-512F-F851-91B1-D82AFDB79C9D}"/>
          </ac:picMkLst>
        </pc:picChg>
        <pc:picChg chg="add mod">
          <ac:chgData name="하람 장" userId="d87e70008eb76fe3" providerId="LiveId" clId="{AF320396-B2AE-4683-9A78-3A6CF73B7AEF}" dt="2025-09-10T09:14:08.200" v="5584" actId="1076"/>
          <ac:picMkLst>
            <pc:docMk/>
            <pc:sldMk cId="3408164304" sldId="4739"/>
            <ac:picMk id="20" creationId="{45AFF668-CCE6-8C6F-56C4-F3E8E02E051C}"/>
          </ac:picMkLst>
        </pc:picChg>
        <pc:picChg chg="add mod">
          <ac:chgData name="하람 장" userId="d87e70008eb76fe3" providerId="LiveId" clId="{AF320396-B2AE-4683-9A78-3A6CF73B7AEF}" dt="2025-09-10T09:14:47.300" v="5587" actId="1076"/>
          <ac:picMkLst>
            <pc:docMk/>
            <pc:sldMk cId="3408164304" sldId="4739"/>
            <ac:picMk id="23" creationId="{C47B392C-F471-4852-9D6C-A5ADD14A8C1A}"/>
          </ac:picMkLst>
        </pc:picChg>
        <pc:picChg chg="add mod">
          <ac:chgData name="하람 장" userId="d87e70008eb76fe3" providerId="LiveId" clId="{AF320396-B2AE-4683-9A78-3A6CF73B7AEF}" dt="2025-09-10T09:15:42.282" v="5606" actId="1076"/>
          <ac:picMkLst>
            <pc:docMk/>
            <pc:sldMk cId="3408164304" sldId="4739"/>
            <ac:picMk id="25" creationId="{08C4F4E9-D2CE-0950-E674-A1B37A3FCDFD}"/>
          </ac:picMkLst>
        </pc:picChg>
      </pc:sldChg>
      <pc:sldChg chg="addSp delSp modSp add del mod">
        <pc:chgData name="하람 장" userId="d87e70008eb76fe3" providerId="LiveId" clId="{AF320396-B2AE-4683-9A78-3A6CF73B7AEF}" dt="2025-09-10T09:25:45.167" v="5656" actId="47"/>
        <pc:sldMkLst>
          <pc:docMk/>
          <pc:sldMk cId="1290961640" sldId="4740"/>
        </pc:sldMkLst>
        <pc:spChg chg="add mod">
          <ac:chgData name="하람 장" userId="d87e70008eb76fe3" providerId="LiveId" clId="{AF320396-B2AE-4683-9A78-3A6CF73B7AEF}" dt="2025-09-10T09:22:04.143" v="5634"/>
          <ac:spMkLst>
            <pc:docMk/>
            <pc:sldMk cId="1290961640" sldId="4740"/>
            <ac:spMk id="2" creationId="{7C6B5AD4-C434-A531-4D93-AEC81D38A2F0}"/>
          </ac:spMkLst>
        </pc:spChg>
        <pc:spChg chg="del mod">
          <ac:chgData name="하람 장" userId="d87e70008eb76fe3" providerId="LiveId" clId="{AF320396-B2AE-4683-9A78-3A6CF73B7AEF}" dt="2025-09-10T09:21:49.103" v="5627"/>
          <ac:spMkLst>
            <pc:docMk/>
            <pc:sldMk cId="1290961640" sldId="4740"/>
            <ac:spMk id="3" creationId="{A3E641EB-3B55-52F4-EC3C-F6DE455B9E58}"/>
          </ac:spMkLst>
        </pc:spChg>
        <pc:spChg chg="mod">
          <ac:chgData name="하람 장" userId="d87e70008eb76fe3" providerId="LiveId" clId="{AF320396-B2AE-4683-9A78-3A6CF73B7AEF}" dt="2025-09-10T09:24:21.949" v="5636" actId="1076"/>
          <ac:spMkLst>
            <pc:docMk/>
            <pc:sldMk cId="1290961640" sldId="4740"/>
            <ac:spMk id="5" creationId="{0686D54E-A435-B32D-95BC-DA1FDA29A07D}"/>
          </ac:spMkLst>
        </pc:spChg>
        <pc:spChg chg="add mod">
          <ac:chgData name="하람 장" userId="d87e70008eb76fe3" providerId="LiveId" clId="{AF320396-B2AE-4683-9A78-3A6CF73B7AEF}" dt="2025-09-10T09:24:30.140" v="5639" actId="1076"/>
          <ac:spMkLst>
            <pc:docMk/>
            <pc:sldMk cId="1290961640" sldId="4740"/>
            <ac:spMk id="7" creationId="{5AD3BC27-45A0-5C83-C3CC-AC4B036E6DDA}"/>
          </ac:spMkLst>
        </pc:spChg>
        <pc:spChg chg="add mod">
          <ac:chgData name="하람 장" userId="d87e70008eb76fe3" providerId="LiveId" clId="{AF320396-B2AE-4683-9A78-3A6CF73B7AEF}" dt="2025-09-10T09:24:37.482" v="5643" actId="1076"/>
          <ac:spMkLst>
            <pc:docMk/>
            <pc:sldMk cId="1290961640" sldId="4740"/>
            <ac:spMk id="8" creationId="{624539A8-E44B-3F25-A7AE-25F10FC9E576}"/>
          </ac:spMkLst>
        </pc:spChg>
        <pc:spChg chg="add mod">
          <ac:chgData name="하람 장" userId="d87e70008eb76fe3" providerId="LiveId" clId="{AF320396-B2AE-4683-9A78-3A6CF73B7AEF}" dt="2025-09-10T09:24:44.096" v="5645" actId="1076"/>
          <ac:spMkLst>
            <pc:docMk/>
            <pc:sldMk cId="1290961640" sldId="4740"/>
            <ac:spMk id="9" creationId="{3B7EFC8A-3FFB-10C0-6104-E460D223EAC0}"/>
          </ac:spMkLst>
        </pc:spChg>
        <pc:spChg chg="add mod">
          <ac:chgData name="하람 장" userId="d87e70008eb76fe3" providerId="LiveId" clId="{AF320396-B2AE-4683-9A78-3A6CF73B7AEF}" dt="2025-09-10T09:24:51.724" v="5647" actId="1076"/>
          <ac:spMkLst>
            <pc:docMk/>
            <pc:sldMk cId="1290961640" sldId="4740"/>
            <ac:spMk id="10" creationId="{872759B6-DF6C-B528-050E-062034062D95}"/>
          </ac:spMkLst>
        </pc:spChg>
        <pc:spChg chg="add mod">
          <ac:chgData name="하람 장" userId="d87e70008eb76fe3" providerId="LiveId" clId="{AF320396-B2AE-4683-9A78-3A6CF73B7AEF}" dt="2025-09-10T09:25:03.463" v="5649" actId="1076"/>
          <ac:spMkLst>
            <pc:docMk/>
            <pc:sldMk cId="1290961640" sldId="4740"/>
            <ac:spMk id="11" creationId="{D1CBC861-2E21-81A0-CF2C-F7D486FE432F}"/>
          </ac:spMkLst>
        </pc:spChg>
        <pc:spChg chg="add mod">
          <ac:chgData name="하람 장" userId="d87e70008eb76fe3" providerId="LiveId" clId="{AF320396-B2AE-4683-9A78-3A6CF73B7AEF}" dt="2025-09-10T09:25:21.627" v="5652" actId="1076"/>
          <ac:spMkLst>
            <pc:docMk/>
            <pc:sldMk cId="1290961640" sldId="4740"/>
            <ac:spMk id="13" creationId="{30BCFAF0-E376-32CB-2C28-A944331A4F4C}"/>
          </ac:spMkLst>
        </pc:spChg>
        <pc:spChg chg="add mod">
          <ac:chgData name="하람 장" userId="d87e70008eb76fe3" providerId="LiveId" clId="{AF320396-B2AE-4683-9A78-3A6CF73B7AEF}" dt="2025-09-10T09:25:21.627" v="5652" actId="1076"/>
          <ac:spMkLst>
            <pc:docMk/>
            <pc:sldMk cId="1290961640" sldId="4740"/>
            <ac:spMk id="14" creationId="{529E939A-1571-3CBD-016F-E3EDE6A3CEE5}"/>
          </ac:spMkLst>
        </pc:spChg>
        <pc:spChg chg="add mod">
          <ac:chgData name="하람 장" userId="d87e70008eb76fe3" providerId="LiveId" clId="{AF320396-B2AE-4683-9A78-3A6CF73B7AEF}" dt="2025-09-10T09:25:21.627" v="5652" actId="1076"/>
          <ac:spMkLst>
            <pc:docMk/>
            <pc:sldMk cId="1290961640" sldId="4740"/>
            <ac:spMk id="15" creationId="{A4A39F8D-C28B-B4C1-A315-A98667E1D014}"/>
          </ac:spMkLst>
        </pc:spChg>
        <pc:spChg chg="add mod">
          <ac:chgData name="하람 장" userId="d87e70008eb76fe3" providerId="LiveId" clId="{AF320396-B2AE-4683-9A78-3A6CF73B7AEF}" dt="2025-09-10T09:25:21.627" v="5652" actId="1076"/>
          <ac:spMkLst>
            <pc:docMk/>
            <pc:sldMk cId="1290961640" sldId="4740"/>
            <ac:spMk id="16" creationId="{FB7C0607-A633-A442-9029-CA9DAA0CFB96}"/>
          </ac:spMkLst>
        </pc:spChg>
        <pc:spChg chg="add mod">
          <ac:chgData name="하람 장" userId="d87e70008eb76fe3" providerId="LiveId" clId="{AF320396-B2AE-4683-9A78-3A6CF73B7AEF}" dt="2025-09-10T09:25:21.627" v="5652" actId="1076"/>
          <ac:spMkLst>
            <pc:docMk/>
            <pc:sldMk cId="1290961640" sldId="4740"/>
            <ac:spMk id="17" creationId="{2B103649-869A-61ED-5F7B-A440748A3ED3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18" creationId="{7900D33F-32E8-9EDF-CA41-D263913F943C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19" creationId="{DBAE6B98-6A05-B0B3-579B-237171A97777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1" creationId="{7D92BF89-5C16-9FFA-59A0-352C05F2CB70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3" creationId="{058F289E-84E9-EAA5-E247-439B3018D707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4" creationId="{17EBD96D-F260-05A1-80E9-36779B43D907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5" creationId="{0D727E5C-ECFC-1602-903E-137316DDD06F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6" creationId="{FA0190A4-5BF5-B5D0-6B6C-526BFB8C84E0}"/>
          </ac:spMkLst>
        </pc:spChg>
        <pc:spChg chg="add mod">
          <ac:chgData name="하람 장" userId="d87e70008eb76fe3" providerId="LiveId" clId="{AF320396-B2AE-4683-9A78-3A6CF73B7AEF}" dt="2025-09-10T09:25:35.032" v="5653"/>
          <ac:spMkLst>
            <pc:docMk/>
            <pc:sldMk cId="1290961640" sldId="4740"/>
            <ac:spMk id="27" creationId="{6F8B76C7-8E78-D91F-2DE4-CD1655511EF1}"/>
          </ac:spMkLst>
        </pc:spChg>
        <pc:picChg chg="add mod">
          <ac:chgData name="하람 장" userId="d87e70008eb76fe3" providerId="LiveId" clId="{AF320396-B2AE-4683-9A78-3A6CF73B7AEF}" dt="2025-09-10T09:25:39.690" v="5654" actId="1076"/>
          <ac:picMkLst>
            <pc:docMk/>
            <pc:sldMk cId="1290961640" sldId="4740"/>
            <ac:picMk id="4" creationId="{0B2F57FB-366A-09F7-D0DD-463DD04F5894}"/>
          </ac:picMkLst>
        </pc:picChg>
        <pc:picChg chg="add mod">
          <ac:chgData name="하람 장" userId="d87e70008eb76fe3" providerId="LiveId" clId="{AF320396-B2AE-4683-9A78-3A6CF73B7AEF}" dt="2025-09-10T09:25:21.627" v="5652" actId="1076"/>
          <ac:picMkLst>
            <pc:docMk/>
            <pc:sldMk cId="1290961640" sldId="4740"/>
            <ac:picMk id="12" creationId="{A1756A0A-125B-C9BF-1781-128A36D0F889}"/>
          </ac:picMkLst>
        </pc:picChg>
        <pc:picChg chg="add mod">
          <ac:chgData name="하람 장" userId="d87e70008eb76fe3" providerId="LiveId" clId="{AF320396-B2AE-4683-9A78-3A6CF73B7AEF}" dt="2025-09-10T09:25:35.032" v="5653"/>
          <ac:picMkLst>
            <pc:docMk/>
            <pc:sldMk cId="1290961640" sldId="4740"/>
            <ac:picMk id="20" creationId="{005EB21B-DCEB-4DE7-2529-C8588646DABE}"/>
          </ac:picMkLst>
        </pc:picChg>
        <pc:picChg chg="add mod">
          <ac:chgData name="하람 장" userId="d87e70008eb76fe3" providerId="LiveId" clId="{AF320396-B2AE-4683-9A78-3A6CF73B7AEF}" dt="2025-09-10T09:25:35.032" v="5653"/>
          <ac:picMkLst>
            <pc:docMk/>
            <pc:sldMk cId="1290961640" sldId="4740"/>
            <ac:picMk id="22" creationId="{D490AF7D-70A1-5390-EE8D-D57348A3B8BB}"/>
          </ac:picMkLst>
        </pc:picChg>
      </pc:sldChg>
      <pc:sldChg chg="addSp modSp add del">
        <pc:chgData name="하람 장" userId="d87e70008eb76fe3" providerId="LiveId" clId="{AF320396-B2AE-4683-9A78-3A6CF73B7AEF}" dt="2025-09-10T09:25:56.404" v="5658" actId="47"/>
        <pc:sldMkLst>
          <pc:docMk/>
          <pc:sldMk cId="4150572766" sldId="4741"/>
        </pc:sldMkLst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2" creationId="{4DA67F0B-2A8E-9823-B6E2-0792B738ACE9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4" creationId="{EBEBA0A5-5A3F-5A4B-F9CC-619D08412F2A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8" creationId="{BA8296CB-5FB6-EB87-3070-D07E3D0B9D44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10" creationId="{820AEA36-53DA-BAEF-6521-21BE561B3C99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11" creationId="{C0DED2FC-69E7-7E45-5962-8B6208F7EE60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12" creationId="{838CF895-9E51-78EE-61B1-B7C551B5AC37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13" creationId="{F4737874-A088-EFA3-A82B-616454B159E7}"/>
          </ac:spMkLst>
        </pc:spChg>
        <pc:spChg chg="add mod">
          <ac:chgData name="하람 장" userId="d87e70008eb76fe3" providerId="LiveId" clId="{AF320396-B2AE-4683-9A78-3A6CF73B7AEF}" dt="2025-09-10T09:25:42.142" v="5655"/>
          <ac:spMkLst>
            <pc:docMk/>
            <pc:sldMk cId="4150572766" sldId="4741"/>
            <ac:spMk id="14" creationId="{7AF38810-2149-C81D-6257-E5A0DC7DA9AB}"/>
          </ac:spMkLst>
        </pc:spChg>
        <pc:picChg chg="add mod">
          <ac:chgData name="하람 장" userId="d87e70008eb76fe3" providerId="LiveId" clId="{AF320396-B2AE-4683-9A78-3A6CF73B7AEF}" dt="2025-09-10T09:25:42.142" v="5655"/>
          <ac:picMkLst>
            <pc:docMk/>
            <pc:sldMk cId="4150572766" sldId="4741"/>
            <ac:picMk id="7" creationId="{6E5E1F90-614B-5B64-C1C1-8F659EF2C232}"/>
          </ac:picMkLst>
        </pc:picChg>
        <pc:picChg chg="add mod">
          <ac:chgData name="하람 장" userId="d87e70008eb76fe3" providerId="LiveId" clId="{AF320396-B2AE-4683-9A78-3A6CF73B7AEF}" dt="2025-09-10T09:25:42.142" v="5655"/>
          <ac:picMkLst>
            <pc:docMk/>
            <pc:sldMk cId="4150572766" sldId="4741"/>
            <ac:picMk id="9" creationId="{C3CF4CA0-A7F1-5798-B00C-E4E4643E44FB}"/>
          </ac:picMkLst>
        </pc:picChg>
      </pc:sldChg>
      <pc:sldChg chg="addSp delSp modSp add del mod ord">
        <pc:chgData name="하람 장" userId="d87e70008eb76fe3" providerId="LiveId" clId="{AF320396-B2AE-4683-9A78-3A6CF73B7AEF}" dt="2025-09-11T10:36:39.107" v="6185" actId="20577"/>
        <pc:sldMkLst>
          <pc:docMk/>
          <pc:sldMk cId="1388806211" sldId="4742"/>
        </pc:sldMkLst>
        <pc:spChg chg="mod">
          <ac:chgData name="하람 장" userId="d87e70008eb76fe3" providerId="LiveId" clId="{AF320396-B2AE-4683-9A78-3A6CF73B7AEF}" dt="2025-09-11T03:27:08.926" v="5672"/>
          <ac:spMkLst>
            <pc:docMk/>
            <pc:sldMk cId="1388806211" sldId="4742"/>
            <ac:spMk id="3" creationId="{7DC86E9D-0C06-A3A0-0BF0-9C6895818B63}"/>
          </ac:spMkLst>
        </pc:spChg>
        <pc:spChg chg="mod">
          <ac:chgData name="하람 장" userId="d87e70008eb76fe3" providerId="LiveId" clId="{AF320396-B2AE-4683-9A78-3A6CF73B7AEF}" dt="2025-09-11T03:35:58.512" v="5762" actId="113"/>
          <ac:spMkLst>
            <pc:docMk/>
            <pc:sldMk cId="1388806211" sldId="4742"/>
            <ac:spMk id="5" creationId="{837E1AFC-9608-C946-05E1-F397331C7990}"/>
          </ac:spMkLst>
        </pc:spChg>
        <pc:spChg chg="add del mod">
          <ac:chgData name="하람 장" userId="d87e70008eb76fe3" providerId="LiveId" clId="{AF320396-B2AE-4683-9A78-3A6CF73B7AEF}" dt="2025-09-11T10:20:46.666" v="5979" actId="478"/>
          <ac:spMkLst>
            <pc:docMk/>
            <pc:sldMk cId="1388806211" sldId="4742"/>
            <ac:spMk id="12" creationId="{2A14A546-52F7-E4A9-E977-271BC2210101}"/>
          </ac:spMkLst>
        </pc:spChg>
        <pc:spChg chg="add del mod">
          <ac:chgData name="하람 장" userId="d87e70008eb76fe3" providerId="LiveId" clId="{AF320396-B2AE-4683-9A78-3A6CF73B7AEF}" dt="2025-09-11T10:15:08.403" v="5914" actId="478"/>
          <ac:spMkLst>
            <pc:docMk/>
            <pc:sldMk cId="1388806211" sldId="4742"/>
            <ac:spMk id="13" creationId="{3B8C1419-B611-4CB7-D311-5913050EC6D9}"/>
          </ac:spMkLst>
        </pc:spChg>
        <pc:spChg chg="add del mod">
          <ac:chgData name="하람 장" userId="d87e70008eb76fe3" providerId="LiveId" clId="{AF320396-B2AE-4683-9A78-3A6CF73B7AEF}" dt="2025-09-11T10:15:06.963" v="5912" actId="478"/>
          <ac:spMkLst>
            <pc:docMk/>
            <pc:sldMk cId="1388806211" sldId="4742"/>
            <ac:spMk id="14" creationId="{401668A7-0D4E-D78F-5F5E-610047F74442}"/>
          </ac:spMkLst>
        </pc:spChg>
        <pc:spChg chg="add del mod">
          <ac:chgData name="하람 장" userId="d87e70008eb76fe3" providerId="LiveId" clId="{AF320396-B2AE-4683-9A78-3A6CF73B7AEF}" dt="2025-09-11T10:15:07.611" v="5913" actId="478"/>
          <ac:spMkLst>
            <pc:docMk/>
            <pc:sldMk cId="1388806211" sldId="4742"/>
            <ac:spMk id="15" creationId="{64CE85B0-5B4D-26D6-1ADE-C2C5B06FDAAC}"/>
          </ac:spMkLst>
        </pc:spChg>
        <pc:spChg chg="add del mod">
          <ac:chgData name="하람 장" userId="d87e70008eb76fe3" providerId="LiveId" clId="{AF320396-B2AE-4683-9A78-3A6CF73B7AEF}" dt="2025-09-11T10:22:41.827" v="6010" actId="478"/>
          <ac:spMkLst>
            <pc:docMk/>
            <pc:sldMk cId="1388806211" sldId="4742"/>
            <ac:spMk id="17" creationId="{894673CD-B576-54B4-1A90-2F92E53916FA}"/>
          </ac:spMkLst>
        </pc:spChg>
        <pc:spChg chg="add del mod">
          <ac:chgData name="하람 장" userId="d87e70008eb76fe3" providerId="LiveId" clId="{AF320396-B2AE-4683-9A78-3A6CF73B7AEF}" dt="2025-09-11T10:22:43.577" v="6011" actId="478"/>
          <ac:spMkLst>
            <pc:docMk/>
            <pc:sldMk cId="1388806211" sldId="4742"/>
            <ac:spMk id="18" creationId="{42E2FA55-D9C5-064E-6D1B-7A3CFEA182C7}"/>
          </ac:spMkLst>
        </pc:spChg>
        <pc:spChg chg="add del mod">
          <ac:chgData name="하람 장" userId="d87e70008eb76fe3" providerId="LiveId" clId="{AF320396-B2AE-4683-9A78-3A6CF73B7AEF}" dt="2025-09-11T10:20:57.231" v="5982" actId="478"/>
          <ac:spMkLst>
            <pc:docMk/>
            <pc:sldMk cId="1388806211" sldId="4742"/>
            <ac:spMk id="19" creationId="{932994F2-9CA1-048E-FFC8-7E1AE315326D}"/>
          </ac:spMkLst>
        </pc:spChg>
        <pc:spChg chg="add del mod">
          <ac:chgData name="하람 장" userId="d87e70008eb76fe3" providerId="LiveId" clId="{AF320396-B2AE-4683-9A78-3A6CF73B7AEF}" dt="2025-09-11T10:19:34.711" v="5938" actId="11529"/>
          <ac:spMkLst>
            <pc:docMk/>
            <pc:sldMk cId="1388806211" sldId="4742"/>
            <ac:spMk id="24" creationId="{360C7E14-65F2-EA86-258D-07B0912610B8}"/>
          </ac:spMkLst>
        </pc:spChg>
        <pc:spChg chg="add mod">
          <ac:chgData name="하람 장" userId="d87e70008eb76fe3" providerId="LiveId" clId="{AF320396-B2AE-4683-9A78-3A6CF73B7AEF}" dt="2025-09-11T10:19:34.612" v="5936" actId="1076"/>
          <ac:spMkLst>
            <pc:docMk/>
            <pc:sldMk cId="1388806211" sldId="4742"/>
            <ac:spMk id="25" creationId="{7FE2F987-9A79-C985-E69B-F01E3EB0581E}"/>
          </ac:spMkLst>
        </pc:spChg>
        <pc:spChg chg="add mod">
          <ac:chgData name="하람 장" userId="d87e70008eb76fe3" providerId="LiveId" clId="{AF320396-B2AE-4683-9A78-3A6CF73B7AEF}" dt="2025-09-11T10:31:30.038" v="6070" actId="1076"/>
          <ac:spMkLst>
            <pc:docMk/>
            <pc:sldMk cId="1388806211" sldId="4742"/>
            <ac:spMk id="34" creationId="{1E654C8C-AFF5-EBD9-0199-706DA6F0696D}"/>
          </ac:spMkLst>
        </pc:spChg>
        <pc:spChg chg="add mod">
          <ac:chgData name="하람 장" userId="d87e70008eb76fe3" providerId="LiveId" clId="{AF320396-B2AE-4683-9A78-3A6CF73B7AEF}" dt="2025-09-11T10:36:39.107" v="6185" actId="20577"/>
          <ac:spMkLst>
            <pc:docMk/>
            <pc:sldMk cId="1388806211" sldId="4742"/>
            <ac:spMk id="43" creationId="{9FC3C447-ABBB-72E9-CEE8-DEA4BEBC7D12}"/>
          </ac:spMkLst>
        </pc:spChg>
        <pc:spChg chg="add mod">
          <ac:chgData name="하람 장" userId="d87e70008eb76fe3" providerId="LiveId" clId="{AF320396-B2AE-4683-9A78-3A6CF73B7AEF}" dt="2025-09-11T10:36:19.898" v="6175" actId="1076"/>
          <ac:spMkLst>
            <pc:docMk/>
            <pc:sldMk cId="1388806211" sldId="4742"/>
            <ac:spMk id="45" creationId="{8FBF32A7-2D0A-4054-087F-F26E732B7E1A}"/>
          </ac:spMkLst>
        </pc:spChg>
        <pc:spChg chg="add mod">
          <ac:chgData name="하람 장" userId="d87e70008eb76fe3" providerId="LiveId" clId="{AF320396-B2AE-4683-9A78-3A6CF73B7AEF}" dt="2025-09-11T10:36:14.191" v="6173" actId="1076"/>
          <ac:spMkLst>
            <pc:docMk/>
            <pc:sldMk cId="1388806211" sldId="4742"/>
            <ac:spMk id="46" creationId="{CE76CD61-C7A0-ECBD-7D0D-0B7A3684EE71}"/>
          </ac:spMkLst>
        </pc:spChg>
        <pc:graphicFrameChg chg="add mod modGraphic">
          <ac:chgData name="하람 장" userId="d87e70008eb76fe3" providerId="LiveId" clId="{AF320396-B2AE-4683-9A78-3A6CF73B7AEF}" dt="2025-09-11T10:35:40.656" v="6168" actId="1076"/>
          <ac:graphicFrameMkLst>
            <pc:docMk/>
            <pc:sldMk cId="1388806211" sldId="4742"/>
            <ac:graphicFrameMk id="44" creationId="{45D21582-228F-91EC-FF1A-74AF5C5E7F4A}"/>
          </ac:graphicFrameMkLst>
        </pc:graphicFrameChg>
        <pc:picChg chg="add del mod">
          <ac:chgData name="하람 장" userId="d87e70008eb76fe3" providerId="LiveId" clId="{AF320396-B2AE-4683-9A78-3A6CF73B7AEF}" dt="2025-09-11T10:14:21.108" v="5904" actId="478"/>
          <ac:picMkLst>
            <pc:docMk/>
            <pc:sldMk cId="1388806211" sldId="4742"/>
            <ac:picMk id="4" creationId="{9C95FEA7-920F-60B1-5D4B-A994E6DC65CA}"/>
          </ac:picMkLst>
        </pc:picChg>
        <pc:picChg chg="add del mod">
          <ac:chgData name="하람 장" userId="d87e70008eb76fe3" providerId="LiveId" clId="{AF320396-B2AE-4683-9A78-3A6CF73B7AEF}" dt="2025-09-11T10:22:40.155" v="6008" actId="478"/>
          <ac:picMkLst>
            <pc:docMk/>
            <pc:sldMk cId="1388806211" sldId="4742"/>
            <ac:picMk id="8" creationId="{91E40AE8-F5A4-F5CB-6369-1DD51E47423D}"/>
          </ac:picMkLst>
        </pc:picChg>
        <pc:picChg chg="add del mod">
          <ac:chgData name="하람 장" userId="d87e70008eb76fe3" providerId="LiveId" clId="{AF320396-B2AE-4683-9A78-3A6CF73B7AEF}" dt="2025-09-11T10:22:40.679" v="6009" actId="478"/>
          <ac:picMkLst>
            <pc:docMk/>
            <pc:sldMk cId="1388806211" sldId="4742"/>
            <ac:picMk id="10" creationId="{BBFFD9C9-6503-0A0A-52E2-7B2BA7F130B8}"/>
          </ac:picMkLst>
        </pc:picChg>
        <pc:picChg chg="add del mod">
          <ac:chgData name="하람 장" userId="d87e70008eb76fe3" providerId="LiveId" clId="{AF320396-B2AE-4683-9A78-3A6CF73B7AEF}" dt="2025-09-11T10:15:05.836" v="5911" actId="478"/>
          <ac:picMkLst>
            <pc:docMk/>
            <pc:sldMk cId="1388806211" sldId="4742"/>
            <ac:picMk id="11" creationId="{B1BF1E30-DC9B-994A-53A7-F6A640CFAD91}"/>
          </ac:picMkLst>
        </pc:picChg>
        <pc:picChg chg="add del mod">
          <ac:chgData name="하람 장" userId="d87e70008eb76fe3" providerId="LiveId" clId="{AF320396-B2AE-4683-9A78-3A6CF73B7AEF}" dt="2025-09-11T10:22:45.115" v="6012" actId="478"/>
          <ac:picMkLst>
            <pc:docMk/>
            <pc:sldMk cId="1388806211" sldId="4742"/>
            <ac:picMk id="16" creationId="{D80B5DC8-A8E8-A7BA-EF0D-E4D783FE94C5}"/>
          </ac:picMkLst>
        </pc:picChg>
        <pc:picChg chg="add mod">
          <ac:chgData name="하람 장" userId="d87e70008eb76fe3" providerId="LiveId" clId="{AF320396-B2AE-4683-9A78-3A6CF73B7AEF}" dt="2025-09-11T10:11:36.479" v="5901"/>
          <ac:picMkLst>
            <pc:docMk/>
            <pc:sldMk cId="1388806211" sldId="4742"/>
            <ac:picMk id="21" creationId="{FA84E158-C8FE-5D6A-CC75-B37CA34CE1F6}"/>
          </ac:picMkLst>
        </pc:picChg>
        <pc:picChg chg="add del mod">
          <ac:chgData name="하람 장" userId="d87e70008eb76fe3" providerId="LiveId" clId="{AF320396-B2AE-4683-9A78-3A6CF73B7AEF}" dt="2025-09-11T10:20:54.320" v="5980" actId="478"/>
          <ac:picMkLst>
            <pc:docMk/>
            <pc:sldMk cId="1388806211" sldId="4742"/>
            <ac:picMk id="23" creationId="{CADF6FE1-DF37-6CD3-0300-FEAB0893FDF5}"/>
          </ac:picMkLst>
        </pc:picChg>
        <pc:picChg chg="add del mod">
          <ac:chgData name="하람 장" userId="d87e70008eb76fe3" providerId="LiveId" clId="{AF320396-B2AE-4683-9A78-3A6CF73B7AEF}" dt="2025-09-11T10:24:58.605" v="6040" actId="478"/>
          <ac:picMkLst>
            <pc:docMk/>
            <pc:sldMk cId="1388806211" sldId="4742"/>
            <ac:picMk id="27" creationId="{21F3E227-9FFF-3638-4A26-F316E4D3860F}"/>
          </ac:picMkLst>
        </pc:picChg>
        <pc:picChg chg="add del mod">
          <ac:chgData name="하람 장" userId="d87e70008eb76fe3" providerId="LiveId" clId="{AF320396-B2AE-4683-9A78-3A6CF73B7AEF}" dt="2025-09-11T10:26:40.496" v="6041" actId="478"/>
          <ac:picMkLst>
            <pc:docMk/>
            <pc:sldMk cId="1388806211" sldId="4742"/>
            <ac:picMk id="29" creationId="{110A798B-89B7-4B2F-E3AD-D6F1B10033F0}"/>
          </ac:picMkLst>
        </pc:picChg>
        <pc:picChg chg="add del mod">
          <ac:chgData name="하람 장" userId="d87e70008eb76fe3" providerId="LiveId" clId="{AF320396-B2AE-4683-9A78-3A6CF73B7AEF}" dt="2025-09-11T10:30:28.821" v="6053" actId="478"/>
          <ac:picMkLst>
            <pc:docMk/>
            <pc:sldMk cId="1388806211" sldId="4742"/>
            <ac:picMk id="31" creationId="{B9EA58FC-D808-C967-0628-D029677A527F}"/>
          </ac:picMkLst>
        </pc:picChg>
        <pc:picChg chg="add del mod">
          <ac:chgData name="하람 장" userId="d87e70008eb76fe3" providerId="LiveId" clId="{AF320396-B2AE-4683-9A78-3A6CF73B7AEF}" dt="2025-09-11T10:24:32.781" v="6033" actId="478"/>
          <ac:picMkLst>
            <pc:docMk/>
            <pc:sldMk cId="1388806211" sldId="4742"/>
            <ac:picMk id="32" creationId="{1B9623F3-E52F-EE86-F76A-B59CD6DE71FD}"/>
          </ac:picMkLst>
        </pc:picChg>
        <pc:picChg chg="add mod">
          <ac:chgData name="하람 장" userId="d87e70008eb76fe3" providerId="LiveId" clId="{AF320396-B2AE-4683-9A78-3A6CF73B7AEF}" dt="2025-09-11T10:36:15.447" v="6174" actId="1076"/>
          <ac:picMkLst>
            <pc:docMk/>
            <pc:sldMk cId="1388806211" sldId="4742"/>
            <ac:picMk id="33" creationId="{454C2CA6-0FAF-A937-ED24-AE71F3B1B380}"/>
          </ac:picMkLst>
        </pc:picChg>
        <pc:picChg chg="add del mod">
          <ac:chgData name="하람 장" userId="d87e70008eb76fe3" providerId="LiveId" clId="{AF320396-B2AE-4683-9A78-3A6CF73B7AEF}" dt="2025-09-11T10:28:36.310" v="6047" actId="478"/>
          <ac:picMkLst>
            <pc:docMk/>
            <pc:sldMk cId="1388806211" sldId="4742"/>
            <ac:picMk id="36" creationId="{EDD4FD0C-85A6-FEA5-F848-77540CD496A5}"/>
          </ac:picMkLst>
        </pc:picChg>
        <pc:picChg chg="add del mod">
          <ac:chgData name="하람 장" userId="d87e70008eb76fe3" providerId="LiveId" clId="{AF320396-B2AE-4683-9A78-3A6CF73B7AEF}" dt="2025-09-11T10:30:49.785" v="6063" actId="478"/>
          <ac:picMkLst>
            <pc:docMk/>
            <pc:sldMk cId="1388806211" sldId="4742"/>
            <ac:picMk id="38" creationId="{101F68AA-5CFE-0824-D246-B0E196C1F7F7}"/>
          </ac:picMkLst>
        </pc:picChg>
        <pc:picChg chg="add mod">
          <ac:chgData name="하람 장" userId="d87e70008eb76fe3" providerId="LiveId" clId="{AF320396-B2AE-4683-9A78-3A6CF73B7AEF}" dt="2025-09-11T10:31:27.447" v="6068" actId="1076"/>
          <ac:picMkLst>
            <pc:docMk/>
            <pc:sldMk cId="1388806211" sldId="4742"/>
            <ac:picMk id="40" creationId="{448AA89B-D88B-1AD9-BB9B-D4D7282BEA88}"/>
          </ac:picMkLst>
        </pc:picChg>
        <pc:picChg chg="add mod">
          <ac:chgData name="하람 장" userId="d87e70008eb76fe3" providerId="LiveId" clId="{AF320396-B2AE-4683-9A78-3A6CF73B7AEF}" dt="2025-09-11T10:31:28.925" v="6069" actId="1076"/>
          <ac:picMkLst>
            <pc:docMk/>
            <pc:sldMk cId="1388806211" sldId="4742"/>
            <ac:picMk id="42" creationId="{1F47EFAF-7C58-9909-4880-51E0E9977294}"/>
          </ac:picMkLst>
        </pc:picChg>
      </pc:sldChg>
      <pc:sldChg chg="addSp delSp modSp add mod">
        <pc:chgData name="하람 장" userId="d87e70008eb76fe3" providerId="LiveId" clId="{AF320396-B2AE-4683-9A78-3A6CF73B7AEF}" dt="2025-09-11T11:02:01.151" v="7157" actId="20577"/>
        <pc:sldMkLst>
          <pc:docMk/>
          <pc:sldMk cId="1941172636" sldId="4743"/>
        </pc:sldMkLst>
        <pc:spChg chg="add del mod">
          <ac:chgData name="하람 장" userId="d87e70008eb76fe3" providerId="LiveId" clId="{AF320396-B2AE-4683-9A78-3A6CF73B7AEF}" dt="2025-09-11T10:19:34.076" v="5935" actId="478"/>
          <ac:spMkLst>
            <pc:docMk/>
            <pc:sldMk cId="1941172636" sldId="4743"/>
            <ac:spMk id="2" creationId="{37118964-F252-6628-A0B6-5B5F24E58908}"/>
          </ac:spMkLst>
        </pc:spChg>
        <pc:spChg chg="mod">
          <ac:chgData name="하람 장" userId="d87e70008eb76fe3" providerId="LiveId" clId="{AF320396-B2AE-4683-9A78-3A6CF73B7AEF}" dt="2025-09-11T10:36:58.775" v="6187" actId="255"/>
          <ac:spMkLst>
            <pc:docMk/>
            <pc:sldMk cId="1941172636" sldId="4743"/>
            <ac:spMk id="3" creationId="{410DB91D-F030-2E5F-CBD9-EE94BFACA27B}"/>
          </ac:spMkLst>
        </pc:spChg>
        <pc:spChg chg="mod">
          <ac:chgData name="하람 장" userId="d87e70008eb76fe3" providerId="LiveId" clId="{AF320396-B2AE-4683-9A78-3A6CF73B7AEF}" dt="2025-09-11T10:58:06.890" v="7070" actId="20577"/>
          <ac:spMkLst>
            <pc:docMk/>
            <pc:sldMk cId="1941172636" sldId="4743"/>
            <ac:spMk id="5" creationId="{83B62C8F-E71C-2454-A7E9-70E32B18E949}"/>
          </ac:spMkLst>
        </pc:spChg>
        <pc:spChg chg="add del mod">
          <ac:chgData name="하람 장" userId="d87e70008eb76fe3" providerId="LiveId" clId="{AF320396-B2AE-4683-9A78-3A6CF73B7AEF}" dt="2025-09-11T10:49:15.094" v="6835" actId="478"/>
          <ac:spMkLst>
            <pc:docMk/>
            <pc:sldMk cId="1941172636" sldId="4743"/>
            <ac:spMk id="15" creationId="{54F05161-ECF2-4292-EC7D-35EB013F34C6}"/>
          </ac:spMkLst>
        </pc:spChg>
        <pc:spChg chg="add mod">
          <ac:chgData name="하람 장" userId="d87e70008eb76fe3" providerId="LiveId" clId="{AF320396-B2AE-4683-9A78-3A6CF73B7AEF}" dt="2025-09-11T10:48:53.610" v="6812" actId="478"/>
          <ac:spMkLst>
            <pc:docMk/>
            <pc:sldMk cId="1941172636" sldId="4743"/>
            <ac:spMk id="16" creationId="{31CE6D07-0A0E-6DBA-79A1-4B054DE21FAA}"/>
          </ac:spMkLst>
        </pc:spChg>
        <pc:spChg chg="add mod">
          <ac:chgData name="하람 장" userId="d87e70008eb76fe3" providerId="LiveId" clId="{AF320396-B2AE-4683-9A78-3A6CF73B7AEF}" dt="2025-09-11T10:49:00.125" v="6814" actId="478"/>
          <ac:spMkLst>
            <pc:docMk/>
            <pc:sldMk cId="1941172636" sldId="4743"/>
            <ac:spMk id="17" creationId="{0A4CDA2F-06EE-0E6C-68CD-CFD8DC2D73A0}"/>
          </ac:spMkLst>
        </pc:spChg>
        <pc:spChg chg="add del mod">
          <ac:chgData name="하람 장" userId="d87e70008eb76fe3" providerId="LiveId" clId="{AF320396-B2AE-4683-9A78-3A6CF73B7AEF}" dt="2025-09-11T10:50:00.319" v="6837" actId="478"/>
          <ac:spMkLst>
            <pc:docMk/>
            <pc:sldMk cId="1941172636" sldId="4743"/>
            <ac:spMk id="18" creationId="{242408DF-60F0-661A-FD5A-F108675CE911}"/>
          </ac:spMkLst>
        </pc:spChg>
        <pc:spChg chg="add mod">
          <ac:chgData name="하람 장" userId="d87e70008eb76fe3" providerId="LiveId" clId="{AF320396-B2AE-4683-9A78-3A6CF73B7AEF}" dt="2025-09-11T11:02:01.151" v="7157" actId="20577"/>
          <ac:spMkLst>
            <pc:docMk/>
            <pc:sldMk cId="1941172636" sldId="4743"/>
            <ac:spMk id="23" creationId="{40DE1CB9-B0F7-B5FF-DFCE-BA4D576B6B21}"/>
          </ac:spMkLst>
        </pc:spChg>
        <pc:picChg chg="add mod">
          <ac:chgData name="하람 장" userId="d87e70008eb76fe3" providerId="LiveId" clId="{AF320396-B2AE-4683-9A78-3A6CF73B7AEF}" dt="2025-09-11T10:43:52.845" v="6494" actId="1076"/>
          <ac:picMkLst>
            <pc:docMk/>
            <pc:sldMk cId="1941172636" sldId="4743"/>
            <ac:picMk id="7" creationId="{CB248F08-58CB-8555-E61F-A9B99B583813}"/>
          </ac:picMkLst>
        </pc:picChg>
        <pc:picChg chg="add del mod">
          <ac:chgData name="하람 장" userId="d87e70008eb76fe3" providerId="LiveId" clId="{AF320396-B2AE-4683-9A78-3A6CF73B7AEF}" dt="2025-09-11T10:56:19.820" v="6845" actId="478"/>
          <ac:picMkLst>
            <pc:docMk/>
            <pc:sldMk cId="1941172636" sldId="4743"/>
            <ac:picMk id="9" creationId="{A0CB18A9-C721-041B-6C6F-106BDF5873CD}"/>
          </ac:picMkLst>
        </pc:picChg>
        <pc:picChg chg="add del mod">
          <ac:chgData name="하람 장" userId="d87e70008eb76fe3" providerId="LiveId" clId="{AF320396-B2AE-4683-9A78-3A6CF73B7AEF}" dt="2025-09-11T10:57:01.151" v="6851" actId="478"/>
          <ac:picMkLst>
            <pc:docMk/>
            <pc:sldMk cId="1941172636" sldId="4743"/>
            <ac:picMk id="11" creationId="{14E1544A-7EEB-34D3-4771-19BF33797363}"/>
          </ac:picMkLst>
        </pc:picChg>
        <pc:picChg chg="add del mod">
          <ac:chgData name="하람 장" userId="d87e70008eb76fe3" providerId="LiveId" clId="{AF320396-B2AE-4683-9A78-3A6CF73B7AEF}" dt="2025-09-11T10:56:41.591" v="6848" actId="478"/>
          <ac:picMkLst>
            <pc:docMk/>
            <pc:sldMk cId="1941172636" sldId="4743"/>
            <ac:picMk id="13" creationId="{1B738F04-EAFA-C6D0-794B-9E6CF6CBAC67}"/>
          </ac:picMkLst>
        </pc:picChg>
        <pc:picChg chg="add del mod">
          <ac:chgData name="하람 장" userId="d87e70008eb76fe3" providerId="LiveId" clId="{AF320396-B2AE-4683-9A78-3A6CF73B7AEF}" dt="2025-09-11T10:49:16.218" v="6836" actId="478"/>
          <ac:picMkLst>
            <pc:docMk/>
            <pc:sldMk cId="1941172636" sldId="4743"/>
            <ac:picMk id="14" creationId="{12487FD4-8487-FDB3-AA2D-3CE9EAE47BF6}"/>
          </ac:picMkLst>
        </pc:picChg>
        <pc:picChg chg="add mod">
          <ac:chgData name="하람 장" userId="d87e70008eb76fe3" providerId="LiveId" clId="{AF320396-B2AE-4683-9A78-3A6CF73B7AEF}" dt="2025-09-11T10:56:22.791" v="6847" actId="1076"/>
          <ac:picMkLst>
            <pc:docMk/>
            <pc:sldMk cId="1941172636" sldId="4743"/>
            <ac:picMk id="20" creationId="{FF463CD5-EA7B-9A38-B261-6C70B7222DF7}"/>
          </ac:picMkLst>
        </pc:picChg>
        <pc:picChg chg="add mod">
          <ac:chgData name="하람 장" userId="d87e70008eb76fe3" providerId="LiveId" clId="{AF320396-B2AE-4683-9A78-3A6CF73B7AEF}" dt="2025-09-11T10:57:19.765" v="6852" actId="1076"/>
          <ac:picMkLst>
            <pc:docMk/>
            <pc:sldMk cId="1941172636" sldId="4743"/>
            <ac:picMk id="22" creationId="{A0501940-D47A-A66A-A0B8-E7B76B9EF7A0}"/>
          </ac:picMkLst>
        </pc:picChg>
        <pc:picChg chg="add del mod">
          <ac:chgData name="하람 장" userId="d87e70008eb76fe3" providerId="LiveId" clId="{AF320396-B2AE-4683-9A78-3A6CF73B7AEF}" dt="2025-09-11T10:59:33.781" v="7127" actId="478"/>
          <ac:picMkLst>
            <pc:docMk/>
            <pc:sldMk cId="1941172636" sldId="4743"/>
            <ac:picMk id="24" creationId="{2374C07C-2052-F443-7D6E-F7AEC86CB7C8}"/>
          </ac:picMkLst>
        </pc:picChg>
        <pc:picChg chg="add mod">
          <ac:chgData name="하람 장" userId="d87e70008eb76fe3" providerId="LiveId" clId="{AF320396-B2AE-4683-9A78-3A6CF73B7AEF}" dt="2025-09-11T11:01:56.192" v="7146" actId="1076"/>
          <ac:picMkLst>
            <pc:docMk/>
            <pc:sldMk cId="1941172636" sldId="4743"/>
            <ac:picMk id="25" creationId="{03782984-41A9-DFF8-53CA-2181969DAC6B}"/>
          </ac:picMkLst>
        </pc:picChg>
      </pc:sldChg>
      <pc:sldChg chg="addSp modSp add mod">
        <pc:chgData name="하람 장" userId="d87e70008eb76fe3" providerId="LiveId" clId="{AF320396-B2AE-4683-9A78-3A6CF73B7AEF}" dt="2025-09-11T11:18:46.459" v="8549" actId="1076"/>
        <pc:sldMkLst>
          <pc:docMk/>
          <pc:sldMk cId="799714871" sldId="4744"/>
        </pc:sldMkLst>
        <pc:spChg chg="mod">
          <ac:chgData name="하람 장" userId="d87e70008eb76fe3" providerId="LiveId" clId="{AF320396-B2AE-4683-9A78-3A6CF73B7AEF}" dt="2025-09-11T11:09:00.356" v="7165" actId="255"/>
          <ac:spMkLst>
            <pc:docMk/>
            <pc:sldMk cId="799714871" sldId="4744"/>
            <ac:spMk id="3" creationId="{F6079FAC-37B3-010D-660C-CF5D057B862F}"/>
          </ac:spMkLst>
        </pc:spChg>
        <pc:spChg chg="mod">
          <ac:chgData name="하람 장" userId="d87e70008eb76fe3" providerId="LiveId" clId="{AF320396-B2AE-4683-9A78-3A6CF73B7AEF}" dt="2025-09-11T11:16:17.931" v="8537" actId="20577"/>
          <ac:spMkLst>
            <pc:docMk/>
            <pc:sldMk cId="799714871" sldId="4744"/>
            <ac:spMk id="5" creationId="{C92E6545-54A4-3BC2-2C45-7D416B728D61}"/>
          </ac:spMkLst>
        </pc:spChg>
        <pc:spChg chg="add">
          <ac:chgData name="하람 장" userId="d87e70008eb76fe3" providerId="LiveId" clId="{AF320396-B2AE-4683-9A78-3A6CF73B7AEF}" dt="2025-09-11T11:18:14.369" v="8540"/>
          <ac:spMkLst>
            <pc:docMk/>
            <pc:sldMk cId="799714871" sldId="4744"/>
            <ac:spMk id="7" creationId="{2D8E954D-C52C-2C6F-A177-867417BA0173}"/>
          </ac:spMkLst>
        </pc:spChg>
        <pc:spChg chg="add mod">
          <ac:chgData name="하람 장" userId="d87e70008eb76fe3" providerId="LiveId" clId="{AF320396-B2AE-4683-9A78-3A6CF73B7AEF}" dt="2025-09-11T11:18:42.213" v="8547" actId="207"/>
          <ac:spMkLst>
            <pc:docMk/>
            <pc:sldMk cId="799714871" sldId="4744"/>
            <ac:spMk id="9" creationId="{4A179F9B-7F8E-46EE-5CE5-9B66DDA82281}"/>
          </ac:spMkLst>
        </pc:spChg>
        <pc:spChg chg="add mod">
          <ac:chgData name="하람 장" userId="d87e70008eb76fe3" providerId="LiveId" clId="{AF320396-B2AE-4683-9A78-3A6CF73B7AEF}" dt="2025-09-11T11:18:46.459" v="8549" actId="1076"/>
          <ac:spMkLst>
            <pc:docMk/>
            <pc:sldMk cId="799714871" sldId="4744"/>
            <ac:spMk id="10" creationId="{87B8A854-F5E2-E694-2AFA-D63140653050}"/>
          </ac:spMkLst>
        </pc:spChg>
        <pc:picChg chg="add mod">
          <ac:chgData name="하람 장" userId="d87e70008eb76fe3" providerId="LiveId" clId="{AF320396-B2AE-4683-9A78-3A6CF73B7AEF}" dt="2025-09-11T11:16:24.527" v="8539" actId="1076"/>
          <ac:picMkLst>
            <pc:docMk/>
            <pc:sldMk cId="799714871" sldId="4744"/>
            <ac:picMk id="4" creationId="{CAE077C8-4FC5-4237-2D1B-06607C564BD3}"/>
          </ac:picMkLst>
        </pc:picChg>
        <pc:picChg chg="add mod">
          <ac:chgData name="하람 장" userId="d87e70008eb76fe3" providerId="LiveId" clId="{AF320396-B2AE-4683-9A78-3A6CF73B7AEF}" dt="2025-09-11T11:18:27.187" v="8545" actId="14100"/>
          <ac:picMkLst>
            <pc:docMk/>
            <pc:sldMk cId="799714871" sldId="4744"/>
            <ac:picMk id="8" creationId="{00000000-0008-0000-0000-000002000000}"/>
          </ac:picMkLst>
        </pc:picChg>
      </pc:sldChg>
      <pc:sldChg chg="add">
        <pc:chgData name="하람 장" userId="d87e70008eb76fe3" providerId="LiveId" clId="{AF320396-B2AE-4683-9A78-3A6CF73B7AEF}" dt="2025-09-11T11:02:10.560" v="7158"/>
        <pc:sldMkLst>
          <pc:docMk/>
          <pc:sldMk cId="815175115" sldId="4745"/>
        </pc:sldMkLst>
      </pc:sldChg>
      <pc:sldChg chg="add">
        <pc:chgData name="하람 장" userId="d87e70008eb76fe3" providerId="LiveId" clId="{AF320396-B2AE-4683-9A78-3A6CF73B7AEF}" dt="2025-09-11T11:02:10.719" v="7159"/>
        <pc:sldMkLst>
          <pc:docMk/>
          <pc:sldMk cId="666082039" sldId="474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027813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496" y="2"/>
            <a:ext cx="4027811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8335"/>
            <a:ext cx="4027813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496" y="6658335"/>
            <a:ext cx="4027811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619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536CDE-4587-4A4B-A4CF-497F4D0B79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54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027813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496" y="2"/>
            <a:ext cx="4027811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>
            <a:lvl1pPr algn="r"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12988" y="527050"/>
            <a:ext cx="4670425" cy="26273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013" y="3330357"/>
            <a:ext cx="7438376" cy="315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8335"/>
            <a:ext cx="4027813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619">
              <a:defRPr sz="1200" dirty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496" y="6658335"/>
            <a:ext cx="4027811" cy="35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619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607921-3F43-4182-9473-C55C11D84F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495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109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607921-3F43-4182-9473-C55C11D84FC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3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E4B89-BA84-D3CB-C458-C46D68566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16F766E-EF27-6E1D-09D6-8D30374F6F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B5D9ACA-0965-414C-5914-73F4D170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4F5B345E-4FCD-1CDA-7CA8-9B0D3460E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739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4144128" y="9119023"/>
            <a:ext cx="3169425" cy="4805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74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D713-5013-0368-A501-BB42221E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30BAA661-AA74-546D-28F1-88F51B02A2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6BCE4D2-A4E0-9B77-A899-1E85F9F44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EE5C655-E7E4-3317-6AD1-C67A97DBD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294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A1BA-76CE-5925-3D96-4416F2E2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3FC51A6-3248-B09D-C1D5-54A8FD033E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07AAF03-ECCF-0806-1D69-0EB36784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A1F807A-4B74-5F97-0AB3-C4DFF18F7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3145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4E54-8CD0-23DE-659E-1C2715E5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B3FFE1FC-BBCB-BD30-6A65-4E329E2778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A3D22E3F-8A30-FA05-D5F6-F5DD1371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64EFC10-824B-8D90-0B2D-64EAEF2E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23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81B54-888C-D513-A78A-9A3221E9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5C8EC213-6FFF-222A-E08C-6BA19918B2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99BB5ACD-5BB2-8589-CC6A-4187F16A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5058ED90-1F7E-C736-1187-A84B7B7C9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73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07884-5353-4F1C-B6B6-D9B9E798C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74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74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3EA3-CA33-AAFE-48ED-42EB561B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991679A-B87B-AE90-1668-CBEEEE2531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9F2194E2-5E42-1801-9B95-1A7B517CD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F19B7A0-2D86-387D-C6A7-53495B168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957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3A38B-C52F-16A4-E811-8AB240BF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005949C-E946-D4B2-6708-583736F98B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613C9B4-3083-6184-B2FC-9C6133B2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C00B3D2C-07AC-A4BA-8698-0626A2A13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9909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1E5-44E7-CCBE-13B7-7A4839F0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5BBB134-5C62-3316-33C8-57DAC0B3B4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6E361424-7303-D86B-D9D7-5E10181E7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0000105-E4C1-A12E-6198-8BD12F05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021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81D63-034A-CAAF-024C-320D0F62A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67B5CE46-C4B1-E12A-784C-AECADF414F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53C3589-D177-AB66-6BE2-27929E01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09672C9-2E13-8778-7764-3C4698144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5267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04D40-F127-3F77-7526-8A068FCE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17A09712-DA0A-E8B1-DB8E-75D16FA012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00CE4967-D143-A134-2291-83DA670E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A1C6216-007D-C64A-E728-8051A330EB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440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FB04-5B67-13B4-711C-85161C15F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381FF410-47E7-ABDB-F9CA-C3D58A34FB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436813" y="542925"/>
            <a:ext cx="4827587" cy="2714625"/>
          </a:xfrm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2F981334-88B7-056D-9B47-6BFB5E4F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15A8FDA-94AB-28D7-261F-35E43D81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495475" y="6876641"/>
            <a:ext cx="4202933" cy="36238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66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66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0A4470-51C9-4A41-A54F-CE23055DD2C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616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GREEN_GRADE_BOX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1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717" y="3028950"/>
            <a:ext cx="10972800" cy="11430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7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65717" y="4508500"/>
            <a:ext cx="8534400" cy="8382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 baseline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81011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9" y="6069496"/>
            <a:ext cx="1121256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2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97"/>
          <p:cNvSpPr>
            <a:spLocks noChangeShapeType="1"/>
          </p:cNvSpPr>
          <p:nvPr userDrawn="1"/>
        </p:nvSpPr>
        <p:spPr bwMode="auto">
          <a:xfrm>
            <a:off x="1007533" y="1747838"/>
            <a:ext cx="103632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6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397932" y="820069"/>
            <a:ext cx="11184467" cy="519113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B0F0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97933" y="1583635"/>
            <a:ext cx="11184467" cy="467640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 baseline="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1"/>
                </a:solidFill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-14913" y="6723544"/>
            <a:ext cx="12203185" cy="0"/>
          </a:xfrm>
          <a:prstGeom prst="line">
            <a:avLst/>
          </a:prstGeom>
          <a:solidFill>
            <a:srgbClr val="D1D1D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 userDrawn="1"/>
        </p:nvCxnSpPr>
        <p:spPr bwMode="auto">
          <a:xfrm>
            <a:off x="-13049" y="6800443"/>
            <a:ext cx="12203185" cy="0"/>
          </a:xfrm>
          <a:prstGeom prst="line">
            <a:avLst/>
          </a:prstGeom>
          <a:solidFill>
            <a:srgbClr val="D1D1D1"/>
          </a:solidFill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-14913" y="438834"/>
            <a:ext cx="11402580" cy="0"/>
          </a:xfrm>
          <a:prstGeom prst="line">
            <a:avLst/>
          </a:prstGeom>
          <a:solidFill>
            <a:srgbClr val="D1D1D1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78446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-1" y="38513"/>
            <a:ext cx="11370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ADRF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Company Overview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60" y="108383"/>
            <a:ext cx="550751" cy="3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2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 bwMode="auto">
          <a:xfrm>
            <a:off x="-14913" y="6723544"/>
            <a:ext cx="12203185" cy="0"/>
          </a:xfrm>
          <a:prstGeom prst="line">
            <a:avLst/>
          </a:prstGeom>
          <a:solidFill>
            <a:srgbClr val="D1D1D1"/>
          </a:solidFill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 userDrawn="1"/>
        </p:nvCxnSpPr>
        <p:spPr bwMode="auto">
          <a:xfrm>
            <a:off x="-13049" y="6800443"/>
            <a:ext cx="12203185" cy="0"/>
          </a:xfrm>
          <a:prstGeom prst="line">
            <a:avLst/>
          </a:prstGeom>
          <a:solidFill>
            <a:srgbClr val="D1D1D1"/>
          </a:solidFill>
          <a:ln w="1143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/>
          <p:cNvSpPr/>
          <p:nvPr userDrawn="1"/>
        </p:nvSpPr>
        <p:spPr bwMode="auto">
          <a:xfrm>
            <a:off x="-13049" y="2569464"/>
            <a:ext cx="12205049" cy="1161288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569464"/>
            <a:ext cx="12188272" cy="116128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FBC37-C9F4-0061-E6F0-4D2784E34039}"/>
              </a:ext>
            </a:extLst>
          </p:cNvPr>
          <p:cNvSpPr txBox="1"/>
          <p:nvPr userDrawn="1"/>
        </p:nvSpPr>
        <p:spPr>
          <a:xfrm>
            <a:off x="5140696" y="6456824"/>
            <a:ext cx="1784463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PROPRIETARY &amp;</a:t>
            </a:r>
            <a:r>
              <a:rPr lang="en-US" sz="788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CONFIDENTIAL</a:t>
            </a:r>
            <a:endParaRPr lang="en-US" sz="78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958" y="172549"/>
            <a:ext cx="1121256" cy="6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97" r:id="rId2"/>
    <p:sldLayoutId id="2147484302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+mj-lt"/>
          <a:ea typeface="Arial" pitchFamily="-109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ea typeface="Arial" pitchFamily="-109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5F5F5F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Arial" pitchFamily="-109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  <a:ea typeface="Arial" pitchFamily="-109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  <a:ea typeface="Arial" pitchFamily="-109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5F5F5F"/>
          </a:solidFill>
          <a:latin typeface="+mn-lt"/>
          <a:ea typeface="Arial" pitchFamily="-109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Arial" pitchFamily="-109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맑은 고딕" pitchFamily="50" charset="-127"/>
                <a:ea typeface="맑은 고딕" pitchFamily="50" charset="-127"/>
                <a:cs typeface="Calibri" panose="020F0502020204030204" pitchFamily="34" charset="0"/>
              </a:rPr>
              <a:t>RF System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  <a:cs typeface="Calibri" panose="020F0502020204030204" pitchFamily="34" charset="0"/>
              </a:rPr>
              <a:t>세미나</a:t>
            </a:r>
            <a:endParaRPr lang="en-US" sz="2400" dirty="0">
              <a:latin typeface="맑은 고딕" pitchFamily="50" charset="-127"/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800" dirty="0"/>
              <a:t>2025.09.12 JHR</a:t>
            </a:r>
          </a:p>
        </p:txBody>
      </p:sp>
    </p:spTree>
    <p:extLst>
      <p:ext uri="{BB962C8B-B14F-4D97-AF65-F5344CB8AC3E}">
        <p14:creationId xmlns:p14="http://schemas.microsoft.com/office/powerpoint/2010/main" val="118039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0702-788A-D89E-2942-C00DE5F7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6F1D5B-E464-8557-A567-4FE08C19CF1F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223325-D048-092A-5F5E-A4C5B8A5A3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97917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1C774E-C1A3-C1C2-8AA8-A95AA2C19342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03CF4B-CF60-7308-0D4A-EDE31ED7047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27149" y="1319658"/>
            <a:ext cx="11794069" cy="19680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1000"/>
              </a:spcBef>
              <a:buNone/>
              <a:defRPr/>
            </a:pPr>
            <a:r>
              <a:rPr lang="en-US" sz="1200" b="1" dirty="0">
                <a:latin typeface="맑은 고딕" pitchFamily="50" charset="-127"/>
                <a:ea typeface="맑은 고딕" pitchFamily="50" charset="-127"/>
              </a:rPr>
              <a:t>1. RF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시스템 설계에서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DC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블록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S21: – 0.5dB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의 합리성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기준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S21: -0.5 dB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‣ 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합리적인 기준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 </a:t>
            </a:r>
            <a:b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                                                          </a:t>
            </a:r>
            <a:endParaRPr 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6EBDF-9EF5-AD17-C738-23D66D478EDC}"/>
              </a:ext>
            </a:extLst>
          </p:cNvPr>
          <p:cNvSpPr txBox="1"/>
          <p:nvPr/>
        </p:nvSpPr>
        <p:spPr>
          <a:xfrm>
            <a:off x="1680238" y="3166964"/>
            <a:ext cx="3615266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전력 효율 공식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AE5CFE-9A94-5209-7F5C-FBEED501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32" y="2080962"/>
            <a:ext cx="2553056" cy="1086002"/>
          </a:xfrm>
          <a:prstGeom prst="rect">
            <a:avLst/>
          </a:prstGeom>
        </p:spPr>
      </p:pic>
      <p:sp>
        <p:nvSpPr>
          <p:cNvPr id="13" name="오른쪽 화살표 1">
            <a:extLst>
              <a:ext uri="{FF2B5EF4-FFF2-40B4-BE49-F238E27FC236}">
                <a16:creationId xmlns:a16="http://schemas.microsoft.com/office/drawing/2014/main" id="{17719EA5-A1D5-1EBB-1F6B-758F05F12242}"/>
              </a:ext>
            </a:extLst>
          </p:cNvPr>
          <p:cNvSpPr/>
          <p:nvPr/>
        </p:nvSpPr>
        <p:spPr bwMode="auto">
          <a:xfrm>
            <a:off x="3041596" y="2678108"/>
            <a:ext cx="583183" cy="1671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EEA879-11D3-DF77-7868-3FEFC48F4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493" y="2309594"/>
            <a:ext cx="2267266" cy="857370"/>
          </a:xfrm>
          <a:prstGeom prst="rect">
            <a:avLst/>
          </a:prstGeom>
        </p:spPr>
      </p:pic>
      <p:sp>
        <p:nvSpPr>
          <p:cNvPr id="18" name="오른쪽 화살표 1">
            <a:extLst>
              <a:ext uri="{FF2B5EF4-FFF2-40B4-BE49-F238E27FC236}">
                <a16:creationId xmlns:a16="http://schemas.microsoft.com/office/drawing/2014/main" id="{112E1C6F-F19A-5DF9-E5D7-B8DF30E8F0E5}"/>
              </a:ext>
            </a:extLst>
          </p:cNvPr>
          <p:cNvSpPr/>
          <p:nvPr/>
        </p:nvSpPr>
        <p:spPr bwMode="auto">
          <a:xfrm>
            <a:off x="6096000" y="2680583"/>
            <a:ext cx="583183" cy="1671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AFF668-CCE6-8C6F-56C4-F3E8E02E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424" y="2382743"/>
            <a:ext cx="1514686" cy="752580"/>
          </a:xfrm>
          <a:prstGeom prst="rect">
            <a:avLst/>
          </a:prstGeom>
        </p:spPr>
      </p:pic>
      <p:sp>
        <p:nvSpPr>
          <p:cNvPr id="21" name="오른쪽 화살표 1">
            <a:extLst>
              <a:ext uri="{FF2B5EF4-FFF2-40B4-BE49-F238E27FC236}">
                <a16:creationId xmlns:a16="http://schemas.microsoft.com/office/drawing/2014/main" id="{6188BF32-6F64-6A34-0FBD-AE6DB9445113}"/>
              </a:ext>
            </a:extLst>
          </p:cNvPr>
          <p:cNvSpPr/>
          <p:nvPr/>
        </p:nvSpPr>
        <p:spPr bwMode="auto">
          <a:xfrm>
            <a:off x="8315732" y="2612778"/>
            <a:ext cx="583183" cy="16719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47B392C-F471-4852-9D6C-A5ADD14A8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3913" y="2353427"/>
            <a:ext cx="1486107" cy="685896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2B1B2A-D567-FA8C-37BA-31B83120EFF2}"/>
              </a:ext>
            </a:extLst>
          </p:cNvPr>
          <p:cNvSpPr txBox="1">
            <a:spLocks/>
          </p:cNvSpPr>
          <p:nvPr/>
        </p:nvSpPr>
        <p:spPr bwMode="auto">
          <a:xfrm>
            <a:off x="702731" y="3865974"/>
            <a:ext cx="11794069" cy="19680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눈에 띄지 않는 손실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사람의 인지 한계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,RF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시스템 통신 거리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데이터 전송률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경제성 및 제조 현실적인 권장 사양 값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   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                                                         </a:t>
            </a:r>
            <a:endParaRPr 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08C4F4E9-D2CE-0950-E674-A1B37A3FC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97" y="3731092"/>
            <a:ext cx="30480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오른쪽 화살표 5">
            <a:extLst>
              <a:ext uri="{FF2B5EF4-FFF2-40B4-BE49-F238E27FC236}">
                <a16:creationId xmlns:a16="http://schemas.microsoft.com/office/drawing/2014/main" id="{4395F2FF-0364-7480-35BA-C1B25DD16547}"/>
              </a:ext>
            </a:extLst>
          </p:cNvPr>
          <p:cNvSpPr/>
          <p:nvPr/>
        </p:nvSpPr>
        <p:spPr bwMode="auto">
          <a:xfrm>
            <a:off x="7451115" y="4301029"/>
            <a:ext cx="1447800" cy="44050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3DD35849-F069-403E-3044-354870FFC4AE}"/>
              </a:ext>
            </a:extLst>
          </p:cNvPr>
          <p:cNvSpPr/>
          <p:nvPr/>
        </p:nvSpPr>
        <p:spPr bwMode="auto">
          <a:xfrm>
            <a:off x="8983913" y="4301029"/>
            <a:ext cx="1942824" cy="343959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0527-281C-29FE-3BC5-81E4B6352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F9FBCE-B0BF-E5D4-3D4F-89BF2E7DFA3B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C86E9D-0C06-A3A0-0BF0-9C6895818B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7E1AFC-9608-C946-05E1-F397331C7990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en-US" sz="1200" b="1" dirty="0">
                <a:latin typeface="맑은 고딕" pitchFamily="50" charset="-127"/>
                <a:ea typeface="맑은 고딕" pitchFamily="50" charset="-127"/>
              </a:rPr>
              <a:t>DC Block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소자별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삽입 손실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(S21)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측정 데이터</a:t>
            </a:r>
            <a:endParaRPr lang="en-US" altLang="ko-KR" sz="1200" b="1" dirty="0"/>
          </a:p>
        </p:txBody>
      </p:sp>
      <p:pic>
        <p:nvPicPr>
          <p:cNvPr id="33" name="Picture 3">
            <a:extLst>
              <a:ext uri="{FF2B5EF4-FFF2-40B4-BE49-F238E27FC236}">
                <a16:creationId xmlns:a16="http://schemas.microsoft.com/office/drawing/2014/main" id="{454C2CA6-0FAF-A937-ED24-AE71F3B1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58" y="1583022"/>
            <a:ext cx="24193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왼쪽/오른쪽 화살표 2">
            <a:extLst>
              <a:ext uri="{FF2B5EF4-FFF2-40B4-BE49-F238E27FC236}">
                <a16:creationId xmlns:a16="http://schemas.microsoft.com/office/drawing/2014/main" id="{1E654C8C-AFF5-EBD9-0199-706DA6F0696D}"/>
              </a:ext>
            </a:extLst>
          </p:cNvPr>
          <p:cNvSpPr/>
          <p:nvPr/>
        </p:nvSpPr>
        <p:spPr bwMode="auto">
          <a:xfrm>
            <a:off x="7917702" y="2375949"/>
            <a:ext cx="1250577" cy="632012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C3C447-ABBB-72E9-CEE8-DEA4BEBC7D12}"/>
              </a:ext>
            </a:extLst>
          </p:cNvPr>
          <p:cNvSpPr txBox="1"/>
          <p:nvPr/>
        </p:nvSpPr>
        <p:spPr>
          <a:xfrm>
            <a:off x="1642137" y="1343831"/>
            <a:ext cx="5817057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100pF 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측정                                                             </a:t>
            </a:r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10pF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45D21582-228F-91EC-FF1A-74AF5C5E7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17887"/>
              </p:ext>
            </p:extLst>
          </p:nvPr>
        </p:nvGraphicFramePr>
        <p:xfrm>
          <a:off x="2125418" y="4350460"/>
          <a:ext cx="7197440" cy="798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744">
                  <a:extLst>
                    <a:ext uri="{9D8B030D-6E8A-4147-A177-3AD203B41FA5}">
                      <a16:colId xmlns:a16="http://schemas.microsoft.com/office/drawing/2014/main" val="1273350573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990403800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106480080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208441292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1970725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1468077237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351343556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2682164334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1321055183"/>
                    </a:ext>
                  </a:extLst>
                </a:gridCol>
                <a:gridCol w="719744">
                  <a:extLst>
                    <a:ext uri="{9D8B030D-6E8A-4147-A177-3AD203B41FA5}">
                      <a16:colId xmlns:a16="http://schemas.microsoft.com/office/drawing/2014/main" val="1980362842"/>
                    </a:ext>
                  </a:extLst>
                </a:gridCol>
              </a:tblGrid>
              <a:tr h="2663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200MHz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300MHz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500MHz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800MHz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1.9GHz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2.3GHz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2.7GHz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3.8GHz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2837012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100pF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-5.6005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-2.0583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-1.0790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-0.3794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-0.1659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-0.2468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-0.3147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-0.3637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-0.6675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0262634"/>
                  </a:ext>
                </a:extLst>
              </a:tr>
              <a:tr h="2663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10pF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--16.682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-11.475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-8.2752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-5.2098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-2.7363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-0.4284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-0.3344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-0.3088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-0.3924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347499"/>
                  </a:ext>
                </a:extLst>
              </a:tr>
            </a:tbl>
          </a:graphicData>
        </a:graphic>
      </p:graphicFrame>
      <p:sp>
        <p:nvSpPr>
          <p:cNvPr id="45" name="액자 44">
            <a:extLst>
              <a:ext uri="{FF2B5EF4-FFF2-40B4-BE49-F238E27FC236}">
                <a16:creationId xmlns:a16="http://schemas.microsoft.com/office/drawing/2014/main" id="{8FBF32A7-2D0A-4054-087F-F26E732B7E1A}"/>
              </a:ext>
            </a:extLst>
          </p:cNvPr>
          <p:cNvSpPr/>
          <p:nvPr/>
        </p:nvSpPr>
        <p:spPr bwMode="auto">
          <a:xfrm>
            <a:off x="10123055" y="2722644"/>
            <a:ext cx="969818" cy="783747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CE76CD61-C7A0-ECBD-7D0D-0B7A3684EE71}"/>
              </a:ext>
            </a:extLst>
          </p:cNvPr>
          <p:cNvSpPr/>
          <p:nvPr/>
        </p:nvSpPr>
        <p:spPr bwMode="auto">
          <a:xfrm>
            <a:off x="9994515" y="3460971"/>
            <a:ext cx="1076036" cy="418911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그림 3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99E199-6B4A-74FD-7E65-2B4FB74890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35" y="1573513"/>
            <a:ext cx="3360000" cy="2520000"/>
          </a:xfrm>
          <a:prstGeom prst="rect">
            <a:avLst/>
          </a:prstGeom>
        </p:spPr>
      </p:pic>
      <p:pic>
        <p:nvPicPr>
          <p:cNvPr id="8" name="그림 7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1E82DC-2DFA-AA00-347B-B4E53B7EE6B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07" y="1573513"/>
            <a:ext cx="336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 bwMode="auto">
          <a:xfrm>
            <a:off x="658609" y="4895592"/>
            <a:ext cx="11183937" cy="319384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1000"/>
              </a:spcBef>
              <a:buNone/>
              <a:defRPr/>
            </a:pPr>
            <a:r>
              <a:rPr lang="en-US" sz="1200" b="1" dirty="0">
                <a:latin typeface="맑은 고딕" pitchFamily="50" charset="-127"/>
                <a:ea typeface="맑은 고딕" pitchFamily="50" charset="-127"/>
              </a:rPr>
              <a:t>1. DC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블럭의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S21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특성 분석 및 자가 공진 주파수 초과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(SRF)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고찰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➡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자가 공진 주파수 초과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(SRF)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커패시터의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동작과는 달리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인덕터처럼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동작하는 결과 확인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 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   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H:\Image02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09" y="1376702"/>
            <a:ext cx="5564777" cy="30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액자 2"/>
          <p:cNvSpPr/>
          <p:nvPr/>
        </p:nvSpPr>
        <p:spPr bwMode="auto">
          <a:xfrm>
            <a:off x="4618446" y="1728490"/>
            <a:ext cx="499533" cy="1744133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왼쪽 화살표 4"/>
          <p:cNvSpPr/>
          <p:nvPr/>
        </p:nvSpPr>
        <p:spPr bwMode="auto">
          <a:xfrm>
            <a:off x="5175673" y="2290477"/>
            <a:ext cx="1159934" cy="143932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93301" y="2290477"/>
            <a:ext cx="2751666" cy="230832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공진 주파수 초과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(SRF)</a:t>
            </a: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액자 1"/>
          <p:cNvSpPr/>
          <p:nvPr/>
        </p:nvSpPr>
        <p:spPr bwMode="auto">
          <a:xfrm>
            <a:off x="2305722" y="1590581"/>
            <a:ext cx="2408518" cy="605117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5A7B6E-E44E-8FC4-38CC-577690005B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8053" y="589049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8671B3-B51A-66E7-FD6B-B73C9B60DA6E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SRF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자가 공진 주파수 관측</a:t>
            </a:r>
            <a:endParaRPr lang="en-US" altLang="ko-KR" sz="1200"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C60B0DA-73ED-F935-262F-90030EB6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40" y="1194940"/>
            <a:ext cx="3406814" cy="162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747D89E-2455-3D6E-6DEA-42ECA6725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203" y="3613654"/>
            <a:ext cx="1782057" cy="7607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456F4B-5FB5-4EF5-8442-6CD5693F362E}"/>
              </a:ext>
            </a:extLst>
          </p:cNvPr>
          <p:cNvSpPr txBox="1"/>
          <p:nvPr/>
        </p:nvSpPr>
        <p:spPr>
          <a:xfrm>
            <a:off x="8938167" y="857114"/>
            <a:ext cx="2843277" cy="415498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자가 공진 주파수 초과 그래프</a:t>
            </a:r>
            <a:br>
              <a:rPr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                     (RFDH</a:t>
            </a:r>
            <a:r>
              <a:rPr lang="ko-KR" altLang="en-US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10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8B4292D-F5A2-AB34-5E68-A96AB1C11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8946" y="3846081"/>
            <a:ext cx="523948" cy="333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D4BC116-8B9B-DB89-1CEE-E3505AFF634B}"/>
              </a:ext>
            </a:extLst>
          </p:cNvPr>
          <p:cNvSpPr txBox="1"/>
          <p:nvPr/>
        </p:nvSpPr>
        <p:spPr>
          <a:xfrm>
            <a:off x="8357521" y="4466067"/>
            <a:ext cx="3725334" cy="246221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  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이상적인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커패시터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         (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현실적 </a:t>
            </a:r>
            <a:r>
              <a: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커패시터</a:t>
            </a: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1832A7-4CC9-EB98-E25A-CAE99A92D0FD}"/>
              </a:ext>
            </a:extLst>
          </p:cNvPr>
          <p:cNvSpPr txBox="1"/>
          <p:nvPr/>
        </p:nvSpPr>
        <p:spPr>
          <a:xfrm>
            <a:off x="2383983" y="4584042"/>
            <a:ext cx="5817057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47pF</a:t>
            </a:r>
            <a:r>
              <a:rPr lang="ko-KR" altLang="en-US" sz="11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</a:p>
        </p:txBody>
      </p:sp>
    </p:spTree>
    <p:extLst>
      <p:ext uri="{BB962C8B-B14F-4D97-AF65-F5344CB8AC3E}">
        <p14:creationId xmlns:p14="http://schemas.microsoft.com/office/powerpoint/2010/main" val="399099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9C9D6-F513-6FDD-38F0-A8B04D02D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526E7E-1131-ED3A-60AE-C946701379A5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079FAC-37B3-010D-660C-CF5D057B86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2E6545-54A4-3BC2-2C45-7D416B728D61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4412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2T IMD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란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RF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시스템의 선형성을 평가하는 가장 대표적인 방법 중 하나로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두 개의 서로 다른 주파수 신호를 시스템에서 입력했을 때 시스템의 비선형성 때문에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 원치 않는 새로운 잡음 신호가 얼마나 생겨주는 지를 측정하는 방법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2T IMD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원리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입력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시스템에 주파수가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f1,f2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인 두개의 신호를 입력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비선형 시스템 통과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(DUT):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이 신호들이 증폭기와 같은 비선형 소자를 통과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출력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왜곡 신호 발생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혼변조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왜곡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혼변조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왜곡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(IMD3)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077C8-4FC5-4237-2D1B-06607C564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963" y="2634816"/>
            <a:ext cx="724001" cy="590632"/>
          </a:xfrm>
          <a:prstGeom prst="rect">
            <a:avLst/>
          </a:prstGeom>
        </p:spPr>
      </p:pic>
      <p:sp>
        <p:nvSpPr>
          <p:cNvPr id="7" name="AutoShape 2" descr="Selected image presented in a lightbox.">
            <a:extLst>
              <a:ext uri="{FF2B5EF4-FFF2-40B4-BE49-F238E27FC236}">
                <a16:creationId xmlns:a16="http://schemas.microsoft.com/office/drawing/2014/main" id="{2D8E954D-C52C-2C6F-A177-867417BA01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973" y="2634816"/>
            <a:ext cx="4686153" cy="35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4A179F9B-7F8E-46EE-5CE5-9B66DDA82281}"/>
              </a:ext>
            </a:extLst>
          </p:cNvPr>
          <p:cNvSpPr/>
          <p:nvPr/>
        </p:nvSpPr>
        <p:spPr bwMode="auto">
          <a:xfrm>
            <a:off x="4387273" y="4470400"/>
            <a:ext cx="609600" cy="60036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87B8A854-F5E2-E694-2AFA-D63140653050}"/>
              </a:ext>
            </a:extLst>
          </p:cNvPr>
          <p:cNvSpPr/>
          <p:nvPr/>
        </p:nvSpPr>
        <p:spPr bwMode="auto">
          <a:xfrm>
            <a:off x="7070438" y="4419600"/>
            <a:ext cx="609600" cy="60036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7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1C9CF-EB8F-A282-AA1E-D8464E64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2F534-E0FC-E020-FB38-0407A47970AB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7B73AE-A78A-FC08-FDE4-E2D783C26A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08F43B-F57B-7924-0A0C-0ED2D763A03E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33" y="1205991"/>
            <a:ext cx="33546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75B490-BEDC-18D0-65EB-9442EF801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32151"/>
              </p:ext>
            </p:extLst>
          </p:nvPr>
        </p:nvGraphicFramePr>
        <p:xfrm>
          <a:off x="997060" y="3726974"/>
          <a:ext cx="3375612" cy="548640"/>
        </p:xfrm>
        <a:graphic>
          <a:graphicData uri="http://schemas.openxmlformats.org/drawingml/2006/table">
            <a:tbl>
              <a:tblPr/>
              <a:tblGrid>
                <a:gridCol w="822504">
                  <a:extLst>
                    <a:ext uri="{9D8B030D-6E8A-4147-A177-3AD203B41FA5}">
                      <a16:colId xmlns:a16="http://schemas.microsoft.com/office/drawing/2014/main" val="4133196191"/>
                    </a:ext>
                  </a:extLst>
                </a:gridCol>
                <a:gridCol w="865302">
                  <a:extLst>
                    <a:ext uri="{9D8B030D-6E8A-4147-A177-3AD203B41FA5}">
                      <a16:colId xmlns:a16="http://schemas.microsoft.com/office/drawing/2014/main" val="799232250"/>
                    </a:ext>
                  </a:extLst>
                </a:gridCol>
                <a:gridCol w="843903">
                  <a:extLst>
                    <a:ext uri="{9D8B030D-6E8A-4147-A177-3AD203B41FA5}">
                      <a16:colId xmlns:a16="http://schemas.microsoft.com/office/drawing/2014/main" val="3098391196"/>
                    </a:ext>
                  </a:extLst>
                </a:gridCol>
                <a:gridCol w="843903">
                  <a:extLst>
                    <a:ext uri="{9D8B030D-6E8A-4147-A177-3AD203B41FA5}">
                      <a16:colId xmlns:a16="http://schemas.microsoft.com/office/drawing/2014/main" val="898164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Frequency (MHz)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Tone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800" dirty="0">
                          <a:ea typeface="맑은 고딕" panose="020B0503020000020004" pitchFamily="50" charset="-127"/>
                        </a:rPr>
                        <a:t>Δ(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IMD-Tone) (</a:t>
                      </a:r>
                      <a:r>
                        <a:rPr 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dBc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976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-40.74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644174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D3ABD2F-3E63-37AD-7F23-3EF6EFCFD1C8}"/>
              </a:ext>
            </a:extLst>
          </p:cNvPr>
          <p:cNvSpPr txBox="1">
            <a:spLocks/>
          </p:cNvSpPr>
          <p:nvPr/>
        </p:nvSpPr>
        <p:spPr bwMode="auto">
          <a:xfrm>
            <a:off x="901315" y="978602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IMD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ko-KR" sz="12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50" y="1205991"/>
            <a:ext cx="3351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E38C524-1F7A-B4E1-51AA-D9BA5D6F8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979958"/>
              </p:ext>
            </p:extLst>
          </p:nvPr>
        </p:nvGraphicFramePr>
        <p:xfrm>
          <a:off x="4872650" y="3726974"/>
          <a:ext cx="3351341" cy="548640"/>
        </p:xfrm>
        <a:graphic>
          <a:graphicData uri="http://schemas.openxmlformats.org/drawingml/2006/table">
            <a:tbl>
              <a:tblPr/>
              <a:tblGrid>
                <a:gridCol w="1047859">
                  <a:extLst>
                    <a:ext uri="{9D8B030D-6E8A-4147-A177-3AD203B41FA5}">
                      <a16:colId xmlns:a16="http://schemas.microsoft.com/office/drawing/2014/main" val="3336058404"/>
                    </a:ext>
                  </a:extLst>
                </a:gridCol>
                <a:gridCol w="868698">
                  <a:extLst>
                    <a:ext uri="{9D8B030D-6E8A-4147-A177-3AD203B41FA5}">
                      <a16:colId xmlns:a16="http://schemas.microsoft.com/office/drawing/2014/main" val="4182661596"/>
                    </a:ext>
                  </a:extLst>
                </a:gridCol>
                <a:gridCol w="717392">
                  <a:extLst>
                    <a:ext uri="{9D8B030D-6E8A-4147-A177-3AD203B41FA5}">
                      <a16:colId xmlns:a16="http://schemas.microsoft.com/office/drawing/2014/main" val="1798240138"/>
                    </a:ext>
                  </a:extLst>
                </a:gridCol>
                <a:gridCol w="717392">
                  <a:extLst>
                    <a:ext uri="{9D8B030D-6E8A-4147-A177-3AD203B41FA5}">
                      <a16:colId xmlns:a16="http://schemas.microsoft.com/office/drawing/2014/main" val="1640705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Frequency (MHz)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Tone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800" dirty="0">
                          <a:ea typeface="맑은 고딕" panose="020B0503020000020004" pitchFamily="50" charset="-127"/>
                        </a:rPr>
                        <a:t>Δ(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IMD-Tone) (</a:t>
                      </a:r>
                      <a:r>
                        <a:rPr 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dBc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078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-58.61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-37.57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4869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06" y="1205991"/>
            <a:ext cx="335134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7B7F318-F9C3-1746-CE14-6CC67008C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93353"/>
              </p:ext>
            </p:extLst>
          </p:nvPr>
        </p:nvGraphicFramePr>
        <p:xfrm>
          <a:off x="8591179" y="3695107"/>
          <a:ext cx="3351341" cy="548640"/>
        </p:xfrm>
        <a:graphic>
          <a:graphicData uri="http://schemas.openxmlformats.org/drawingml/2006/table">
            <a:tbl>
              <a:tblPr/>
              <a:tblGrid>
                <a:gridCol w="1047859">
                  <a:extLst>
                    <a:ext uri="{9D8B030D-6E8A-4147-A177-3AD203B41FA5}">
                      <a16:colId xmlns:a16="http://schemas.microsoft.com/office/drawing/2014/main" val="1271154693"/>
                    </a:ext>
                  </a:extLst>
                </a:gridCol>
                <a:gridCol w="868698">
                  <a:extLst>
                    <a:ext uri="{9D8B030D-6E8A-4147-A177-3AD203B41FA5}">
                      <a16:colId xmlns:a16="http://schemas.microsoft.com/office/drawing/2014/main" val="2136563763"/>
                    </a:ext>
                  </a:extLst>
                </a:gridCol>
                <a:gridCol w="717392">
                  <a:extLst>
                    <a:ext uri="{9D8B030D-6E8A-4147-A177-3AD203B41FA5}">
                      <a16:colId xmlns:a16="http://schemas.microsoft.com/office/drawing/2014/main" val="3707497083"/>
                    </a:ext>
                  </a:extLst>
                </a:gridCol>
                <a:gridCol w="717392">
                  <a:extLst>
                    <a:ext uri="{9D8B030D-6E8A-4147-A177-3AD203B41FA5}">
                      <a16:colId xmlns:a16="http://schemas.microsoft.com/office/drawing/2014/main" val="627477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Frequency (MHz)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Tone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800" dirty="0">
                          <a:ea typeface="맑은 고딕" panose="020B0503020000020004" pitchFamily="50" charset="-127"/>
                        </a:rPr>
                        <a:t>Δ(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IMD-Tone) (</a:t>
                      </a:r>
                      <a:r>
                        <a:rPr 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dBc</a:t>
                      </a: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IMD (dBm)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5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-54.3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-32.24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722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6E5AD7A-43F2-43F8-8ABF-8D4B12608E7F}"/>
              </a:ext>
            </a:extLst>
          </p:cNvPr>
          <p:cNvSpPr txBox="1"/>
          <p:nvPr/>
        </p:nvSpPr>
        <p:spPr>
          <a:xfrm>
            <a:off x="2565400" y="4813741"/>
            <a:ext cx="7532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➡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입력이 커질수록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dBc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값은 커지고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선형성 악화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1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A70D-19D7-2030-D9EB-4B0D0636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B2D067-6DE1-5B73-F3B7-19EE049A6CE5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3FF665-166E-2289-9A95-568F3E8624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C9181-6103-B28D-4696-7A2EAB24B9C5}"/>
              </a:ext>
            </a:extLst>
          </p:cNvPr>
          <p:cNvSpPr txBox="1">
            <a:spLocks/>
          </p:cNvSpPr>
          <p:nvPr/>
        </p:nvSpPr>
        <p:spPr bwMode="auto">
          <a:xfrm>
            <a:off x="647315" y="1066097"/>
            <a:ext cx="11184467" cy="51518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시스템적 접근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(System-Level Approaches)</a:t>
            </a:r>
          </a:p>
          <a:p>
            <a:pPr marL="0" indent="0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Digital Predistortion (DPD)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란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송신 신호를 전력 증폭기에 입력하기 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의도적으로 반대 방향의 왜곡을 미리 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증폭기를 통과하면서 발생하는 왜곡과 합쳐져 선형적인 출력이 나오도록 보정한다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b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FPGA/DSP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피드백 신호를 분석하여 다음 신호에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Pre-Distortion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  <a:b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넓은 대역폭에서 효과적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3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차뿐만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고차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IMD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보정 가능</a:t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효율 저하 없이 선형성 개선</a:t>
            </a:r>
          </a:p>
          <a:p>
            <a:pPr marL="0" indent="0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AFE7920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Latency Loopback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AFE7920 RF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트랜시버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칩은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Low Latency Loopback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제공하여 실시간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DPD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환경에 최적화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루프백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경로에서 그룹 지연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(Group Delay)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최소화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ns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→ FPGA/DSP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빠르게 피드백을 처리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1" indent="0">
              <a:buNone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5G/6G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같이 대용량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광대역 시스템에서도 안정적으로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DPD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가능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08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7EA06-731D-0B38-3A4B-35D7EDD57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D89FC0-A875-E10F-3685-E4CFC9A3F10E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34542-D8AE-7DC6-0098-FA67558975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RF system </a:t>
            </a:r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갖추어야할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역량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CDC4DE-D241-5F5A-9A07-B21B5C9BE1DE}"/>
              </a:ext>
            </a:extLst>
          </p:cNvPr>
          <p:cNvSpPr txBox="1">
            <a:spLocks/>
          </p:cNvSpPr>
          <p:nvPr/>
        </p:nvSpPr>
        <p:spPr bwMode="auto">
          <a:xfrm>
            <a:off x="647315" y="1066097"/>
            <a:ext cx="11184467" cy="51518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0642D-4EEC-6E95-E547-DD06C5F9606F}"/>
              </a:ext>
            </a:extLst>
          </p:cNvPr>
          <p:cNvSpPr txBox="1"/>
          <p:nvPr/>
        </p:nvSpPr>
        <p:spPr>
          <a:xfrm>
            <a:off x="1385455" y="2174444"/>
            <a:ext cx="1015923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‣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측정 및 분석 역량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계측기 이해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,IMD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 등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넘어선 선형성 및 신호처리 개선 능력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‣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측정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보정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DUT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 평가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파악 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적절한 소자 및 신호처리 기법 적용</a:t>
            </a: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‣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Bypass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병렬 연결: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SRF에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따른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커패시터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동작 문제 해결</a:t>
            </a:r>
          </a:p>
          <a:p>
            <a:pPr lvl="0" eaLnBrk="0" hangingPunct="0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‣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Impedance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Matching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반사 최소화 및 전송 효율 향상</a:t>
            </a:r>
          </a:p>
          <a:p>
            <a:pPr lvl="0" eaLnBrk="0" hangingPunct="0"/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‣ 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DPD(Digital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Predistortion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): 선형성 저하를 보정하여 고차 </a:t>
            </a:r>
            <a:r>
              <a:rPr lang="ko-KR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IMD까지</a:t>
            </a:r>
            <a:r>
              <a:rPr lang="ko-KR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</a:t>
            </a:r>
          </a:p>
          <a:p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A7D0DF9-04F7-B40B-24EA-776BC4397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5" y="3560958"/>
            <a:ext cx="856417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2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470" y="2792361"/>
            <a:ext cx="11926529" cy="769441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25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B059F1-4C6B-4F7B-BE4B-6262B27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solidFill>
                  <a:srgbClr val="00B0F0"/>
                </a:solidFill>
                <a:latin typeface="+mn-lt"/>
              </a:rPr>
              <a:t>목차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FC5C48-63AA-7BFD-4D0B-80CA08F27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85" y="1446066"/>
            <a:ext cx="86279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RF 측정 계측기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0" hangingPunct="0"/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II. 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PASSIVE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소자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ko-KR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Attenuator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ko-KR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Isolator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hangingPunct="0"/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계측기 교정 (SG/SA/NA </a:t>
            </a:r>
            <a:r>
              <a:rPr lang="ko-KR" altLang="ko-KR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Calibration</a:t>
            </a:r>
            <a:r>
              <a:rPr lang="ko-KR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hangingPunct="0">
              <a:buFontTx/>
              <a:buChar char="•"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IV. 측정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eaLnBrk="0" hangingPunct="0"/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NA: DC Block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SA: 2T IMD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ko-KR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RF system </a:t>
            </a:r>
            <a:r>
              <a:rPr lang="ko-KR" altLang="en-US" sz="18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갖추어야할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역량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6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9F2D33-D66C-84B1-70B5-F5179DD773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RF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 계측기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CF1399-AACD-DAF4-5BE0-EF01FB72906B}"/>
              </a:ext>
            </a:extLst>
          </p:cNvPr>
          <p:cNvSpPr txBox="1">
            <a:spLocks/>
          </p:cNvSpPr>
          <p:nvPr/>
        </p:nvSpPr>
        <p:spPr bwMode="auto">
          <a:xfrm>
            <a:off x="1045962" y="1344186"/>
            <a:ext cx="11184467" cy="2058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1.Network Analyzer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입력과 출력의 주파수신호 분포결과를 서로 나눔으로써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파라미터를 측정하는 장비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 용도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임피던스 매칭 확인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Return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Loss,VSWR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측정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Group Delay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측정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GAIN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측정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S-Parameter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주파수 분포상에서 입력전압대 출력전압의 비를 의미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   </a:t>
            </a:r>
            <a:endParaRPr lang="en-US" altLang="ko-KR" sz="16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D15E4-7B2E-DF3D-FE8F-264743221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97" y="1344186"/>
            <a:ext cx="3446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6F0192-F211-65E0-583B-1A43B0958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68" y="3889144"/>
            <a:ext cx="3691429" cy="216231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494481B-8492-E3B8-71A0-E1CFF288D6DF}"/>
              </a:ext>
            </a:extLst>
          </p:cNvPr>
          <p:cNvSpPr txBox="1">
            <a:spLocks/>
          </p:cNvSpPr>
          <p:nvPr/>
        </p:nvSpPr>
        <p:spPr bwMode="auto">
          <a:xfrm>
            <a:off x="5123474" y="3931889"/>
            <a:ext cx="6175637" cy="2372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파라미터의 분류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Transmission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입력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포트대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출력포트의 비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입력신호를 전송하고자 하는 포트까지 얼마나  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도달하느냐를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평가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Reflection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각각의 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출력 포트의 자체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반사값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,S11,S22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와 같이 입력과 출력포트가 같은 경우이며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자기가 입력하고 출력하여 돌려받은 값이므로 결국 반사된 값을 의미</a:t>
            </a:r>
            <a:endParaRPr lang="en-US" altLang="ko-KR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58B05B-DF43-8C21-30EC-309448C30A2A}"/>
              </a:ext>
            </a:extLst>
          </p:cNvPr>
          <p:cNvSpPr txBox="1"/>
          <p:nvPr/>
        </p:nvSpPr>
        <p:spPr>
          <a:xfrm>
            <a:off x="8286750" y="3536654"/>
            <a:ext cx="3333750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 Analyzer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7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RF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 계측기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045963" y="986464"/>
            <a:ext cx="11184467" cy="506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6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lang="en-US" altLang="ko-KR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3E16D99-1A5E-79FC-13AF-FF1CA176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91459"/>
            <a:ext cx="456488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B33E2CD-2DD0-52F2-9787-87C5006D3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96" y="3891459"/>
            <a:ext cx="428429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085C05-EC94-D04B-14CD-95EF495CD3EA}"/>
              </a:ext>
            </a:extLst>
          </p:cNvPr>
          <p:cNvSpPr txBox="1">
            <a:spLocks/>
          </p:cNvSpPr>
          <p:nvPr/>
        </p:nvSpPr>
        <p:spPr bwMode="auto">
          <a:xfrm>
            <a:off x="1045963" y="1335308"/>
            <a:ext cx="11184467" cy="506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Spectrum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Analyzer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발생하는 주파수에 스펙트럼 성분에 따른 신호 크기를 표현하고 분석하는 기능이 내장된 장비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 용도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신호의 주파수의 위치 및 크기 확인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스퓨리어스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(Spurious)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신호 검출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톤 당 출력 전력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(Po/tone)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3.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Signal Generator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원하는 주파수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전력 크기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변조 방식을 가진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RF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신호를 인위적으로 발생시켜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DUT(Device Under Test)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 입력해주는 장비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사용 용도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스퓨리어스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및 왜곡 측정을 위한 입력 신호 소스 제공</a:t>
            </a:r>
            <a:br>
              <a:rPr lang="en-US" altLang="ko-KR" sz="16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아날로그 부터 디지털 변조 소스 제공</a:t>
            </a: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3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        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D4717-F4E5-8DCE-3D97-86A08DB644B1}"/>
              </a:ext>
            </a:extLst>
          </p:cNvPr>
          <p:cNvSpPr txBox="1"/>
          <p:nvPr/>
        </p:nvSpPr>
        <p:spPr>
          <a:xfrm>
            <a:off x="6711568" y="6051459"/>
            <a:ext cx="3333750" cy="52322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4B317-372A-E9BF-A2F5-712B1E9065A1}"/>
              </a:ext>
            </a:extLst>
          </p:cNvPr>
          <p:cNvSpPr txBox="1"/>
          <p:nvPr/>
        </p:nvSpPr>
        <p:spPr>
          <a:xfrm>
            <a:off x="6863968" y="6059060"/>
            <a:ext cx="3333750" cy="52322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F6AE1-CF2B-EE83-0B06-44C875AFB31A}"/>
              </a:ext>
            </a:extLst>
          </p:cNvPr>
          <p:cNvSpPr txBox="1"/>
          <p:nvPr/>
        </p:nvSpPr>
        <p:spPr>
          <a:xfrm>
            <a:off x="8108069" y="6007842"/>
            <a:ext cx="3333750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Signal Generator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DC0B7-A788-2D87-CB3F-861DF46D136E}"/>
              </a:ext>
            </a:extLst>
          </p:cNvPr>
          <p:cNvSpPr txBox="1"/>
          <p:nvPr/>
        </p:nvSpPr>
        <p:spPr>
          <a:xfrm>
            <a:off x="2762250" y="6007842"/>
            <a:ext cx="3333750" cy="261610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Spectrum Analyzer</a:t>
            </a:r>
            <a:endParaRPr lang="ko-KR" altLang="en-US" sz="11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6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5E70-33FB-B60F-9E7C-F744556D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BB2653-E215-4E9B-7624-FADA32F26D78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2CD8C3-D61F-F590-F228-CAECC99809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PASSIVE 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소자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Attenuator,Isolator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7E7428-A48E-329A-C6F2-576E00EDA078}"/>
              </a:ext>
            </a:extLst>
          </p:cNvPr>
          <p:cNvSpPr txBox="1">
            <a:spLocks/>
          </p:cNvSpPr>
          <p:nvPr/>
        </p:nvSpPr>
        <p:spPr bwMode="auto">
          <a:xfrm>
            <a:off x="1045962" y="1605441"/>
            <a:ext cx="11184467" cy="2058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1. Attenuator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신호의 세기를 파형 왜곡 없이 줄이는 수동 소자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주요 역할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계측기 보호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- DUT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SA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입력단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사이 연결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- SG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 출력할 수 있는 최소 파워보다 더 낮은 레벨의 신호가 필요할 때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가변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어테뉴에이터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유용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4F2273-7C15-EF76-4D67-DF2F5138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447" y="1205991"/>
            <a:ext cx="2293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D541F1B-B3F7-10C2-2936-38F45AE5C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72" y="3755254"/>
            <a:ext cx="8345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C547588-1534-2EAA-CE64-149DF05AA4E0}"/>
              </a:ext>
            </a:extLst>
          </p:cNvPr>
          <p:cNvSpPr txBox="1">
            <a:spLocks/>
          </p:cNvSpPr>
          <p:nvPr/>
        </p:nvSpPr>
        <p:spPr bwMode="auto">
          <a:xfrm>
            <a:off x="1045961" y="3992678"/>
            <a:ext cx="11184467" cy="20588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2. Isolator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신호를 한쪽 반향으로만 고정하는 수동 소자 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주요 역할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계측기 보호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- SG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출력단과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DUT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사이 연결</a:t>
            </a:r>
            <a:br>
              <a:rPr lang="en-US" altLang="ko-KR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-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임피던스 부정합으로 인해 신호가 반사되고 이 신호가 다시 입력으로 들어가면서 발진 생성 가능성을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막아줌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015752-EDCA-00BD-B730-7C4914905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390" y="4663666"/>
            <a:ext cx="2515519" cy="11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30365-FEC3-4EC1-8FB7-C45C659F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1E8E31-277C-D9F3-7E9A-1F74EAB101EA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C277DE-06B9-43E2-F1D6-E5A4E7722F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계측기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Calibration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99B6C-9987-5955-667A-8239FC55D91D}"/>
              </a:ext>
            </a:extLst>
          </p:cNvPr>
          <p:cNvSpPr txBox="1">
            <a:spLocks/>
          </p:cNvSpPr>
          <p:nvPr/>
        </p:nvSpPr>
        <p:spPr bwMode="auto">
          <a:xfrm>
            <a:off x="1045962" y="1066097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Calibration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이란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측정 기기가 가리키는 값이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표준값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＂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 얼마나 차이 나는지 확인하고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 차이를 조정하여 정확도를 높이는 과정</a:t>
            </a:r>
            <a:endParaRPr lang="en-US" altLang="ko-KR" sz="1200" b="1" dirty="0"/>
          </a:p>
        </p:txBody>
      </p:sp>
      <p:pic>
        <p:nvPicPr>
          <p:cNvPr id="15" name="그림 14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BE8D4B-8898-13E5-1B5F-F667E30CBE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63" y="3531075"/>
            <a:ext cx="3360000" cy="25200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7562DDA-960A-75D6-0B9D-6B224E861671}"/>
              </a:ext>
            </a:extLst>
          </p:cNvPr>
          <p:cNvSpPr txBox="1">
            <a:spLocks/>
          </p:cNvSpPr>
          <p:nvPr/>
        </p:nvSpPr>
        <p:spPr bwMode="auto">
          <a:xfrm>
            <a:off x="1236461" y="3061173"/>
            <a:ext cx="11184467" cy="38010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NA Calibration</a:t>
            </a: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     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주파수 설정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(BRS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대역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                                      ‣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Open,Short,Load,Thru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Cal                                           ‣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캘 완료된 모습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</a:t>
            </a:r>
            <a:b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</a:br>
            <a:endParaRPr lang="en-US" altLang="ko-KR" sz="1200" b="1" dirty="0"/>
          </a:p>
        </p:txBody>
      </p:sp>
      <p:pic>
        <p:nvPicPr>
          <p:cNvPr id="18" name="그림 17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68F36F-FE5E-00CF-8756-1420648D4D4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320" y="3531459"/>
            <a:ext cx="3360000" cy="2520000"/>
          </a:xfrm>
          <a:prstGeom prst="rect">
            <a:avLst/>
          </a:prstGeom>
        </p:spPr>
      </p:pic>
      <p:pic>
        <p:nvPicPr>
          <p:cNvPr id="20" name="그림 19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6E9DA2-BBC4-36DA-B455-7B2343396AF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540" y="3531075"/>
            <a:ext cx="3360000" cy="2520000"/>
          </a:xfrm>
          <a:prstGeom prst="rect">
            <a:avLst/>
          </a:prstGeom>
        </p:spPr>
      </p:pic>
      <p:sp>
        <p:nvSpPr>
          <p:cNvPr id="21" name="액자 20">
            <a:extLst>
              <a:ext uri="{FF2B5EF4-FFF2-40B4-BE49-F238E27FC236}">
                <a16:creationId xmlns:a16="http://schemas.microsoft.com/office/drawing/2014/main" id="{AD051F70-B0DA-4AF7-0074-01DB8A6D0DB2}"/>
              </a:ext>
            </a:extLst>
          </p:cNvPr>
          <p:cNvSpPr/>
          <p:nvPr/>
        </p:nvSpPr>
        <p:spPr bwMode="auto">
          <a:xfrm>
            <a:off x="3571257" y="3564286"/>
            <a:ext cx="933450" cy="121726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5EFAC8D9-7EB6-63BF-666B-55A5B6B08C6C}"/>
              </a:ext>
            </a:extLst>
          </p:cNvPr>
          <p:cNvSpPr/>
          <p:nvPr/>
        </p:nvSpPr>
        <p:spPr bwMode="auto">
          <a:xfrm>
            <a:off x="7370252" y="3545620"/>
            <a:ext cx="1021189" cy="1477392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5DA4A811-4542-B8B1-6744-9AC8949F6383}"/>
              </a:ext>
            </a:extLst>
          </p:cNvPr>
          <p:cNvSpPr/>
          <p:nvPr/>
        </p:nvSpPr>
        <p:spPr bwMode="auto">
          <a:xfrm>
            <a:off x="8630971" y="4309139"/>
            <a:ext cx="3209138" cy="481936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4BEB91C2-A849-80FD-46AB-65DE2FAE0021}"/>
              </a:ext>
            </a:extLst>
          </p:cNvPr>
          <p:cNvSpPr/>
          <p:nvPr/>
        </p:nvSpPr>
        <p:spPr bwMode="auto">
          <a:xfrm>
            <a:off x="8648555" y="4756814"/>
            <a:ext cx="3209137" cy="577186"/>
          </a:xfrm>
          <a:prstGeom prst="frame">
            <a:avLst/>
          </a:prstGeom>
          <a:solidFill>
            <a:srgbClr val="00B0F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0117A6-4FDB-CAED-29C4-E96BB56E5D4A}"/>
              </a:ext>
            </a:extLst>
          </p:cNvPr>
          <p:cNvSpPr txBox="1"/>
          <p:nvPr/>
        </p:nvSpPr>
        <p:spPr>
          <a:xfrm>
            <a:off x="9534290" y="4304616"/>
            <a:ext cx="1266825" cy="338554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b="1" dirty="0">
                <a:solidFill>
                  <a:srgbClr val="FF0000"/>
                </a:solidFill>
              </a:rPr>
              <a:t>S21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DDCFFB-E288-BDF1-994D-B4411E36489E}"/>
              </a:ext>
            </a:extLst>
          </p:cNvPr>
          <p:cNvSpPr txBox="1"/>
          <p:nvPr/>
        </p:nvSpPr>
        <p:spPr>
          <a:xfrm>
            <a:off x="9534290" y="4961713"/>
            <a:ext cx="1266825" cy="338554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S11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B3434-856D-EE43-C175-05C317024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314" y="1483582"/>
            <a:ext cx="5594186" cy="194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63C0E-6125-31AB-4EFE-4FC04F54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3103BB-3D39-158A-1CEF-E98D680D36EB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5547EC-2044-7871-FF8D-8EB7BDE7AA6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계측기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Calibration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D54EE0-8EF8-E583-EADE-75B0C8E96353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SG Calibration</a:t>
            </a:r>
            <a:endParaRPr lang="en-US" altLang="ko-KR" sz="1200" b="1" dirty="0"/>
          </a:p>
        </p:txBody>
      </p:sp>
      <p:pic>
        <p:nvPicPr>
          <p:cNvPr id="39" name="Picture 2" descr="71f2b3c9-4110-459c-86f4-6e5532ec53e9.png">
            <a:extLst>
              <a:ext uri="{FF2B5EF4-FFF2-40B4-BE49-F238E27FC236}">
                <a16:creationId xmlns:a16="http://schemas.microsoft.com/office/drawing/2014/main" id="{C1EBE560-0C24-3AFE-62EA-98362ECD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1" t="21772" r="24900" b="4398"/>
          <a:stretch>
            <a:fillRect/>
          </a:stretch>
        </p:blipFill>
        <p:spPr>
          <a:xfrm>
            <a:off x="2298700" y="1046426"/>
            <a:ext cx="4165600" cy="1893656"/>
          </a:xfrm>
          <a:prstGeom prst="rect">
            <a:avLst/>
          </a:prstGeom>
        </p:spPr>
      </p:pic>
      <p:pic>
        <p:nvPicPr>
          <p:cNvPr id="42" name="Picture 3" descr="b53e556a-69b6-4459-995b-4e4d1b282f9c.png">
            <a:extLst>
              <a:ext uri="{FF2B5EF4-FFF2-40B4-BE49-F238E27FC236}">
                <a16:creationId xmlns:a16="http://schemas.microsoft.com/office/drawing/2014/main" id="{94A4B4CB-3871-3FF6-E176-22CE9E9E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299" y="1047136"/>
            <a:ext cx="2481366" cy="1861025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C71D1B64-B3E2-31D2-D339-7FA3C3F5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762502"/>
              </p:ext>
            </p:extLst>
          </p:nvPr>
        </p:nvGraphicFramePr>
        <p:xfrm>
          <a:off x="2209800" y="4626435"/>
          <a:ext cx="7770019" cy="1526717"/>
        </p:xfrm>
        <a:graphic>
          <a:graphicData uri="http://schemas.openxmlformats.org/drawingml/2006/table">
            <a:tbl>
              <a:tblPr/>
              <a:tblGrid>
                <a:gridCol w="3381864">
                  <a:extLst>
                    <a:ext uri="{9D8B030D-6E8A-4147-A177-3AD203B41FA5}">
                      <a16:colId xmlns:a16="http://schemas.microsoft.com/office/drawing/2014/main" val="3346395250"/>
                    </a:ext>
                  </a:extLst>
                </a:gridCol>
                <a:gridCol w="4388155">
                  <a:extLst>
                    <a:ext uri="{9D8B030D-6E8A-4147-A177-3AD203B41FA5}">
                      <a16:colId xmlns:a16="http://schemas.microsoft.com/office/drawing/2014/main" val="4155023862"/>
                    </a:ext>
                  </a:extLst>
                </a:gridCol>
              </a:tblGrid>
              <a:tr h="265235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 (SG Offset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미적용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 (SG Offset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후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731477"/>
                  </a:ext>
                </a:extLst>
              </a:tr>
              <a:tr h="2652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 + SA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번째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 + SA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850631"/>
                  </a:ext>
                </a:extLst>
              </a:tr>
              <a:tr h="265235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DUT 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파워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-11.7 dBm</a:t>
                      </a:r>
                      <a:endParaRPr lang="en-US" altLang="ko-KR" sz="1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DUT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파워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-10.18 dBm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216884"/>
                  </a:ext>
                </a:extLst>
              </a:tr>
              <a:tr h="731012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케이블 손실로 인해 목표 파워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 dBm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낮은 전력이 인가됨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해결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SG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손실을 미리 계산하여 출력을 높여주므로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파워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 dBm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정확히 인가됨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69036"/>
                  </a:ext>
                </a:extLst>
              </a:tr>
            </a:tbl>
          </a:graphicData>
        </a:graphic>
      </p:graphicFrame>
      <p:pic>
        <p:nvPicPr>
          <p:cNvPr id="55" name="Picture 2" descr="0b9750a7-b0a0-4bb6-b4b1-5b044175e1f9.png">
            <a:extLst>
              <a:ext uri="{FF2B5EF4-FFF2-40B4-BE49-F238E27FC236}">
                <a16:creationId xmlns:a16="http://schemas.microsoft.com/office/drawing/2014/main" id="{E615CEEA-B96A-7F98-EEEC-AE1A075146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63" t="6728" r="12248" b="2872"/>
          <a:stretch>
            <a:fillRect/>
          </a:stretch>
        </p:blipFill>
        <p:spPr>
          <a:xfrm>
            <a:off x="2298700" y="2908162"/>
            <a:ext cx="4165600" cy="1705339"/>
          </a:xfrm>
          <a:prstGeom prst="rect">
            <a:avLst/>
          </a:prstGeom>
        </p:spPr>
      </p:pic>
      <p:pic>
        <p:nvPicPr>
          <p:cNvPr id="56" name="Picture 3" descr="147e53a5-d1f6-4832-bf76-735009bf0135.png">
            <a:extLst>
              <a:ext uri="{FF2B5EF4-FFF2-40B4-BE49-F238E27FC236}">
                <a16:creationId xmlns:a16="http://schemas.microsoft.com/office/drawing/2014/main" id="{8D23388E-D5C2-67EF-6FC6-633AFA6A9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300" y="2913014"/>
            <a:ext cx="2481365" cy="1681500"/>
          </a:xfrm>
          <a:prstGeom prst="rect">
            <a:avLst/>
          </a:prstGeom>
        </p:spPr>
      </p:pic>
      <p:sp>
        <p:nvSpPr>
          <p:cNvPr id="57" name="액자 56">
            <a:extLst>
              <a:ext uri="{FF2B5EF4-FFF2-40B4-BE49-F238E27FC236}">
                <a16:creationId xmlns:a16="http://schemas.microsoft.com/office/drawing/2014/main" id="{3A606335-B134-BCEF-292E-CB082B631454}"/>
              </a:ext>
            </a:extLst>
          </p:cNvPr>
          <p:cNvSpPr/>
          <p:nvPr/>
        </p:nvSpPr>
        <p:spPr bwMode="auto">
          <a:xfrm>
            <a:off x="4905375" y="1419225"/>
            <a:ext cx="923925" cy="611133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8" name="액자 57">
            <a:extLst>
              <a:ext uri="{FF2B5EF4-FFF2-40B4-BE49-F238E27FC236}">
                <a16:creationId xmlns:a16="http://schemas.microsoft.com/office/drawing/2014/main" id="{F90C4E16-198B-E095-B106-BC625F9CC035}"/>
              </a:ext>
            </a:extLst>
          </p:cNvPr>
          <p:cNvSpPr/>
          <p:nvPr/>
        </p:nvSpPr>
        <p:spPr bwMode="auto">
          <a:xfrm>
            <a:off x="4829175" y="3411143"/>
            <a:ext cx="923925" cy="611133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BCADCD30-B6E2-5EA7-3E1B-BEAB3AC9CAC6}"/>
              </a:ext>
            </a:extLst>
          </p:cNvPr>
          <p:cNvSpPr/>
          <p:nvPr/>
        </p:nvSpPr>
        <p:spPr bwMode="auto">
          <a:xfrm>
            <a:off x="7877175" y="1200150"/>
            <a:ext cx="866775" cy="32278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0" name="액자 59">
            <a:extLst>
              <a:ext uri="{FF2B5EF4-FFF2-40B4-BE49-F238E27FC236}">
                <a16:creationId xmlns:a16="http://schemas.microsoft.com/office/drawing/2014/main" id="{C69C78D8-E096-0575-2277-A5A8EC1492C6}"/>
              </a:ext>
            </a:extLst>
          </p:cNvPr>
          <p:cNvSpPr/>
          <p:nvPr/>
        </p:nvSpPr>
        <p:spPr bwMode="auto">
          <a:xfrm>
            <a:off x="7877175" y="3015974"/>
            <a:ext cx="866775" cy="32278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64B7C-9B2F-1B34-3D04-FF9E15BD8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26E3EB-4872-747E-CFB8-94DF6EBE046A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4B5585-0A44-880B-24E4-1CFF989E921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계측기 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Calibration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D5C91-D808-D83C-0A53-0D4CD259E66C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SA Calibration</a:t>
            </a:r>
            <a:endParaRPr lang="en-US" altLang="ko-KR" sz="1200" b="1" dirty="0"/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CE2F5F4-A651-D331-1191-6D8CAFE10A4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69" y="1143322"/>
            <a:ext cx="3351340" cy="2520000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0BE54F-1D2C-6ACE-0E91-BA38A8E2723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69" y="3637691"/>
            <a:ext cx="3351341" cy="25200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4A6796D4-4A88-2003-67FB-96417EFC4E0A}"/>
              </a:ext>
            </a:extLst>
          </p:cNvPr>
          <p:cNvSpPr/>
          <p:nvPr/>
        </p:nvSpPr>
        <p:spPr bwMode="auto">
          <a:xfrm>
            <a:off x="10165747" y="1374434"/>
            <a:ext cx="866775" cy="32278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5E48DF5B-6584-3AEC-475A-F49BB0E5B351}"/>
              </a:ext>
            </a:extLst>
          </p:cNvPr>
          <p:cNvSpPr/>
          <p:nvPr/>
        </p:nvSpPr>
        <p:spPr bwMode="auto">
          <a:xfrm>
            <a:off x="10223628" y="3857232"/>
            <a:ext cx="866775" cy="32278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A1F93DFB-5470-F598-7EA2-20090CA7640C}"/>
              </a:ext>
            </a:extLst>
          </p:cNvPr>
          <p:cNvSpPr/>
          <p:nvPr/>
        </p:nvSpPr>
        <p:spPr bwMode="auto">
          <a:xfrm>
            <a:off x="10797509" y="4133051"/>
            <a:ext cx="714375" cy="322784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068B8A1-87E2-D6AC-79A3-974A5FBA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11289"/>
              </p:ext>
            </p:extLst>
          </p:nvPr>
        </p:nvGraphicFramePr>
        <p:xfrm>
          <a:off x="960103" y="4500200"/>
          <a:ext cx="6867525" cy="128778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val="3143719269"/>
                    </a:ext>
                  </a:extLst>
                </a:gridCol>
                <a:gridCol w="5162550">
                  <a:extLst>
                    <a:ext uri="{9D8B030D-6E8A-4147-A177-3AD203B41FA5}">
                      <a16:colId xmlns:a16="http://schemas.microsoft.com/office/drawing/2014/main" val="113152744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0685838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0849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Attenuator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신호의 세기를 일정하게 감소시키는 패시브 소자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2338"/>
                  </a:ext>
                </a:extLst>
              </a:tr>
              <a:tr h="162901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 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감쇠기를 거쳐 약해진 신호가 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  <a:r>
                        <a:rPr lang="ko-KR" alt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실제로 측정된 값입니다</a:t>
                      </a:r>
                      <a:r>
                        <a:rPr lang="en-US" altLang="ko-KR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-42.23 dBm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7131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 </a:t>
                      </a:r>
                      <a:r>
                        <a:rPr lang="ko-KR" altLang="en-US" sz="105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 </a:t>
                      </a:r>
                      <a:r>
                        <a:rPr lang="ko-KR" altLang="en-US" sz="1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으로인해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발생한 </a:t>
                      </a:r>
                      <a:r>
                        <a:rPr lang="ko-KR" altLang="en-US" sz="12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감쇠량을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보상하기 위해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입력하는 값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32.20 dB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823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Offset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설정을 통해 교정된 신호의 실제 전력 값입니다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신호 레벨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SA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 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Offset </a:t>
                      </a:r>
                      <a:r>
                        <a:rPr lang="ko-KR" alt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2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-10.03 dBm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897839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F6DFBDBC-3040-A098-1491-22D44C0CF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91" y="2030358"/>
            <a:ext cx="7428427" cy="154974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C424A2-5D34-6583-6410-9BBD7C91B912}"/>
              </a:ext>
            </a:extLst>
          </p:cNvPr>
          <p:cNvSpPr/>
          <p:nvPr/>
        </p:nvSpPr>
        <p:spPr bwMode="auto">
          <a:xfrm>
            <a:off x="5360287" y="3205434"/>
            <a:ext cx="604653" cy="338554"/>
          </a:xfrm>
          <a:prstGeom prst="rect">
            <a:avLst/>
          </a:prstGeom>
          <a:solidFill>
            <a:srgbClr val="D1D1D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DUT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4B480321-F63A-2430-F89C-E52140AB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77" y="2709000"/>
            <a:ext cx="55633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5CD5801B-893A-A3A6-8695-CA117D18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062" y="3137232"/>
            <a:ext cx="7645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1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AD86-6D90-5804-C930-CA757187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034EF3-F7F0-F761-BBF7-6207110FEAAD}"/>
              </a:ext>
            </a:extLst>
          </p:cNvPr>
          <p:cNvSpPr txBox="1">
            <a:spLocks/>
          </p:cNvSpPr>
          <p:nvPr/>
        </p:nvSpPr>
        <p:spPr bwMode="auto">
          <a:xfrm>
            <a:off x="3838964" y="806541"/>
            <a:ext cx="11184467" cy="798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endParaRPr lang="en-US" sz="1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783190-3429-E901-95AA-97081F6A965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17722" y="546984"/>
            <a:ext cx="11184467" cy="519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8F1549-E4B4-FD18-1496-B6899AED3075}"/>
              </a:ext>
            </a:extLst>
          </p:cNvPr>
          <p:cNvSpPr txBox="1">
            <a:spLocks/>
          </p:cNvSpPr>
          <p:nvPr/>
        </p:nvSpPr>
        <p:spPr bwMode="auto">
          <a:xfrm>
            <a:off x="1007533" y="971901"/>
            <a:ext cx="11184467" cy="5191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 baseline="0">
                <a:solidFill>
                  <a:schemeClr val="tx1"/>
                </a:solidFill>
                <a:latin typeface="Calibri" pitchFamily="34" charset="0"/>
                <a:ea typeface="Arial" pitchFamily="-109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1000"/>
              </a:spcBef>
              <a:buFontTx/>
              <a:buNone/>
              <a:defRPr/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용량별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DC Block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측정</a:t>
            </a:r>
            <a:endParaRPr lang="en-US" altLang="ko-KR" sz="12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1B8B5F-7E7F-63F9-3CED-0F98BCA7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364" y="1430643"/>
            <a:ext cx="6556242" cy="471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4F9A59C1-CCB0-2B2E-CE54-618FEB68D84A}"/>
              </a:ext>
            </a:extLst>
          </p:cNvPr>
          <p:cNvSpPr/>
          <p:nvPr/>
        </p:nvSpPr>
        <p:spPr bwMode="auto">
          <a:xfrm>
            <a:off x="2720542" y="4151232"/>
            <a:ext cx="499533" cy="72201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7D370EA0-E636-319D-81FC-0B4313AF13C9}"/>
              </a:ext>
            </a:extLst>
          </p:cNvPr>
          <p:cNvSpPr/>
          <p:nvPr/>
        </p:nvSpPr>
        <p:spPr bwMode="auto">
          <a:xfrm>
            <a:off x="7446218" y="3790379"/>
            <a:ext cx="623583" cy="942495"/>
          </a:xfrm>
          <a:prstGeom prst="fram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BF944-B579-8C08-AD35-9144CF86192E}"/>
              </a:ext>
            </a:extLst>
          </p:cNvPr>
          <p:cNvSpPr txBox="1"/>
          <p:nvPr/>
        </p:nvSpPr>
        <p:spPr>
          <a:xfrm>
            <a:off x="8402372" y="3923072"/>
            <a:ext cx="1989666" cy="338554"/>
          </a:xfrm>
          <a:prstGeom prst="rect">
            <a:avLst/>
          </a:prstGeom>
        </p:spPr>
        <p:txBody>
          <a:bodyPr wrap="square" rtlCol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DC Block</a:t>
            </a:r>
            <a:endParaRPr lang="ko-KR" altLang="en-US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8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TM_Corporate_Template">
  <a:themeElements>
    <a:clrScheme name="Custom 10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005B96"/>
      </a:accent1>
      <a:accent2>
        <a:srgbClr val="FFB400"/>
      </a:accent2>
      <a:accent3>
        <a:srgbClr val="7EB606"/>
      </a:accent3>
      <a:accent4>
        <a:srgbClr val="E2751D"/>
      </a:accent4>
      <a:accent5>
        <a:srgbClr val="E2751D"/>
      </a:accent5>
      <a:accent6>
        <a:srgbClr val="C00000"/>
      </a:accent6>
      <a:hlink>
        <a:srgbClr val="7030A0"/>
      </a:hlink>
      <a:folHlink>
        <a:srgbClr val="00B0F0"/>
      </a:folHlink>
    </a:clrScheme>
    <a:fontScheme name="TM_Corporate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1D1D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1D1D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  <a:cs typeface="Arial" charset="0"/>
          </a:defRPr>
        </a:defPPr>
      </a:lstStyle>
    </a:lnDef>
    <a:txDef>
      <a:spPr/>
      <a:bodyPr>
        <a:prstTxWarp prst="textNoShape">
          <a:avLst/>
        </a:prstTxWarp>
      </a:bodyPr>
      <a:lstStyle>
        <a:defPPr algn="l" eaLnBrk="0" hangingPunct="0">
          <a:defRPr sz="2800" b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TM_Corporat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_Corporate_Template 13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BBE0E3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14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_Corporate_Template 15">
        <a:dk1>
          <a:srgbClr val="5F5F5F"/>
        </a:dk1>
        <a:lt1>
          <a:srgbClr val="FFFFFF"/>
        </a:lt1>
        <a:dk2>
          <a:srgbClr val="5F5F5F"/>
        </a:dk2>
        <a:lt2>
          <a:srgbClr val="808080"/>
        </a:lt2>
        <a:accent1>
          <a:srgbClr val="5786BC"/>
        </a:accent1>
        <a:accent2>
          <a:srgbClr val="FF0000"/>
        </a:accent2>
        <a:accent3>
          <a:srgbClr val="FFFFFF"/>
        </a:accent3>
        <a:accent4>
          <a:srgbClr val="505050"/>
        </a:accent4>
        <a:accent5>
          <a:srgbClr val="B4C3DA"/>
        </a:accent5>
        <a:accent6>
          <a:srgbClr val="E70000"/>
        </a:accent6>
        <a:hlink>
          <a:srgbClr val="CC0000"/>
        </a:hlink>
        <a:folHlink>
          <a:srgbClr val="8FC4E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141072</TotalTime>
  <Words>1288</Words>
  <Application>Microsoft Office PowerPoint</Application>
  <PresentationFormat>와이드스크린</PresentationFormat>
  <Paragraphs>178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Arial</vt:lpstr>
      <vt:lpstr>맑은 고딕</vt:lpstr>
      <vt:lpstr>Calibri</vt:lpstr>
      <vt:lpstr>TM_Corporate_Template</vt:lpstr>
      <vt:lpstr>RF System 세미나</vt:lpstr>
      <vt:lpstr>목차</vt:lpstr>
      <vt:lpstr>RF 측정 계측기 </vt:lpstr>
      <vt:lpstr>RF 측정 계측기 </vt:lpstr>
      <vt:lpstr>PASSIVE 소자(Attenuator,Isolator)</vt:lpstr>
      <vt:lpstr>계측기 Calibration</vt:lpstr>
      <vt:lpstr>계측기 Calibration</vt:lpstr>
      <vt:lpstr>계측기 Calibration</vt:lpstr>
      <vt:lpstr>측정</vt:lpstr>
      <vt:lpstr>측정</vt:lpstr>
      <vt:lpstr>측정</vt:lpstr>
      <vt:lpstr>측정</vt:lpstr>
      <vt:lpstr>측정</vt:lpstr>
      <vt:lpstr>측정</vt:lpstr>
      <vt:lpstr>측정</vt:lpstr>
      <vt:lpstr>RF system 갖추어야할 역량</vt:lpstr>
      <vt:lpstr>PowerPoint 프레젠테이션</vt:lpstr>
    </vt:vector>
  </TitlesOfParts>
  <Company>Trend Micro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Andrew Jun</dc:creator>
  <cp:lastModifiedBy>하람 장</cp:lastModifiedBy>
  <cp:revision>3533</cp:revision>
  <cp:lastPrinted>2025-06-23T23:53:24Z</cp:lastPrinted>
  <dcterms:created xsi:type="dcterms:W3CDTF">2011-05-24T23:54:42Z</dcterms:created>
  <dcterms:modified xsi:type="dcterms:W3CDTF">2025-09-12T00:51:58Z</dcterms:modified>
</cp:coreProperties>
</file>