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e96c8c915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e96c8c9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e96c8c915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e96c8c9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e96c8c915_0_47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e96c8c915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e96c8c915_0_48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e96c8c915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e96c8c915_0_49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e96c8c915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b220558da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b220558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Tic Tac Toe 게임 구현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862252" y="4689733"/>
            <a:ext cx="28476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발표일 : 2022년 12월 06일 (화)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발표자 : 안진수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742200"/>
            <a:ext cx="7688700" cy="7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  차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16825"/>
            <a:ext cx="7688700" cy="47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▣ Tic Tac Toe 게임규칙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▣ 구성</a:t>
            </a:r>
            <a:endParaRPr sz="2000">
              <a:solidFill>
                <a:schemeClr val="dk2"/>
              </a:solidFill>
            </a:endParaRPr>
          </a:p>
          <a:p>
            <a:pPr indent="-3556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ko" sz="2000">
                <a:solidFill>
                  <a:schemeClr val="dk2"/>
                </a:solidFill>
              </a:rPr>
              <a:t> 기본 화면</a:t>
            </a:r>
            <a:endParaRPr sz="2000">
              <a:solidFill>
                <a:schemeClr val="dk2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556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ko" sz="2000">
                <a:solidFill>
                  <a:schemeClr val="dk2"/>
                </a:solidFill>
              </a:rPr>
              <a:t>플레이어A 승리 경우</a:t>
            </a:r>
            <a:endParaRPr sz="2000">
              <a:solidFill>
                <a:schemeClr val="dk2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556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ko" sz="2000">
                <a:solidFill>
                  <a:schemeClr val="dk2"/>
                </a:solidFill>
              </a:rPr>
              <a:t>비길 경우(무승부)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0" y="0"/>
            <a:ext cx="91440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&lt; Tic Tac Toe 게임 구현&gt;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7676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▣ Tic Tac Toe 게임규칙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034250" y="1816825"/>
            <a:ext cx="7688700" cy="47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ko" sz="2000">
                <a:solidFill>
                  <a:schemeClr val="dk2"/>
                </a:solidFill>
              </a:rPr>
              <a:t>플레이어 A, B가 있다.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ko" sz="2000">
                <a:solidFill>
                  <a:schemeClr val="dk2"/>
                </a:solidFill>
              </a:rPr>
              <a:t>3 X 3 크기의 표에 한명씩 번갈아 가며 플레이 한다.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ko" sz="2000">
                <a:solidFill>
                  <a:schemeClr val="dk2"/>
                </a:solidFill>
              </a:rPr>
              <a:t>플레이 A는 X, 플레이 B는 O로 표시된다.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ko" sz="2000">
                <a:solidFill>
                  <a:schemeClr val="dk2"/>
                </a:solidFill>
              </a:rPr>
              <a:t>X와 O는 꼭 빈칸에 두어야 한다(플레이어 A가 우선적으로 진행).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ko" sz="2000">
                <a:solidFill>
                  <a:schemeClr val="dk2"/>
                </a:solidFill>
              </a:rPr>
              <a:t>3개로 같은 문자가 종, 횡, 대각선 방향으로 되면 게임은 승리한다.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ko" sz="2000">
                <a:solidFill>
                  <a:schemeClr val="dk2"/>
                </a:solidFill>
              </a:rPr>
              <a:t>3개로 같은 문자가 없이 빈칸이 하나도 없으면 무승부이다.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0" y="0"/>
            <a:ext cx="91440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&lt; </a:t>
            </a:r>
            <a:r>
              <a:rPr lang="ko" sz="3000"/>
              <a:t>Tic Tac Toe 게임 구현&gt;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767600"/>
            <a:ext cx="1912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▣ 구성</a:t>
            </a:r>
            <a:endParaRPr/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0" y="0"/>
            <a:ext cx="91440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&lt; Tic Tac Toe 게임 구현&gt;</a:t>
            </a:r>
            <a:endParaRPr sz="30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075" y="3121250"/>
            <a:ext cx="21145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77865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1.</a:t>
            </a:r>
            <a:r>
              <a:rPr lang="ko" sz="2000"/>
              <a:t> 기본화면</a:t>
            </a:r>
            <a:endParaRPr sz="2000"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4301750" y="2492350"/>
            <a:ext cx="4364100" cy="4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600"/>
              <a:t>1) HTML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3 X 3 표 작성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“재시작” 버튼 추가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2) CSS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h1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color : black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font-size : 40px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td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border : 1px, solid, black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width : 50px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height : 50px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text-align : center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font-weight : bold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font-size : 35px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7676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▣ 구성</a:t>
            </a:r>
            <a:endParaRPr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0" y="0"/>
            <a:ext cx="91440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&lt; Tic Tac Toe 게임 구현&gt;</a:t>
            </a:r>
            <a:endParaRPr sz="300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075" y="2606788"/>
            <a:ext cx="6064925" cy="279506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77865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2</a:t>
            </a:r>
            <a:r>
              <a:rPr lang="ko" sz="2000"/>
              <a:t>. 플레이어 A(X버튼) 승리 경우</a:t>
            </a:r>
            <a:endParaRPr sz="2000"/>
          </a:p>
        </p:txBody>
      </p:sp>
      <p:sp>
        <p:nvSpPr>
          <p:cNvPr id="119" name="Google Shape;119;p17"/>
          <p:cNvSpPr txBox="1"/>
          <p:nvPr/>
        </p:nvSpPr>
        <p:spPr>
          <a:xfrm>
            <a:off x="3461100" y="4249950"/>
            <a:ext cx="5737200" cy="23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ko" sz="1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threeTd</a:t>
            </a: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ko" sz="1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8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'플레이어 '</a:t>
            </a: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ko" sz="1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turn</a:t>
            </a: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ko" sz="18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 win!!!'</a:t>
            </a: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ko" sz="1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turn</a:t>
            </a: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ko" sz="18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ko" sz="18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tds</a:t>
            </a: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" sz="1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8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ko" sz="1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trs</a:t>
            </a: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ko" sz="1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trs</a:t>
            </a: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" sz="1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8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ko" sz="1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ko" sz="1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" sz="1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textContent</a:t>
            </a: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ko" sz="18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ko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;});});}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0" y="0"/>
            <a:ext cx="91440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&lt; Tic Tac Toe 게임 구현&gt;</a:t>
            </a:r>
            <a:endParaRPr sz="30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00" y="2797175"/>
            <a:ext cx="217170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7676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▣ 구성</a:t>
            </a:r>
            <a:endParaRPr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77865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3</a:t>
            </a:r>
            <a:r>
              <a:rPr lang="ko" sz="2000"/>
              <a:t>. 비길 경우(무승부)</a:t>
            </a:r>
            <a:endParaRPr sz="2000"/>
          </a:p>
        </p:txBody>
      </p:sp>
      <p:sp>
        <p:nvSpPr>
          <p:cNvPr id="128" name="Google Shape;128;p18"/>
          <p:cNvSpPr/>
          <p:nvPr/>
        </p:nvSpPr>
        <p:spPr>
          <a:xfrm>
            <a:off x="1449825" y="5217200"/>
            <a:ext cx="553200" cy="2481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4969400" y="3581400"/>
            <a:ext cx="3386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Lato"/>
                <a:ea typeface="Lato"/>
                <a:cs typeface="Lato"/>
                <a:sym typeface="Lato"/>
              </a:rPr>
              <a:t>1) 비길 경우,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Lato"/>
                <a:ea typeface="Lato"/>
                <a:cs typeface="Lato"/>
                <a:sym typeface="Lato"/>
              </a:rPr>
              <a:t>    “재시작”버튼을 누르면 게임 초기화 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Lato"/>
                <a:ea typeface="Lato"/>
                <a:cs typeface="Lato"/>
                <a:sym typeface="Lato"/>
              </a:rPr>
              <a:t>2) 비길 경우,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Lato"/>
                <a:ea typeface="Lato"/>
                <a:cs typeface="Lato"/>
                <a:sym typeface="Lato"/>
              </a:rPr>
              <a:t>   Alert 띄우고 싶었으나 적용 못했음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3598650" y="2495625"/>
            <a:ext cx="1946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latin typeface="Lato"/>
                <a:ea typeface="Lato"/>
                <a:cs typeface="Lato"/>
                <a:sym typeface="Lato"/>
              </a:rPr>
              <a:t>END</a:t>
            </a:r>
            <a:endParaRPr b="1" sz="6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