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19BEA-BB49-8B47-AC0F-A176A8FF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AE3A5-5178-A040-810E-43E4D024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EBBF9-6E54-D94E-BEA9-DD7E69DD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65D18-2FD0-9546-9859-08F0A645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81E91-1B94-994B-A196-14AC7360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6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B5100-91FC-074D-83DC-EA250BC0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D7B5A-4728-CF48-9E97-7F3FE469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66CA2-1CDA-A044-82C1-AB2D6AFB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0E53D-66C6-764C-9C2C-AE32CC0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E7F00-E693-B14B-8A36-452AC6B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5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A485B-EC05-2C41-B169-AF49DCD24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7BFF83-2BAB-A44D-8C23-6CF1BB89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8C845-8AA0-B840-8A0A-5DB39C0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2AF06-2F32-6E41-B076-6CAB76BA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36877-05DF-4046-AA9B-191B4D9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5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531F-9CC4-F845-93EC-CB2184AB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705BA-20B6-CD4C-897C-5E8D5E4B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5513F-CE74-DA42-A6E9-ED32D8A5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0947B-10D5-DE45-A749-C26E98F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6CCEF-597F-3345-B768-9A197DFC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1C53A-14C9-994A-AD96-E81EFE67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B8CD1-B3A4-7B41-9C5A-D065B586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3F585-805A-8C44-A53A-E2316F24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FE77-9F3B-A14D-9015-466C36F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D16D5-245C-8A4F-9CBA-874A577C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0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F923-D1C2-4146-82A1-7F5E1CA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DD696-1C47-2F4A-B821-27E358DF1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24DF1-13D6-4840-898E-60502183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858E4-FB32-4946-894B-62BEE377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B7636-F24F-224F-8636-C585E00B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BFC47-550B-824F-B452-80E4ADB2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9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5662-E09C-E144-8DB6-9145465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1D063-8477-1F41-A1DC-C6296DD9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7A5AD-BB4A-A744-B648-8739244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3753F-8F70-F141-9FDF-0830F872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B0A25-21E3-AF44-9454-78323A60D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B3A2CB-1B0A-A443-BCC2-FB60DB1F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8BE55-95B2-5549-AD5D-A84DD705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E6037E-EA4E-CF4C-A464-51B42BEF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8C34-421D-E34B-ACA3-FB3EF7C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5B78D-1FC9-6F48-B221-D95926ED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17E4-D766-4B47-BF91-2AFA141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4F998-5521-5D40-A9A8-D7C9F658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93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BEA10A-D1DC-C24E-A25E-D18B9C24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11C0F-DDB0-9440-B7C8-0FF34035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2BABF-A4F9-C142-BD66-4F0DE39A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83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EF22E-B76A-DF4F-842C-5CF8E0AE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0EFCB-F8BF-3F42-BE15-119EFC2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E37D1-A658-7C40-B63F-4D65D4F9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8DE3F-9AE5-EC43-A1C3-1FA397E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3D7C9-74F2-CC42-BB14-F65D2216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6A9A4-7C5E-0B4E-BD68-06CA32C7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0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2A2AA-A87C-3B4F-BFEC-78CDE63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51DA4-D5E2-0940-9845-3E30FE3E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7FF1F-5F03-A449-AA0D-BA712723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900F7-5EB7-4448-94F6-AB51A5ED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88B4F-F41F-574B-A34B-E8A5844C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70082-390D-C64E-A624-97BEF742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7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6AF89-EB56-534E-A3F8-56843469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18E9-4363-EE4D-A00C-BAA06730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1B5BA-4479-C24E-96D0-F587EE8C0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3E55-2E47-CA48-B11E-97A7E469A368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50DEB-704A-4540-81FE-08619D73A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50D98-51EA-4449-B65A-D40F138DB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87AE-2ADC-7A4C-A73D-3890A4EDE6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0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2EADDE-8375-7B4F-87BD-537989D8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59" b="93012" l="8603" r="89776">
                        <a14:foregroundMark x1="44015" y1="6988" x2="51995" y2="4659"/>
                        <a14:foregroundMark x1="66459" y1="93178" x2="71446" y2="93012"/>
                        <a14:foregroundMark x1="8603" y1="27953" x2="8603" y2="27953"/>
                        <a14:foregroundMark x1="89152" y1="40765" x2="89152" y2="40765"/>
                        <a14:foregroundMark x1="89401" y1="41764" x2="89401" y2="41764"/>
                        <a14:foregroundMark x1="89277" y1="40433" x2="89277" y2="41764"/>
                        <a14:foregroundMark x1="89401" y1="40599" x2="89152" y2="41930"/>
                        <a14:foregroundMark x1="89526" y1="40932" x2="88155" y2="427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4651" y="1509747"/>
            <a:ext cx="3422697" cy="2564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39BC1-F7FC-384E-96CA-48C097E87E57}"/>
              </a:ext>
            </a:extLst>
          </p:cNvPr>
          <p:cNvSpPr txBox="1"/>
          <p:nvPr/>
        </p:nvSpPr>
        <p:spPr>
          <a:xfrm>
            <a:off x="4484104" y="4455701"/>
            <a:ext cx="3323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ore-KR" altLang="en-US" sz="3200" dirty="0">
                <a:effectLst/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원티드 </a:t>
            </a:r>
            <a:r>
              <a:rPr lang="en-US" altLang="ko-Kore-KR" sz="3200" dirty="0">
                <a:effectLst/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AI </a:t>
            </a:r>
            <a:r>
              <a:rPr lang="ko-Kore-KR" altLang="en-US" sz="3200" dirty="0">
                <a:effectLst/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기업과제 </a:t>
            </a:r>
            <a:endParaRPr lang="en-US" altLang="ko-Kore-KR" sz="3200" dirty="0">
              <a:effectLst/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C9DFC-C32D-3D41-BFF1-FCA6FDE69DCD}"/>
              </a:ext>
            </a:extLst>
          </p:cNvPr>
          <p:cNvSpPr txBox="1"/>
          <p:nvPr/>
        </p:nvSpPr>
        <p:spPr>
          <a:xfrm>
            <a:off x="4955231" y="5040476"/>
            <a:ext cx="2852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-</a:t>
            </a:r>
            <a:r>
              <a:rPr lang="en-US" altLang="ko-Kore-KR" sz="1400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6</a:t>
            </a:r>
            <a:r>
              <a:rPr lang="ko-Kore-KR" altLang="en-US" sz="1400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팀 손지아 정태호 최진수 현승환</a:t>
            </a:r>
            <a:endParaRPr lang="en-US" altLang="ko-Kore-KR" sz="1400" dirty="0">
              <a:effectLst/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97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AB6FD-6E0A-3347-A402-C69F6CE2C675}"/>
              </a:ext>
            </a:extLst>
          </p:cNvPr>
          <p:cNvSpPr txBox="1"/>
          <p:nvPr/>
        </p:nvSpPr>
        <p:spPr>
          <a:xfrm>
            <a:off x="3048000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개인</a:t>
            </a:r>
            <a:b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 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학습 방식 보고서</a:t>
            </a:r>
            <a:r>
              <a:rPr lang="en-US" altLang="ko-KR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(.</a:t>
            </a:r>
            <a:r>
              <a:rPr lang="en-US" altLang="ko-Kore-KR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pdf)</a:t>
            </a:r>
            <a:b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파일명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기업과제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3_0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팀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이름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개인보고서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pdf</a:t>
            </a:r>
            <a:b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자신이 담당한 역할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altLang="ko-Kore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ex.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모델링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논문 리서치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하이퍼파라미터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튜닝 등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설명</a:t>
            </a:r>
            <a:b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어떤 모델을 왜 선택했는지</a:t>
            </a:r>
            <a:b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어떻게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파라미터를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튜닝했고 결과는 어땠는지</a:t>
            </a:r>
            <a:b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어떤 훈련 과정을 거쳤는지</a:t>
            </a:r>
            <a:b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최종 결과 분석</a:t>
            </a:r>
          </a:p>
        </p:txBody>
      </p:sp>
    </p:spTree>
    <p:extLst>
      <p:ext uri="{BB962C8B-B14F-4D97-AF65-F5344CB8AC3E}">
        <p14:creationId xmlns:p14="http://schemas.microsoft.com/office/powerpoint/2010/main" val="12552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89008D-7FD4-DC4E-8093-F3EE4A13DC68}"/>
              </a:ext>
            </a:extLst>
          </p:cNvPr>
          <p:cNvSpPr txBox="1"/>
          <p:nvPr/>
        </p:nvSpPr>
        <p:spPr>
          <a:xfrm>
            <a:off x="0" y="0"/>
            <a:ext cx="220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자신이 담당한 역할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126A-51E1-1441-827D-0A138867B46B}"/>
              </a:ext>
            </a:extLst>
          </p:cNvPr>
          <p:cNvSpPr txBox="1"/>
          <p:nvPr/>
        </p:nvSpPr>
        <p:spPr>
          <a:xfrm>
            <a:off x="4477407" y="3429000"/>
            <a:ext cx="3079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STS task</a:t>
            </a:r>
            <a:r>
              <a:rPr kumimoji="1" lang="ko-Kore-KR" altLang="en-US" dirty="0"/>
              <a:t>의 맞는 모델 탐색</a:t>
            </a:r>
            <a:endParaRPr kumimoji="1" lang="en-US" altLang="ko-Kore-KR" dirty="0"/>
          </a:p>
          <a:p>
            <a:r>
              <a:rPr kumimoji="1" lang="ko-Kore-KR" altLang="en-US" dirty="0"/>
              <a:t>데이터 전처리</a:t>
            </a:r>
            <a:endParaRPr kumimoji="1" lang="en-US" altLang="ko-Kore-KR" dirty="0"/>
          </a:p>
          <a:p>
            <a:r>
              <a:rPr kumimoji="1" lang="en-US" altLang="ko-Kore-KR" dirty="0" err="1"/>
              <a:t>Github</a:t>
            </a:r>
            <a:r>
              <a:rPr kumimoji="1" lang="ko-KR" altLang="en-US" dirty="0"/>
              <a:t> 작성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4B7DB0-4473-2547-91E0-806738CFEAFA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어떤 모델을 왜 선택했는지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1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0C3673-CA7E-264C-B257-835039E36B96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어떻게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파라미터를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튜닝했고 결과는 어땠는지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27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11A9B-824F-B042-B2D3-529A3E5A5A32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어떤 훈련 과정을 거쳤는지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030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E3C49-A7DE-2040-AC5E-E7772DFFA8F4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최종 결과 분석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70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6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Macintosh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HGGGothicssi_Pro 60g</vt:lpstr>
      <vt:lpstr>HGGGothicssi_Pro 80g</vt:lpstr>
      <vt:lpstr>Arial</vt:lpstr>
      <vt:lpstr>Calibri</vt:lpstr>
      <vt:lpstr>Calibri Light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최진수</dc:creator>
  <cp:lastModifiedBy>최진수</cp:lastModifiedBy>
  <cp:revision>4</cp:revision>
  <dcterms:created xsi:type="dcterms:W3CDTF">2022-03-23T11:56:20Z</dcterms:created>
  <dcterms:modified xsi:type="dcterms:W3CDTF">2022-03-23T12:17:27Z</dcterms:modified>
</cp:coreProperties>
</file>