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4" r:id="rId5"/>
    <p:sldId id="258" r:id="rId6"/>
    <p:sldId id="263" r:id="rId7"/>
    <p:sldId id="260" r:id="rId8"/>
    <p:sldId id="262" r:id="rId9"/>
    <p:sldId id="261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308" y="-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B4C6-2347-47E2-AE69-CF51B5F007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202-FC11-4E84-B41D-FEEB5638A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256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B4C6-2347-47E2-AE69-CF51B5F007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202-FC11-4E84-B41D-FEEB5638A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742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B4C6-2347-47E2-AE69-CF51B5F007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202-FC11-4E84-B41D-FEEB5638A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912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B4C6-2347-47E2-AE69-CF51B5F007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202-FC11-4E84-B41D-FEEB5638A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727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B4C6-2347-47E2-AE69-CF51B5F007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202-FC11-4E84-B41D-FEEB5638A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901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B4C6-2347-47E2-AE69-CF51B5F007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202-FC11-4E84-B41D-FEEB5638A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495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B4C6-2347-47E2-AE69-CF51B5F007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202-FC11-4E84-B41D-FEEB5638A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2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B4C6-2347-47E2-AE69-CF51B5F007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202-FC11-4E84-B41D-FEEB5638A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783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B4C6-2347-47E2-AE69-CF51B5F007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202-FC11-4E84-B41D-FEEB5638A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526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B4C6-2347-47E2-AE69-CF51B5F007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202-FC11-4E84-B41D-FEEB5638A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418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B4C6-2347-47E2-AE69-CF51B5F007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202-FC11-4E84-B41D-FEEB5638A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622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4B4C6-2347-47E2-AE69-CF51B5F007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8A202-FC11-4E84-B41D-FEEB5638A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217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Function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SW</a:t>
            </a:r>
            <a:r>
              <a:rPr lang="ko-KR" altLang="en-US" dirty="0" smtClean="0"/>
              <a:t>교육 지원자</a:t>
            </a:r>
            <a:endParaRPr lang="en-US" altLang="ko-KR" dirty="0" smtClean="0"/>
          </a:p>
          <a:p>
            <a:r>
              <a:rPr lang="ko-KR" altLang="en-US" dirty="0" smtClean="0"/>
              <a:t>김진수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9158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Function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Definition</a:t>
            </a:r>
          </a:p>
          <a:p>
            <a:pPr lvl="1"/>
            <a:r>
              <a:rPr lang="en-US" altLang="ko-KR" dirty="0"/>
              <a:t>A set of commands needed to perform a specific </a:t>
            </a:r>
            <a:r>
              <a:rPr lang="en-US" altLang="ko-KR" dirty="0" smtClean="0"/>
              <a:t>tasks</a:t>
            </a:r>
          </a:p>
          <a:p>
            <a:pPr lvl="2"/>
            <a:r>
              <a:rPr lang="en-US" altLang="ko-KR" dirty="0" smtClean="0"/>
              <a:t>built-in function</a:t>
            </a:r>
          </a:p>
          <a:p>
            <a:pPr lvl="3"/>
            <a:r>
              <a:rPr lang="en-US" altLang="ko-KR" dirty="0" smtClean="0"/>
              <a:t>print(), input(), 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scanf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MsgBox</a:t>
            </a:r>
            <a:r>
              <a:rPr lang="en-US" altLang="ko-KR" dirty="0" smtClean="0"/>
              <a:t>(), ...</a:t>
            </a:r>
          </a:p>
          <a:p>
            <a:pPr lvl="2"/>
            <a:r>
              <a:rPr lang="en-US" altLang="ko-KR" dirty="0" smtClean="0"/>
              <a:t>user defined function</a:t>
            </a:r>
          </a:p>
          <a:p>
            <a:r>
              <a:rPr lang="en-US" altLang="ko-KR" dirty="0" smtClean="0"/>
              <a:t>Procedure, method, subroutine, …</a:t>
            </a:r>
          </a:p>
          <a:p>
            <a:r>
              <a:rPr lang="en-US" altLang="ko-KR" dirty="0" smtClean="0"/>
              <a:t>Advantage</a:t>
            </a:r>
          </a:p>
          <a:p>
            <a:pPr lvl="1"/>
            <a:r>
              <a:rPr lang="en-US" altLang="ko-KR" dirty="0" smtClean="0"/>
              <a:t>Easy to write, read, understand, debug, modify, and maintain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6598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Elements of Function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Function declaration</a:t>
            </a:r>
          </a:p>
          <a:p>
            <a:r>
              <a:rPr lang="en-US" altLang="ko-KR" dirty="0" smtClean="0"/>
              <a:t>Function definition</a:t>
            </a:r>
          </a:p>
          <a:p>
            <a:pPr lvl="1"/>
            <a:r>
              <a:rPr lang="en-US" altLang="ko-KR" dirty="0" smtClean="0"/>
              <a:t>Function name</a:t>
            </a:r>
          </a:p>
          <a:p>
            <a:pPr lvl="1"/>
            <a:r>
              <a:rPr lang="en-US" altLang="ko-KR" dirty="0" smtClean="0"/>
              <a:t>Parameter</a:t>
            </a:r>
          </a:p>
          <a:p>
            <a:pPr lvl="1"/>
            <a:r>
              <a:rPr lang="en-US" altLang="ko-KR" dirty="0" smtClean="0"/>
              <a:t>Return value</a:t>
            </a:r>
          </a:p>
          <a:p>
            <a:r>
              <a:rPr lang="en-US" altLang="ko-KR" dirty="0" smtClean="0"/>
              <a:t>Function call</a:t>
            </a:r>
          </a:p>
          <a:p>
            <a:pPr lvl="1"/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124" b="83499"/>
          <a:stretch/>
        </p:blipFill>
        <p:spPr bwMode="auto">
          <a:xfrm>
            <a:off x="5004048" y="1628800"/>
            <a:ext cx="2924817" cy="7468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01" b="28831"/>
          <a:stretch/>
        </p:blipFill>
        <p:spPr bwMode="auto">
          <a:xfrm>
            <a:off x="3851920" y="2708920"/>
            <a:ext cx="5234500" cy="24742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971"/>
          <a:stretch/>
        </p:blipFill>
        <p:spPr bwMode="auto">
          <a:xfrm>
            <a:off x="467544" y="5301208"/>
            <a:ext cx="5234500" cy="13138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0252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Function Call and Return</a:t>
            </a:r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1904256" y="2204864"/>
            <a:ext cx="5332040" cy="2880320"/>
            <a:chOff x="1259632" y="2204864"/>
            <a:chExt cx="5332040" cy="2880320"/>
          </a:xfrm>
        </p:grpSpPr>
        <p:sp>
          <p:nvSpPr>
            <p:cNvPr id="7" name="직사각형 6"/>
            <p:cNvSpPr/>
            <p:nvPr/>
          </p:nvSpPr>
          <p:spPr>
            <a:xfrm>
              <a:off x="4431432" y="2204864"/>
              <a:ext cx="2160240" cy="43204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FunctionA</a:t>
              </a:r>
              <a:endParaRPr lang="en-US" altLang="ko-KR" dirty="0" smtClean="0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1259632" y="2636912"/>
              <a:ext cx="2160240" cy="244827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...</a:t>
              </a:r>
            </a:p>
            <a:p>
              <a:pPr algn="ctr"/>
              <a:r>
                <a:rPr lang="en-US" altLang="ko-KR" dirty="0" smtClean="0"/>
                <a:t>Statement1</a:t>
              </a:r>
            </a:p>
            <a:p>
              <a:pPr algn="ctr"/>
              <a:r>
                <a:rPr lang="en-US" altLang="ko-KR" dirty="0" smtClean="0"/>
                <a:t>Statement2</a:t>
              </a:r>
            </a:p>
            <a:p>
              <a:pPr algn="ctr"/>
              <a:r>
                <a:rPr lang="en-US" altLang="ko-KR" dirty="0" err="1" smtClean="0">
                  <a:solidFill>
                    <a:srgbClr val="FF0000"/>
                  </a:solidFill>
                </a:rPr>
                <a:t>FunctionA</a:t>
              </a:r>
              <a:endParaRPr lang="en-US" altLang="ko-KR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altLang="ko-KR" dirty="0" smtClean="0"/>
                <a:t>Statement3</a:t>
              </a:r>
            </a:p>
            <a:p>
              <a:pPr algn="ctr"/>
              <a:r>
                <a:rPr lang="en-US" altLang="ko-KR" dirty="0" smtClean="0"/>
                <a:t>Statement4</a:t>
              </a:r>
            </a:p>
            <a:p>
              <a:pPr algn="ctr"/>
              <a:r>
                <a:rPr lang="en-US" altLang="ko-KR" dirty="0" smtClean="0"/>
                <a:t>...</a:t>
              </a:r>
              <a:endParaRPr lang="en-US" altLang="ko-KR" dirty="0"/>
            </a:p>
            <a:p>
              <a:pPr algn="ctr"/>
              <a:endParaRPr lang="en-US" altLang="ko-KR" dirty="0" smtClean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427984" y="2611633"/>
              <a:ext cx="2160240" cy="12494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StatementA</a:t>
              </a:r>
              <a:endParaRPr lang="en-US" altLang="ko-KR" dirty="0" smtClean="0"/>
            </a:p>
            <a:p>
              <a:pPr algn="ctr"/>
              <a:r>
                <a:rPr lang="en-US" altLang="ko-KR" dirty="0" err="1" smtClean="0"/>
                <a:t>StatementB</a:t>
              </a:r>
              <a:endParaRPr lang="en-US" altLang="ko-KR" dirty="0" smtClean="0"/>
            </a:p>
            <a:p>
              <a:pPr algn="ctr"/>
              <a:r>
                <a:rPr lang="en-US" altLang="ko-KR" dirty="0" err="1" smtClean="0"/>
                <a:t>StatementC</a:t>
              </a:r>
              <a:endParaRPr lang="en-US" altLang="ko-KR" dirty="0" smtClean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259632" y="2204864"/>
              <a:ext cx="2160240" cy="43204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Program</a:t>
              </a:r>
            </a:p>
          </p:txBody>
        </p:sp>
        <p:cxnSp>
          <p:nvCxnSpPr>
            <p:cNvPr id="9" name="직선 화살표 연결선 8"/>
            <p:cNvCxnSpPr/>
            <p:nvPr/>
          </p:nvCxnSpPr>
          <p:spPr>
            <a:xfrm flipV="1">
              <a:off x="2987824" y="2611634"/>
              <a:ext cx="1440160" cy="110539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 rot="19295151">
              <a:off x="3484037" y="2760385"/>
              <a:ext cx="526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call</a:t>
              </a:r>
              <a:endParaRPr lang="ko-KR" altLang="en-US" dirty="0"/>
            </a:p>
          </p:txBody>
        </p:sp>
        <p:cxnSp>
          <p:nvCxnSpPr>
            <p:cNvPr id="11" name="직선 화살표 연결선 10"/>
            <p:cNvCxnSpPr/>
            <p:nvPr/>
          </p:nvCxnSpPr>
          <p:spPr>
            <a:xfrm flipH="1">
              <a:off x="2987824" y="3861048"/>
              <a:ext cx="1440160" cy="14401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 rot="21233676">
              <a:off x="3452502" y="3543256"/>
              <a:ext cx="8141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return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53779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Function Usage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User Defined Function</a:t>
            </a:r>
          </a:p>
          <a:p>
            <a:r>
              <a:rPr lang="en-US" altLang="ko-KR" dirty="0" smtClean="0"/>
              <a:t>Recursive Function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2590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</a:t>
            </a:r>
            <a:endParaRPr lang="ko-KR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68759"/>
            <a:ext cx="5688632" cy="46083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736"/>
          <a:stretch/>
        </p:blipFill>
        <p:spPr bwMode="auto">
          <a:xfrm>
            <a:off x="6401526" y="3789040"/>
            <a:ext cx="2210255" cy="2076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3937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Scratch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268760"/>
            <a:ext cx="1762125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228"/>
          <a:stretch/>
        </p:blipFill>
        <p:spPr bwMode="auto">
          <a:xfrm>
            <a:off x="3851920" y="3643584"/>
            <a:ext cx="4864772" cy="30585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879" b="53421"/>
          <a:stretch/>
        </p:blipFill>
        <p:spPr bwMode="auto">
          <a:xfrm>
            <a:off x="179512" y="1109031"/>
            <a:ext cx="4032448" cy="27071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5347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</a:t>
            </a:r>
            <a:endParaRPr lang="ko-KR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5234500" cy="4525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1" y="4221088"/>
            <a:ext cx="300037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8115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Visual Basic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749" y="1372135"/>
            <a:ext cx="8505723" cy="47994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484784"/>
            <a:ext cx="252412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958" y="3054061"/>
            <a:ext cx="155257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0329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</TotalTime>
  <Words>99</Words>
  <Application>Microsoft Office PowerPoint</Application>
  <PresentationFormat>화면 슬라이드 쇼(4:3)</PresentationFormat>
  <Paragraphs>41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Function</vt:lpstr>
      <vt:lpstr>Function</vt:lpstr>
      <vt:lpstr>Elements of Function</vt:lpstr>
      <vt:lpstr>Function Call and Return</vt:lpstr>
      <vt:lpstr>Function Usage</vt:lpstr>
      <vt:lpstr>Python</vt:lpstr>
      <vt:lpstr>Scratch</vt:lpstr>
      <vt:lpstr>C</vt:lpstr>
      <vt:lpstr>Visual Basic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함수</dc:title>
  <dc:creator>Windows 사용자</dc:creator>
  <cp:lastModifiedBy>Windows 사용자</cp:lastModifiedBy>
  <cp:revision>27</cp:revision>
  <dcterms:created xsi:type="dcterms:W3CDTF">2018-12-19T03:11:05Z</dcterms:created>
  <dcterms:modified xsi:type="dcterms:W3CDTF">2018-12-20T06:47:50Z</dcterms:modified>
</cp:coreProperties>
</file>