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90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14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9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3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3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4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77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3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78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5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18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CD1A-CE1A-B244-A7E8-5986D73294D0}" type="datetimeFigureOut">
              <a:rPr kumimoji="1" lang="zh-CN" altLang="en-US" smtClean="0"/>
              <a:t>15-3-4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0FA4-430C-AE49-9F7F-7E58727871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211490" y="1687677"/>
            <a:ext cx="733223" cy="72017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785921" y="1320145"/>
            <a:ext cx="897302" cy="146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IFFT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816454" y="1394157"/>
            <a:ext cx="993671" cy="4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FFT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858778" y="2234908"/>
            <a:ext cx="951347" cy="4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FFT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6" idx="1"/>
          </p:cNvCxnSpPr>
          <p:nvPr/>
        </p:nvCxnSpPr>
        <p:spPr>
          <a:xfrm>
            <a:off x="3852449" y="1687677"/>
            <a:ext cx="466419" cy="105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6" idx="3"/>
            <a:endCxn id="6" idx="3"/>
          </p:cNvCxnSpPr>
          <p:nvPr/>
        </p:nvCxnSpPr>
        <p:spPr>
          <a:xfrm flipV="1">
            <a:off x="3810125" y="2302382"/>
            <a:ext cx="508743" cy="174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4998326" y="2053411"/>
            <a:ext cx="767782" cy="13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乘 20"/>
          <p:cNvSpPr/>
          <p:nvPr/>
        </p:nvSpPr>
        <p:spPr>
          <a:xfrm>
            <a:off x="4318868" y="1793144"/>
            <a:ext cx="521098" cy="509238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0359" y="1445437"/>
            <a:ext cx="1630947" cy="4844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20360" y="2195625"/>
            <a:ext cx="1630947" cy="5517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Correlation kernels</a:t>
            </a:r>
            <a:endParaRPr kumimoji="1" lang="zh-CN" altLang="en-US" dirty="0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251307" y="1687677"/>
            <a:ext cx="6074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8" idx="3"/>
            <a:endCxn id="16" idx="1"/>
          </p:cNvCxnSpPr>
          <p:nvPr/>
        </p:nvCxnSpPr>
        <p:spPr>
          <a:xfrm>
            <a:off x="2251307" y="2471510"/>
            <a:ext cx="607471" cy="5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40172" y="3418171"/>
            <a:ext cx="2713651" cy="777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Power calculation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2763638" y="4782177"/>
            <a:ext cx="2713651" cy="777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Search for candidate</a:t>
            </a:r>
            <a:endParaRPr kumimoji="1" lang="zh-CN" altLang="en-US" dirty="0"/>
          </a:p>
        </p:txBody>
      </p:sp>
      <p:cxnSp>
        <p:nvCxnSpPr>
          <p:cNvPr id="38" name="肘形连接符 37"/>
          <p:cNvCxnSpPr>
            <a:endCxn id="35" idx="0"/>
          </p:cNvCxnSpPr>
          <p:nvPr/>
        </p:nvCxnSpPr>
        <p:spPr>
          <a:xfrm flipH="1">
            <a:off x="1996998" y="1972932"/>
            <a:ext cx="4686225" cy="1445239"/>
          </a:xfrm>
          <a:prstGeom prst="bentConnector4">
            <a:avLst>
              <a:gd name="adj1" fmla="val -4878"/>
              <a:gd name="adj2" fmla="val 7536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763638" y="5824314"/>
            <a:ext cx="2713651" cy="777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Candidates optimization</a:t>
            </a:r>
            <a:endParaRPr kumimoji="1" lang="zh-CN" altLang="en-US" dirty="0"/>
          </a:p>
        </p:txBody>
      </p:sp>
      <p:cxnSp>
        <p:nvCxnSpPr>
          <p:cNvPr id="4" name="直线箭头连接符 3"/>
          <p:cNvCxnSpPr>
            <a:stCxn id="36" idx="2"/>
            <a:endCxn id="19" idx="0"/>
          </p:cNvCxnSpPr>
          <p:nvPr/>
        </p:nvCxnSpPr>
        <p:spPr>
          <a:xfrm>
            <a:off x="4120464" y="5559454"/>
            <a:ext cx="0" cy="264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429095" y="3418171"/>
            <a:ext cx="2713651" cy="7772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Harmonic summing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>
            <a:off x="3353823" y="3839165"/>
            <a:ext cx="1075272" cy="5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26" idx="2"/>
          </p:cNvCxnSpPr>
          <p:nvPr/>
        </p:nvCxnSpPr>
        <p:spPr>
          <a:xfrm flipH="1">
            <a:off x="4120464" y="4195448"/>
            <a:ext cx="1665457" cy="586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0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Macintosh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Accel_search on GPU</dc:title>
  <dc:creator>jintao luo</dc:creator>
  <cp:lastModifiedBy>jintao luo</cp:lastModifiedBy>
  <cp:revision>6</cp:revision>
  <cp:lastPrinted>2015-03-02T20:39:27Z</cp:lastPrinted>
  <dcterms:created xsi:type="dcterms:W3CDTF">2015-03-02T20:19:38Z</dcterms:created>
  <dcterms:modified xsi:type="dcterms:W3CDTF">2015-03-04T22:54:11Z</dcterms:modified>
</cp:coreProperties>
</file>