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2856-4A6A-4966-B7A1-07367C9C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714C7-F301-4110-87D1-78D316018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ADA2-8A0A-44D6-9AB9-E7F7B8DE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7AD2-7F08-4715-A729-20A7BBFA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F62C-B3E1-4129-9488-2341E6B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BDE6-FD03-4D8B-877D-3AB1C1B4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8B1D0-0F33-4832-9B3A-17A0DE65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F4F2-EF10-4C1F-B394-F7A0B601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21A0-FACA-45F8-AC1F-A5BF5940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0D7-A724-4BF8-A818-448C145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207C-6C01-4452-99E9-DF62F495F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E77BD-4D71-43A7-8E23-0EACE8FD4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19E1-2EF7-4230-A12B-4546242F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2B71-C6C9-4AFF-BD65-E579EA42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335-DE6E-4767-AB7E-750874D1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5725-84D5-4BC8-A5CA-F228E218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DDDE-955D-4BC7-A525-7FB7C5C5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D94A-5166-48B5-AD32-C9724D2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E06A-4283-4DCB-BBCC-6E006BB8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AF21-6A5C-4D8D-8B6F-74AAA72F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E4EC-8E52-4B79-BCBE-86CB6D87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C6AA1-5C19-448B-87D9-B1FAE76B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3904-6884-4C3D-8E8F-01B9E5EA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7DA1-758A-42BC-9572-2819AC00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03CC-67D2-4FB8-BA05-9C2272F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56A7-F316-467D-81E7-A6592C6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D16A-084A-4D77-B937-BED3A854C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29A8-C767-4560-A087-0EC72A38B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098D2-B648-447F-B7C3-D01F77E5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BF257-5C1F-42C7-BBEB-BCF338E3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D00B-DF0A-42C5-BED5-A794B62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ED1B-4B58-4C93-B60D-3A0B7FA8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873E-41D7-4E44-B2E2-6C295B2C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72C8B-1B63-450E-BA3D-FE9B09058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F25E1-7DEF-48A7-B149-B193E1294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D7DFA-3410-4B34-AEA5-3F1C45BC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B82B1-9541-4653-942C-82076968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90634-3EB8-472E-AADE-FC26B77F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95E7F-53EA-4C92-BE07-A42AA597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97CA-D26D-41CE-9EC0-164B7024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1D397-9DF0-4DDB-B440-5D3BADB1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E5C-DD2E-41D6-84BF-44D295ED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DB4F4-6FC4-4ED1-A77C-67B4BA79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25DA-73F7-4EB0-9F93-02728277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FB47F-ECEE-478A-B29E-1E8FDF66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21D3C-B743-49F6-B9CB-00F7F8AF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910D-638E-4197-84DB-5544BD93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1451-B7D6-40B8-BA7E-4035E808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1811-A897-4D8A-A31B-B3D04550C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4B8D-DC8D-45FE-A3E8-F7EF2FAE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749AD-13EB-43B2-BE8E-0BBF81D5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4A0CC-38F7-445F-BC3D-F9F9C71E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C07D-8DF2-47A3-BC2A-788BF08C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E165-D055-443C-AABE-12A4390D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2C8D-B798-4C83-B63E-52D96507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336B-0680-4B75-A172-1D0FC04F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5BD4-0B8D-451B-AE49-F7CFF12F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4ABD-5972-4BAD-9C23-CB8BEBE2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7F27E-DAF2-436C-8767-E10C945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36B5-2F22-40F5-8BE0-8681F223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D711-13FD-4159-836E-86D0F59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8155-5B6D-47D2-A666-A18E5011FD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5276-557D-455B-B694-B54217879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B91F-2EE5-43B0-A6FD-35D87FA08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8D9F5-23C9-4DD9-8792-72842BAE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nnotator.freesound.org/fsd/release/FSD50K/%252Fm%252F0k5j/" TargetMode="External"/><Relationship Id="rId3" Type="http://schemas.openxmlformats.org/officeDocument/2006/relationships/hyperlink" Target="https://www.cs.cornell.edu/projects/Sound/fire/" TargetMode="External"/><Relationship Id="rId7" Type="http://schemas.openxmlformats.org/officeDocument/2006/relationships/hyperlink" Target="https://www.youtube.com/watch?v=LYcL-gSTxpM" TargetMode="External"/><Relationship Id="rId2" Type="http://schemas.openxmlformats.org/officeDocument/2006/relationships/hyperlink" Target="https://youtu.be/Kce1j5MKRHw?t=3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eesound.org/people/Abolla/sounds/360802/" TargetMode="External"/><Relationship Id="rId11" Type="http://schemas.openxmlformats.org/officeDocument/2006/relationships/hyperlink" Target="https://annotator.freesound.org/fsd/" TargetMode="External"/><Relationship Id="rId5" Type="http://schemas.openxmlformats.org/officeDocument/2006/relationships/hyperlink" Target="https://www.youtube.com/watch?v=D5_NHUuDjtY" TargetMode="External"/><Relationship Id="rId10" Type="http://schemas.openxmlformats.org/officeDocument/2006/relationships/hyperlink" Target="https://github.com/karolpiczak/ESC-50" TargetMode="External"/><Relationship Id="rId4" Type="http://schemas.openxmlformats.org/officeDocument/2006/relationships/hyperlink" Target="https://www.youtube.com/watch?v=9Qt-SMou6m0" TargetMode="External"/><Relationship Id="rId9" Type="http://schemas.openxmlformats.org/officeDocument/2006/relationships/hyperlink" Target="https://zenodo.org/record/2622626#.YVOsTbhKg-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B93DC-86AB-4667-A98F-11B4B1FE0B79}"/>
              </a:ext>
            </a:extLst>
          </p:cNvPr>
          <p:cNvSpPr txBox="1"/>
          <p:nvPr/>
        </p:nvSpPr>
        <p:spPr>
          <a:xfrm>
            <a:off x="498763" y="546265"/>
            <a:ext cx="9904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crumpling: </a:t>
            </a:r>
            <a:r>
              <a:rPr lang="en-US" dirty="0">
                <a:hlinkClick r:id="rId2"/>
              </a:rPr>
              <a:t>https://youtu.be/Kce1j5MKRHw?t=32</a:t>
            </a:r>
            <a:endParaRPr lang="en-US" dirty="0"/>
          </a:p>
          <a:p>
            <a:r>
              <a:rPr lang="en-US" dirty="0"/>
              <a:t>Fire motion: </a:t>
            </a:r>
            <a:r>
              <a:rPr lang="en-US" dirty="0">
                <a:hlinkClick r:id="rId3"/>
              </a:rPr>
              <a:t>https://www.cs.cornell.edu/projects/Sound/fire/</a:t>
            </a:r>
            <a:endParaRPr lang="en-US" dirty="0"/>
          </a:p>
          <a:p>
            <a:r>
              <a:rPr lang="en-US" dirty="0"/>
              <a:t>The sound of bike: </a:t>
            </a:r>
            <a:r>
              <a:rPr lang="en-US" dirty="0">
                <a:hlinkClick r:id="rId4"/>
              </a:rPr>
              <a:t>https://www.youtube.com/watch?v=9Qt-SMou6m0</a:t>
            </a:r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ABANA Curriculum -hand tools: </a:t>
            </a:r>
            <a:r>
              <a:rPr lang="en-US" dirty="0">
                <a:hlinkClick r:id="rId5"/>
              </a:rPr>
              <a:t>https://www.youtube.com/watch?v=D5_NHUuDjtY</a:t>
            </a:r>
            <a:endParaRPr lang="en-US" dirty="0"/>
          </a:p>
          <a:p>
            <a:r>
              <a:rPr lang="en-US" dirty="0"/>
              <a:t>Chopping Celery: </a:t>
            </a:r>
            <a:r>
              <a:rPr lang="en-US" dirty="0">
                <a:hlinkClick r:id="rId6"/>
              </a:rPr>
              <a:t>https://freesound.org/people/Abolla/sounds/360802/</a:t>
            </a:r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Black Horse Running: </a:t>
            </a:r>
            <a:r>
              <a:rPr lang="en-US" dirty="0">
                <a:hlinkClick r:id="rId7"/>
              </a:rPr>
              <a:t>https://www.youtube.com/watch?v=LYcL-gSTxpM</a:t>
            </a:r>
            <a:endParaRPr lang="en-US" dirty="0"/>
          </a:p>
          <a:p>
            <a:r>
              <a:rPr lang="en-US" dirty="0"/>
              <a:t>Aircraft: </a:t>
            </a:r>
            <a:r>
              <a:rPr lang="en-US" dirty="0">
                <a:hlinkClick r:id="rId8"/>
              </a:rPr>
              <a:t>https://annotator.freesound.org/fsd/release/FSD50K/%252Fm%252F0k5j/</a:t>
            </a:r>
            <a:endParaRPr lang="en-US" dirty="0"/>
          </a:p>
          <a:p>
            <a:r>
              <a:rPr lang="en-US" dirty="0"/>
              <a:t>Environmental sounds:</a:t>
            </a:r>
          </a:p>
          <a:p>
            <a:r>
              <a:rPr lang="en-US" dirty="0"/>
              <a:t> </a:t>
            </a:r>
            <a:r>
              <a:rPr lang="en-US" dirty="0">
                <a:hlinkClick r:id="rId9"/>
              </a:rPr>
              <a:t>https://zenodo.org/record/2622626#.YVOsTbhKg-V</a:t>
            </a:r>
            <a:endParaRPr lang="en-US" dirty="0"/>
          </a:p>
          <a:p>
            <a:r>
              <a:rPr lang="en-US" dirty="0">
                <a:hlinkClick r:id="rId10"/>
              </a:rPr>
              <a:t>https://github.com/karolpiczak/ESC-50</a:t>
            </a:r>
            <a:endParaRPr lang="en-US" dirty="0"/>
          </a:p>
          <a:p>
            <a:r>
              <a:rPr lang="en-US" dirty="0">
                <a:hlinkClick r:id="rId11"/>
              </a:rPr>
              <a:t>https://annotator.freesound.org/fsd/</a:t>
            </a:r>
            <a:endParaRPr lang="en-US" dirty="0"/>
          </a:p>
          <a:p>
            <a:r>
              <a:rPr lang="en-US" dirty="0"/>
              <a:t>https://dataverse.harvard.edu/dataset.xhtml?persistentId=doi:10.7910/DVN/YDEPUT</a:t>
            </a:r>
          </a:p>
        </p:txBody>
      </p:sp>
    </p:spTree>
    <p:extLst>
      <p:ext uri="{BB962C8B-B14F-4D97-AF65-F5344CB8AC3E}">
        <p14:creationId xmlns:p14="http://schemas.microsoft.com/office/powerpoint/2010/main" val="42584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Jin</dc:creator>
  <cp:lastModifiedBy>Zheng Jin</cp:lastModifiedBy>
  <cp:revision>8</cp:revision>
  <dcterms:created xsi:type="dcterms:W3CDTF">2021-09-28T23:34:06Z</dcterms:created>
  <dcterms:modified xsi:type="dcterms:W3CDTF">2021-09-29T00:08:07Z</dcterms:modified>
</cp:coreProperties>
</file>