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75C4A-295A-7349-B3F4-D92B68392A7B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63BB2B-BB34-4247-8EA7-374218D56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5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63BB2B-BB34-4247-8EA7-374218D563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7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6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8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8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1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F6E43-B8C8-7E47-A246-031430632011}" type="datetimeFigureOut">
              <a:rPr lang="en-US" smtClean="0"/>
              <a:t>4/27/17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949D-80D0-8C4B-9854-1E255FA0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 Creation &amp; “this”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By Mradul Pandey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Everyone know..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public class </a:t>
            </a:r>
            <a:r>
              <a:rPr lang="en-US" sz="1800" dirty="0" smtClean="0"/>
              <a:t>Rectangle 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width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err="1"/>
              <a:t>int</a:t>
            </a:r>
            <a:r>
              <a:rPr lang="en-US" sz="1800" b="1" dirty="0"/>
              <a:t> height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/>
              <a:t>public </a:t>
            </a:r>
            <a:r>
              <a:rPr lang="en-US" sz="1800" dirty="0" smtClean="0"/>
              <a:t>Rectangle(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 err="1" smtClean="0"/>
              <a:t>width,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 smtClean="0"/>
              <a:t>height){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b="1" dirty="0"/>
              <a:t>this</a:t>
            </a:r>
            <a:r>
              <a:rPr lang="en-US" sz="1800" dirty="0" smtClean="0"/>
              <a:t>.</a:t>
            </a:r>
            <a:r>
              <a:rPr lang="en-US" sz="1800" b="1" dirty="0"/>
              <a:t>width </a:t>
            </a:r>
            <a:r>
              <a:rPr lang="en-US" sz="1800" dirty="0" smtClean="0"/>
              <a:t>= width;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b="1" dirty="0"/>
              <a:t>this</a:t>
            </a:r>
            <a:r>
              <a:rPr lang="en-US" sz="1800" dirty="0" smtClean="0"/>
              <a:t>.</a:t>
            </a:r>
            <a:r>
              <a:rPr lang="en-US" sz="1800" b="1" dirty="0"/>
              <a:t>height </a:t>
            </a:r>
            <a:r>
              <a:rPr lang="en-US" sz="1800" dirty="0" smtClean="0"/>
              <a:t>= height;</a:t>
            </a:r>
            <a:br>
              <a:rPr lang="en-US" sz="1800" dirty="0" smtClean="0"/>
            </a:br>
            <a:r>
              <a:rPr lang="en-US" sz="1800" dirty="0" smtClean="0"/>
              <a:t>    }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/>
              <a:t>public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 err="1" smtClean="0"/>
              <a:t>getHeight</a:t>
            </a:r>
            <a:r>
              <a:rPr lang="en-US" sz="1800" dirty="0" smtClean="0"/>
              <a:t>() {                                                 </a:t>
            </a:r>
            <a:r>
              <a:rPr lang="en-US" sz="2000" dirty="0" smtClean="0">
                <a:effectLst/>
              </a:rPr>
              <a:t>Rectangle</a:t>
            </a:r>
            <a:r>
              <a:rPr lang="en-US" sz="2000" dirty="0" smtClean="0"/>
              <a:t> rectangle = </a:t>
            </a:r>
            <a:r>
              <a:rPr lang="en-US" sz="2000" b="1" dirty="0"/>
              <a:t>new </a:t>
            </a:r>
            <a:r>
              <a:rPr lang="en-US" sz="2000" dirty="0" smtClean="0">
                <a:effectLst/>
              </a:rPr>
              <a:t>Rectangle</a:t>
            </a:r>
            <a:r>
              <a:rPr lang="en-US" sz="2000" dirty="0" smtClean="0"/>
              <a:t>(</a:t>
            </a:r>
            <a:r>
              <a:rPr lang="en-US" sz="2000" dirty="0"/>
              <a:t>4</a:t>
            </a:r>
            <a:r>
              <a:rPr lang="en-US" sz="2000" dirty="0" smtClean="0"/>
              <a:t>,</a:t>
            </a:r>
            <a:r>
              <a:rPr lang="en-US" sz="2000" dirty="0"/>
              <a:t>5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1800" dirty="0" smtClean="0"/>
              <a:t>        </a:t>
            </a:r>
            <a:r>
              <a:rPr lang="en-US" sz="1800" b="1" dirty="0"/>
              <a:t>return height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  }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/>
              <a:t>public 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 err="1" smtClean="0"/>
              <a:t>getWidth</a:t>
            </a:r>
            <a:r>
              <a:rPr lang="en-US" sz="1800" dirty="0" smtClean="0"/>
              <a:t>() {</a:t>
            </a:r>
            <a:br>
              <a:rPr lang="en-US" sz="1800" dirty="0" smtClean="0"/>
            </a:br>
            <a:r>
              <a:rPr lang="en-US" sz="1800" dirty="0" smtClean="0"/>
              <a:t>        </a:t>
            </a:r>
            <a:r>
              <a:rPr lang="en-US" sz="1800" b="1" dirty="0"/>
              <a:t>return width</a:t>
            </a:r>
            <a:r>
              <a:rPr lang="en-US" sz="1800" dirty="0" smtClean="0"/>
              <a:t>;</a:t>
            </a:r>
            <a:br>
              <a:rPr lang="en-US" sz="1800" dirty="0" smtClean="0"/>
            </a:br>
            <a:r>
              <a:rPr lang="en-US" sz="1800" dirty="0" smtClean="0"/>
              <a:t>    }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081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How you write it.</a:t>
            </a:r>
          </a:p>
          <a:p>
            <a:pPr marL="0" indent="0" algn="ctr">
              <a:buNone/>
            </a:pP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 rectangle = </a:t>
            </a:r>
            <a:r>
              <a:rPr lang="en-US" b="1" dirty="0" smtClean="0"/>
              <a:t>new </a:t>
            </a: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(4,5);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How </a:t>
            </a:r>
            <a:r>
              <a:rPr lang="en-US" dirty="0" smtClean="0"/>
              <a:t>JVM </a:t>
            </a:r>
            <a:r>
              <a:rPr lang="en-US" dirty="0" smtClean="0"/>
              <a:t>understands it.</a:t>
            </a:r>
          </a:p>
          <a:p>
            <a:pPr marL="0" indent="0"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 rectangle = </a:t>
            </a:r>
            <a:r>
              <a:rPr lang="en-US" b="1" dirty="0" smtClean="0"/>
              <a:t>new </a:t>
            </a: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>
                <a:effectLst/>
              </a:rPr>
              <a:t> Rectangle</a:t>
            </a:r>
            <a:r>
              <a:rPr lang="en-US" dirty="0" smtClean="0"/>
              <a:t>.&lt;</a:t>
            </a:r>
            <a:r>
              <a:rPr lang="en-US" dirty="0" err="1" smtClean="0"/>
              <a:t>init</a:t>
            </a:r>
            <a:r>
              <a:rPr lang="en-US" dirty="0" smtClean="0"/>
              <a:t>&gt;(</a:t>
            </a:r>
            <a:r>
              <a:rPr lang="en-US" dirty="0" smtClean="0"/>
              <a:t>rectangle,4,5);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This looks strange..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.&lt;</a:t>
            </a:r>
            <a:r>
              <a:rPr lang="en-US" dirty="0" err="1" smtClean="0"/>
              <a:t>init</a:t>
            </a:r>
            <a:r>
              <a:rPr lang="en-US" dirty="0" smtClean="0"/>
              <a:t>&gt;(rectangle,4,5);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init</a:t>
            </a:r>
            <a:r>
              <a:rPr lang="en-US" dirty="0" smtClean="0"/>
              <a:t>&gt;(Rectangle this, </a:t>
            </a:r>
            <a:r>
              <a:rPr lang="en-US" dirty="0" err="1" smtClean="0"/>
              <a:t>int</a:t>
            </a:r>
            <a:r>
              <a:rPr lang="en-US" dirty="0" smtClean="0"/>
              <a:t> width, </a:t>
            </a:r>
            <a:r>
              <a:rPr lang="en-US" dirty="0" err="1" smtClean="0"/>
              <a:t>int</a:t>
            </a:r>
            <a:r>
              <a:rPr lang="en-US" dirty="0" smtClean="0"/>
              <a:t> height){</a:t>
            </a:r>
          </a:p>
          <a:p>
            <a:pPr marL="0" indent="0">
              <a:buNone/>
            </a:pPr>
            <a:r>
              <a:rPr lang="en-US" dirty="0" smtClean="0"/>
              <a:t> this.width = width;</a:t>
            </a:r>
          </a:p>
          <a:p>
            <a:pPr marL="0" indent="0">
              <a:buNone/>
            </a:pPr>
            <a:r>
              <a:rPr lang="en-US" dirty="0" smtClean="0"/>
              <a:t> this.h</a:t>
            </a:r>
            <a:r>
              <a:rPr lang="en-US" dirty="0" smtClean="0"/>
              <a:t>eight = height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92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JVM’s </a:t>
            </a:r>
            <a:r>
              <a:rPr lang="en-US" dirty="0"/>
              <a:t>v</a:t>
            </a:r>
            <a:r>
              <a:rPr lang="en-US" dirty="0" smtClean="0">
                <a:effectLst/>
              </a:rPr>
              <a:t>iew on</a:t>
            </a:r>
            <a:br>
              <a:rPr lang="en-US" dirty="0" smtClean="0">
                <a:effectLst/>
              </a:rPr>
            </a:b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 rectangle = </a:t>
            </a:r>
            <a:r>
              <a:rPr lang="en-US" b="1" dirty="0" smtClean="0"/>
              <a:t>new </a:t>
            </a: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(4,5);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is-IS" sz="1600" dirty="0"/>
              <a:t>   </a:t>
            </a:r>
            <a:r>
              <a:rPr lang="is-IS" sz="1600" dirty="0" smtClean="0"/>
              <a:t>    </a:t>
            </a:r>
            <a:r>
              <a:rPr lang="is-IS" sz="1600" dirty="0"/>
              <a:t>new           #2                  // class Rectangle</a:t>
            </a:r>
          </a:p>
          <a:p>
            <a:pPr marL="0" indent="0">
              <a:buNone/>
            </a:pPr>
            <a:r>
              <a:rPr lang="is-IS" sz="1600" dirty="0"/>
              <a:t>      </a:t>
            </a:r>
            <a:r>
              <a:rPr lang="is-IS" sz="1600" dirty="0" smtClean="0"/>
              <a:t> </a:t>
            </a:r>
            <a:r>
              <a:rPr lang="is-IS" sz="1600" dirty="0"/>
              <a:t>dup</a:t>
            </a:r>
          </a:p>
          <a:p>
            <a:pPr marL="0" indent="0">
              <a:buNone/>
            </a:pPr>
            <a:r>
              <a:rPr lang="is-IS" sz="1600" dirty="0"/>
              <a:t>       </a:t>
            </a:r>
            <a:r>
              <a:rPr lang="is-IS" sz="1600" dirty="0" smtClean="0"/>
              <a:t>iconst_4</a:t>
            </a:r>
            <a:endParaRPr lang="is-IS" sz="1600" dirty="0"/>
          </a:p>
          <a:p>
            <a:pPr marL="0" indent="0">
              <a:buNone/>
            </a:pPr>
            <a:r>
              <a:rPr lang="is-IS" sz="1600" dirty="0"/>
              <a:t>       </a:t>
            </a:r>
            <a:r>
              <a:rPr lang="is-IS" sz="1600" dirty="0" smtClean="0"/>
              <a:t>iconst_5</a:t>
            </a:r>
            <a:endParaRPr lang="is-IS" sz="1600" dirty="0"/>
          </a:p>
          <a:p>
            <a:pPr marL="0" indent="0">
              <a:buNone/>
            </a:pPr>
            <a:r>
              <a:rPr lang="is-IS" sz="1600" dirty="0"/>
              <a:t>       </a:t>
            </a:r>
            <a:r>
              <a:rPr lang="is-IS" sz="1600" dirty="0" smtClean="0"/>
              <a:t>invokespecial </a:t>
            </a:r>
            <a:r>
              <a:rPr lang="is-IS" sz="1600" dirty="0"/>
              <a:t>#3                  // Method Rectangle."&lt;init&gt;":(II)V</a:t>
            </a:r>
          </a:p>
          <a:p>
            <a:pPr marL="0" indent="0">
              <a:buNone/>
            </a:pPr>
            <a:r>
              <a:rPr lang="is-IS" sz="1600" dirty="0"/>
              <a:t>       </a:t>
            </a:r>
            <a:r>
              <a:rPr lang="is-IS" sz="1600" dirty="0" smtClean="0"/>
              <a:t>astore_1</a:t>
            </a:r>
            <a:endParaRPr lang="is-IS" sz="1600" dirty="0"/>
          </a:p>
          <a:p>
            <a:pPr marL="0" indent="0">
              <a:buNone/>
            </a:pPr>
            <a:r>
              <a:rPr lang="en-US" sz="1600" dirty="0" smtClean="0"/>
              <a:t>                                                                                                            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9327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/>
              </a:rPr>
              <a:t>JVM’s </a:t>
            </a:r>
            <a:r>
              <a:rPr lang="en-US" dirty="0" smtClean="0"/>
              <a:t>v</a:t>
            </a:r>
            <a:r>
              <a:rPr lang="en-US" dirty="0" smtClean="0">
                <a:effectLst/>
              </a:rPr>
              <a:t>iew on</a:t>
            </a:r>
            <a:br>
              <a:rPr lang="en-US" dirty="0" smtClean="0">
                <a:effectLst/>
              </a:rPr>
            </a:br>
            <a:r>
              <a:rPr lang="en-US" b="1" dirty="0" smtClean="0"/>
              <a:t>new </a:t>
            </a:r>
            <a:r>
              <a:rPr lang="en-US" dirty="0" smtClean="0">
                <a:effectLst/>
              </a:rPr>
              <a:t>Rectangle</a:t>
            </a:r>
            <a:r>
              <a:rPr lang="en-US" dirty="0" smtClean="0"/>
              <a:t>(4,5);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s-IS" sz="1800" dirty="0"/>
              <a:t>  </a:t>
            </a:r>
            <a:r>
              <a:rPr lang="is-IS" sz="1800" dirty="0" smtClean="0"/>
              <a:t>new </a:t>
            </a:r>
            <a:r>
              <a:rPr lang="is-IS" sz="1800" dirty="0"/>
              <a:t>          #2                  // class Rectangle</a:t>
            </a:r>
          </a:p>
          <a:p>
            <a:pPr marL="0" indent="0">
              <a:buNone/>
            </a:pPr>
            <a:r>
              <a:rPr lang="is-IS" sz="1800" dirty="0"/>
              <a:t>  </a:t>
            </a:r>
            <a:r>
              <a:rPr lang="is-IS" sz="1800" dirty="0" smtClean="0"/>
              <a:t>dup</a:t>
            </a:r>
            <a:endParaRPr lang="is-IS" sz="1800" dirty="0"/>
          </a:p>
          <a:p>
            <a:pPr marL="0" indent="0">
              <a:buNone/>
            </a:pPr>
            <a:r>
              <a:rPr lang="is-IS" sz="1800" dirty="0" smtClean="0"/>
              <a:t>  iconst_4</a:t>
            </a:r>
            <a:endParaRPr lang="is-IS" sz="1800" dirty="0"/>
          </a:p>
          <a:p>
            <a:pPr marL="0" indent="0">
              <a:buNone/>
            </a:pPr>
            <a:r>
              <a:rPr lang="is-IS" sz="1800" dirty="0"/>
              <a:t> </a:t>
            </a:r>
            <a:r>
              <a:rPr lang="is-IS" sz="1800" dirty="0" smtClean="0"/>
              <a:t> iconst_5</a:t>
            </a:r>
            <a:endParaRPr lang="is-IS" sz="1800" dirty="0"/>
          </a:p>
          <a:p>
            <a:pPr marL="0" indent="0">
              <a:buNone/>
            </a:pPr>
            <a:r>
              <a:rPr lang="is-IS" sz="1800" dirty="0"/>
              <a:t>  </a:t>
            </a:r>
            <a:r>
              <a:rPr lang="is-IS" sz="1800" dirty="0" smtClean="0"/>
              <a:t>invokespecial </a:t>
            </a:r>
            <a:r>
              <a:rPr lang="is-IS" sz="1800" dirty="0"/>
              <a:t>#3                  // Method Rectangle."&lt;init&gt;":(II)V</a:t>
            </a:r>
          </a:p>
          <a:p>
            <a:pPr marL="0" indent="0">
              <a:buNone/>
            </a:pPr>
            <a:r>
              <a:rPr lang="is-IS" sz="1800" dirty="0" smtClean="0"/>
              <a:t>  pop</a:t>
            </a:r>
            <a:endParaRPr lang="is-I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587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73</Words>
  <Application>Microsoft Macintosh PowerPoint</Application>
  <PresentationFormat>Widescreen</PresentationFormat>
  <Paragraphs>35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 Theme</vt:lpstr>
      <vt:lpstr>Object Creation &amp; “this” in java</vt:lpstr>
      <vt:lpstr>Everyone know.. </vt:lpstr>
      <vt:lpstr>PowerPoint Presentation</vt:lpstr>
      <vt:lpstr>This looks strange..</vt:lpstr>
      <vt:lpstr>JVM’s view on Rectangle rectangle = new Rectangle(4,5);</vt:lpstr>
      <vt:lpstr>JVM’s view on new Rectangle(4,5);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Creation &amp; “this” in java</dc:title>
  <dc:creator>Microsoft Office User</dc:creator>
  <cp:lastModifiedBy>Microsoft Office User</cp:lastModifiedBy>
  <cp:revision>5</cp:revision>
  <dcterms:created xsi:type="dcterms:W3CDTF">2017-04-27T13:58:36Z</dcterms:created>
  <dcterms:modified xsi:type="dcterms:W3CDTF">2017-04-27T15:48:30Z</dcterms:modified>
</cp:coreProperties>
</file>