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3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5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1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FE62-A341-4534-A24D-7819BD91A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0146-B16A-4AF8-BFC2-C725D024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기말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2023137055 </a:t>
            </a:r>
            <a:r>
              <a:rPr lang="ko-KR" altLang="en-US" dirty="0" err="1" smtClean="0"/>
              <a:t>진태경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5" y="725451"/>
            <a:ext cx="11217342" cy="6312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665" y="140676"/>
            <a:ext cx="730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0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854"/>
            <a:ext cx="6610928" cy="60051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47" y="-20832"/>
            <a:ext cx="2811347" cy="32834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947" y="3262570"/>
            <a:ext cx="2811347" cy="34239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295" y="0"/>
            <a:ext cx="3851975" cy="502040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9410749">
            <a:off x="4432842" y="1418208"/>
            <a:ext cx="1301262" cy="10902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23092"/>
            <a:ext cx="412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플레이어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63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92" y="-953590"/>
            <a:ext cx="4858428" cy="7811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" y="761149"/>
            <a:ext cx="5639587" cy="6096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79" y="952154"/>
            <a:ext cx="2810267" cy="3105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85" y="131885"/>
            <a:ext cx="396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스크립트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27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기말 발표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2023137055 진태경</dc:title>
  <dc:creator>VR109</dc:creator>
  <cp:lastModifiedBy>VR109</cp:lastModifiedBy>
  <cp:revision>2</cp:revision>
  <dcterms:created xsi:type="dcterms:W3CDTF">2023-12-06T03:08:01Z</dcterms:created>
  <dcterms:modified xsi:type="dcterms:W3CDTF">2023-12-06T03:16:22Z</dcterms:modified>
</cp:coreProperties>
</file>