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92"/>
  </p:normalViewPr>
  <p:slideViewPr>
    <p:cSldViewPr snapToGrid="0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B762-489F-6B07-015C-54F48513F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C829F-B80F-C753-DE13-CB7FDB35B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4DB2A-76CB-1B5A-309B-6A3AF096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B86C-B577-7046-9B64-574DC4ECCBF1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6ED8A-C9F9-05FD-A94B-065FDC1D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D8765-6F4B-194C-0C11-CF9DF0D2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1E7C-CAD1-DA4D-9278-F49B7C16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8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DCC3A-A07E-4BDD-BE45-2ACC446E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71573-4598-5462-0C2D-2EEC7A16D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4C165-9A9C-3C50-EAF6-89D1A1BFF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B86C-B577-7046-9B64-574DC4ECCBF1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C35A9-67F5-37A9-1BD7-E059E006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04396-783D-5591-86CA-C2C21B23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1E7C-CAD1-DA4D-9278-F49B7C16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8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790EC3-0CC7-6AA1-DEC1-E9BFA5716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15473-1471-28ED-66B8-F844928E2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E90A3-58D1-D9AD-BCDA-1C237BF96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B86C-B577-7046-9B64-574DC4ECCBF1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23538-8B27-E279-0E01-3028A2EB2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9AE6E-FBD7-10AC-B9F9-7842B484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1E7C-CAD1-DA4D-9278-F49B7C16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6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D5211-3ACB-A8AA-7EDB-FE017125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D876A-C9F5-6496-A2A8-021FE36C6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3819A-CCBB-51AA-D119-1CB02EDF5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B86C-B577-7046-9B64-574DC4ECCBF1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8B678-4FB5-5B8B-B876-ECCEB0202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219BC-E708-B471-8315-EDC2DCD87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1E7C-CAD1-DA4D-9278-F49B7C16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35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B756-1DED-5FCD-B19E-6A2DF48F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C4F55-395B-8F5C-9594-921764AB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1A6F7-602F-2F0F-0B7F-AB0A9C4F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B86C-B577-7046-9B64-574DC4ECCBF1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37586-BA1F-B293-2DC9-BB2C4697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C1216-041A-D208-0080-48D76C4E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1E7C-CAD1-DA4D-9278-F49B7C16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7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D0E82-6F19-74B0-0476-BDBEA3A7E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7E4F3-1A95-0C67-0E5A-A323DBD32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8EBC6-94A1-5648-1DB7-ACDA2DAA1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B334E-9CBA-A76C-7398-AB9FC451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B86C-B577-7046-9B64-574DC4ECCBF1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359D8-0B88-B2E7-B16A-436C3A1E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1BDB-D8E7-5656-617C-4062469E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1E7C-CAD1-DA4D-9278-F49B7C16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2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39D91-7F7E-216B-532C-888BA9F25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0EDC0-9DDE-9618-9113-7F4350C84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77DB2-EE32-36B3-D278-118552876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8B4DA-E930-2128-96F3-22EACB3D8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5835D7-E511-3A25-D984-4C620B40F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8DFFB-1A64-CCED-9537-9E9BC4E1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B86C-B577-7046-9B64-574DC4ECCBF1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3E6913-E673-F1AB-5A81-75BAC5FC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66B44-A624-30F9-EDE8-6DF196EE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1E7C-CAD1-DA4D-9278-F49B7C16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6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7AD1-5D51-E776-3DFA-455D205F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487FDC-4B30-5560-339A-8800A9EA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B86C-B577-7046-9B64-574DC4ECCBF1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87096-4704-9C8C-F98C-0555F978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9F8B7-91F6-002B-3F8E-25E81F7DD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1E7C-CAD1-DA4D-9278-F49B7C16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6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28B277-8977-CE6C-24C9-777BDFB2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B86C-B577-7046-9B64-574DC4ECCBF1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7C6833-B642-A263-D933-281572CC5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E9E60-158A-79C2-BCA8-A4FD7F1A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1E7C-CAD1-DA4D-9278-F49B7C16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6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931F-D8D4-5907-1C85-862780D5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8BB7F-5C61-AA60-6DC7-1EF6E99C1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5E07A-E987-E7C4-469F-52DB41F0F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520AB-A98F-FA90-E175-E745100A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B86C-B577-7046-9B64-574DC4ECCBF1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02979-4377-718B-3414-D21E19D3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9A1BC-718D-FDB1-0ED8-27A95E72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1E7C-CAD1-DA4D-9278-F49B7C16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3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A52AD-37FB-2AF5-4E03-1AB4513A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25340-0A51-17C8-3DAE-B4A2F9274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DBF9A-D3BF-47DE-0A49-4A9C926E6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FCD26-BDF5-214C-36A9-9946FF0E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B86C-B577-7046-9B64-574DC4ECCBF1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EF0E7-385E-3337-12FE-B50A42CF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4B549-073F-1CA3-D485-D9A3D978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1E7C-CAD1-DA4D-9278-F49B7C16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4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B59AC-A4A1-E6D7-8970-19050386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9A49E-33A4-7462-566F-ABBFCACAE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8740E-DEC0-D154-88DB-F506783CE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84B86C-B577-7046-9B64-574DC4ECCBF1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FBD5F-D814-ACD8-EED3-53CC451F0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4354F-EAB3-5982-BB0A-85781B43B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221E7C-CAD1-DA4D-9278-F49B7C16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5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EC2E4-5ADA-7838-E1F0-851E8731F4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Multiplexer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80D27-118D-4BE4-8F9E-7AF9513D47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VHDL modeling</a:t>
            </a:r>
          </a:p>
        </p:txBody>
      </p:sp>
    </p:spTree>
    <p:extLst>
      <p:ext uri="{BB962C8B-B14F-4D97-AF65-F5344CB8AC3E}">
        <p14:creationId xmlns:p14="http://schemas.microsoft.com/office/powerpoint/2010/main" val="167625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444A4B8C-9DF2-2A1F-5B07-C4B2A2972A6A}"/>
              </a:ext>
            </a:extLst>
          </p:cNvPr>
          <p:cNvSpPr/>
          <p:nvPr/>
        </p:nvSpPr>
        <p:spPr>
          <a:xfrm>
            <a:off x="3443288" y="1228725"/>
            <a:ext cx="1028700" cy="3400425"/>
          </a:xfrm>
          <a:custGeom>
            <a:avLst/>
            <a:gdLst>
              <a:gd name="connsiteX0" fmla="*/ 42862 w 1885950"/>
              <a:gd name="connsiteY0" fmla="*/ 0 h 4643438"/>
              <a:gd name="connsiteX1" fmla="*/ 1885950 w 1885950"/>
              <a:gd name="connsiteY1" fmla="*/ 942975 h 4643438"/>
              <a:gd name="connsiteX2" fmla="*/ 1885950 w 1885950"/>
              <a:gd name="connsiteY2" fmla="*/ 3714750 h 4643438"/>
              <a:gd name="connsiteX3" fmla="*/ 0 w 1885950"/>
              <a:gd name="connsiteY3" fmla="*/ 4643438 h 4643438"/>
              <a:gd name="connsiteX4" fmla="*/ 42862 w 1885950"/>
              <a:gd name="connsiteY4" fmla="*/ 0 h 464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5950" h="4643438">
                <a:moveTo>
                  <a:pt x="42862" y="0"/>
                </a:moveTo>
                <a:lnTo>
                  <a:pt x="1885950" y="942975"/>
                </a:lnTo>
                <a:lnTo>
                  <a:pt x="1885950" y="3714750"/>
                </a:lnTo>
                <a:lnTo>
                  <a:pt x="0" y="4643438"/>
                </a:lnTo>
                <a:cubicBezTo>
                  <a:pt x="4762" y="3100388"/>
                  <a:pt x="9525" y="1557338"/>
                  <a:pt x="42862" y="0"/>
                </a:cubicBez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53C1A5-8086-D94D-BFEC-25AA99DD16C1}"/>
              </a:ext>
            </a:extLst>
          </p:cNvPr>
          <p:cNvCxnSpPr/>
          <p:nvPr/>
        </p:nvCxnSpPr>
        <p:spPr>
          <a:xfrm>
            <a:off x="1814513" y="1985963"/>
            <a:ext cx="16287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67D43F-A947-31F2-845D-504661630748}"/>
              </a:ext>
            </a:extLst>
          </p:cNvPr>
          <p:cNvCxnSpPr/>
          <p:nvPr/>
        </p:nvCxnSpPr>
        <p:spPr>
          <a:xfrm>
            <a:off x="1814513" y="3667126"/>
            <a:ext cx="16287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ACF565-D40B-5B5B-CB53-3622AADBF6FC}"/>
              </a:ext>
            </a:extLst>
          </p:cNvPr>
          <p:cNvCxnSpPr/>
          <p:nvPr/>
        </p:nvCxnSpPr>
        <p:spPr>
          <a:xfrm>
            <a:off x="4471988" y="2852738"/>
            <a:ext cx="16287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F529596-A8CC-E633-F962-83673D980966}"/>
              </a:ext>
            </a:extLst>
          </p:cNvPr>
          <p:cNvCxnSpPr/>
          <p:nvPr/>
        </p:nvCxnSpPr>
        <p:spPr>
          <a:xfrm flipV="1">
            <a:off x="2200275" y="4243388"/>
            <a:ext cx="1871663" cy="1414462"/>
          </a:xfrm>
          <a:prstGeom prst="bentConnector3">
            <a:avLst>
              <a:gd name="adj1" fmla="val 10038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73DC902-E077-19AC-E24C-0F68A491AAAC}"/>
              </a:ext>
            </a:extLst>
          </p:cNvPr>
          <p:cNvSpPr txBox="1"/>
          <p:nvPr/>
        </p:nvSpPr>
        <p:spPr>
          <a:xfrm>
            <a:off x="6243743" y="260878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90156-013F-426E-880D-11D811B23DB9}"/>
              </a:ext>
            </a:extLst>
          </p:cNvPr>
          <p:cNvSpPr txBox="1"/>
          <p:nvPr/>
        </p:nvSpPr>
        <p:spPr>
          <a:xfrm>
            <a:off x="1395527" y="343959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C510DB-6E4F-F4D6-3F96-63463E923D1B}"/>
              </a:ext>
            </a:extLst>
          </p:cNvPr>
          <p:cNvSpPr txBox="1"/>
          <p:nvPr/>
        </p:nvSpPr>
        <p:spPr>
          <a:xfrm>
            <a:off x="1604963" y="547318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16D38A-1D36-CFBB-D487-CCC53DDD6327}"/>
              </a:ext>
            </a:extLst>
          </p:cNvPr>
          <p:cNvSpPr txBox="1"/>
          <p:nvPr/>
        </p:nvSpPr>
        <p:spPr>
          <a:xfrm>
            <a:off x="1343129" y="176319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d0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E09D515-B140-B7E1-B551-2BC78D222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039760"/>
              </p:ext>
            </p:extLst>
          </p:nvPr>
        </p:nvGraphicFramePr>
        <p:xfrm>
          <a:off x="7294457" y="2024341"/>
          <a:ext cx="1549506" cy="1784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4753">
                  <a:extLst>
                    <a:ext uri="{9D8B030D-6E8A-4147-A177-3AD203B41FA5}">
                      <a16:colId xmlns:a16="http://schemas.microsoft.com/office/drawing/2014/main" val="1984506338"/>
                    </a:ext>
                  </a:extLst>
                </a:gridCol>
                <a:gridCol w="774753">
                  <a:extLst>
                    <a:ext uri="{9D8B030D-6E8A-4147-A177-3AD203B41FA5}">
                      <a16:colId xmlns:a16="http://schemas.microsoft.com/office/drawing/2014/main" val="3208567448"/>
                    </a:ext>
                  </a:extLst>
                </a:gridCol>
              </a:tblGrid>
              <a:tr h="5948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674060"/>
                  </a:ext>
                </a:extLst>
              </a:tr>
              <a:tr h="5948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7034637"/>
                  </a:ext>
                </a:extLst>
              </a:tr>
              <a:tr h="5948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78184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ED52E69-1AAB-74D9-25B1-AB43757C2EE9}"/>
              </a:ext>
            </a:extLst>
          </p:cNvPr>
          <p:cNvSpPr txBox="1"/>
          <p:nvPr/>
        </p:nvSpPr>
        <p:spPr>
          <a:xfrm>
            <a:off x="6243743" y="4500563"/>
            <a:ext cx="452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( (NOT s) AND d0) OR (s AND d1))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D1023A7-352F-A8DE-F461-3AB8FC548DAA}"/>
                  </a:ext>
                </a:extLst>
              </p:cNvPr>
              <p:cNvSpPr txBox="1"/>
              <p:nvPr/>
            </p:nvSpPr>
            <p:spPr>
              <a:xfrm>
                <a:off x="6243743" y="5243513"/>
                <a:ext cx="3914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0)+(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D1023A7-352F-A8DE-F461-3AB8FC548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743" y="5243513"/>
                <a:ext cx="3914670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79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4D32-94F9-A482-A32C-747A07395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VHDL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035C1-A47F-1B0B-74F9-387FEF11B0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Behavioral</a:t>
            </a:r>
          </a:p>
          <a:p>
            <a:r>
              <a:rPr lang="en-US" dirty="0"/>
              <a:t>Dataflow</a:t>
            </a:r>
          </a:p>
          <a:p>
            <a:r>
              <a:rPr lang="en-US" dirty="0"/>
              <a:t>Structural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D6BD1-01FD-6E23-3581-7C7B66DD9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4763" y="1825625"/>
            <a:ext cx="7539037" cy="4351338"/>
          </a:xfrm>
        </p:spPr>
        <p:txBody>
          <a:bodyPr/>
          <a:lstStyle/>
          <a:p>
            <a:r>
              <a:rPr lang="en-US" dirty="0"/>
              <a:t>Behavioral (check)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31792-8E87-DDAF-E412-E9B0753ED182}"/>
              </a:ext>
            </a:extLst>
          </p:cNvPr>
          <p:cNvSpPr txBox="1"/>
          <p:nvPr/>
        </p:nvSpPr>
        <p:spPr>
          <a:xfrm>
            <a:off x="6343650" y="3100388"/>
            <a:ext cx="37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( (NOT s) AND d0) OR (s AND d1))</a:t>
            </a:r>
          </a:p>
        </p:txBody>
      </p:sp>
    </p:spTree>
    <p:extLst>
      <p:ext uri="{BB962C8B-B14F-4D97-AF65-F5344CB8AC3E}">
        <p14:creationId xmlns:p14="http://schemas.microsoft.com/office/powerpoint/2010/main" val="229914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22C12-DD07-6435-ADD1-AF2D9425D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3563-DC88-3A0A-EFE0-2CEA3D11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VHDL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D18C7-29AA-7FE8-5CDB-A931E7C6ED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Behavioral</a:t>
            </a:r>
          </a:p>
          <a:p>
            <a:r>
              <a:rPr lang="en-US" dirty="0"/>
              <a:t>Dataflow</a:t>
            </a:r>
          </a:p>
          <a:p>
            <a:r>
              <a:rPr lang="en-US" dirty="0"/>
              <a:t>Structural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326DA-72CE-8BEB-AC0F-6B56B547AE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Dataflow (check)</a:t>
            </a:r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23300-8F9B-9251-A1DD-46A208A8C00F}"/>
              </a:ext>
            </a:extLst>
          </p:cNvPr>
          <p:cNvSpPr txBox="1"/>
          <p:nvPr/>
        </p:nvSpPr>
        <p:spPr>
          <a:xfrm>
            <a:off x="6019800" y="4001294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y &lt;= ((NOT s) AND d0) OR  (s AND d1);</a:t>
            </a:r>
          </a:p>
        </p:txBody>
      </p:sp>
    </p:spTree>
    <p:extLst>
      <p:ext uri="{BB962C8B-B14F-4D97-AF65-F5344CB8AC3E}">
        <p14:creationId xmlns:p14="http://schemas.microsoft.com/office/powerpoint/2010/main" val="113978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E4CD9-36CC-181F-1129-89F46A12D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5B6F-6E8F-96C7-CF23-33E0DAC9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VHDL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FA5C7-129B-6626-84F8-B34A003F6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68429"/>
            <a:ext cx="2424113" cy="1512754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dirty="0"/>
              <a:t>Behavioral</a:t>
            </a:r>
          </a:p>
          <a:p>
            <a:r>
              <a:rPr lang="en-US" dirty="0"/>
              <a:t>Dataflow</a:t>
            </a:r>
          </a:p>
          <a:p>
            <a:r>
              <a:rPr lang="en-US" b="1" dirty="0">
                <a:highlight>
                  <a:srgbClr val="FFFF00"/>
                </a:highlight>
              </a:rPr>
              <a:t>Structural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198C5-9748-F3CD-E6D2-672401F21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72337" y="1447566"/>
            <a:ext cx="2757489" cy="852048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structural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CB343-35A7-87F1-B455-675E4B95BD5F}"/>
              </a:ext>
            </a:extLst>
          </p:cNvPr>
          <p:cNvSpPr txBox="1"/>
          <p:nvPr/>
        </p:nvSpPr>
        <p:spPr>
          <a:xfrm>
            <a:off x="5657955" y="2514600"/>
            <a:ext cx="452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( (NOT s) AND d0) OR (s AND d1))</a:t>
            </a:r>
          </a:p>
        </p:txBody>
      </p:sp>
      <p:sp>
        <p:nvSpPr>
          <p:cNvPr id="11" name="Predefined Process 10">
            <a:extLst>
              <a:ext uri="{FF2B5EF4-FFF2-40B4-BE49-F238E27FC236}">
                <a16:creationId xmlns:a16="http://schemas.microsoft.com/office/drawing/2014/main" id="{DE021133-2AD8-5FB5-EBFA-0DCB82BDBF3F}"/>
              </a:ext>
            </a:extLst>
          </p:cNvPr>
          <p:cNvSpPr/>
          <p:nvPr/>
        </p:nvSpPr>
        <p:spPr>
          <a:xfrm>
            <a:off x="7129463" y="3156189"/>
            <a:ext cx="1285875" cy="1101486"/>
          </a:xfrm>
          <a:prstGeom prst="flowChartPredefined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</a:t>
            </a:r>
          </a:p>
        </p:txBody>
      </p:sp>
      <p:sp>
        <p:nvSpPr>
          <p:cNvPr id="12" name="Predefined Process 11">
            <a:extLst>
              <a:ext uri="{FF2B5EF4-FFF2-40B4-BE49-F238E27FC236}">
                <a16:creationId xmlns:a16="http://schemas.microsoft.com/office/drawing/2014/main" id="{C3A2328B-B87D-D19A-5DCA-C80653E03449}"/>
              </a:ext>
            </a:extLst>
          </p:cNvPr>
          <p:cNvSpPr/>
          <p:nvPr/>
        </p:nvSpPr>
        <p:spPr>
          <a:xfrm>
            <a:off x="7129462" y="5023404"/>
            <a:ext cx="1285875" cy="1115577"/>
          </a:xfrm>
          <a:prstGeom prst="flowChartPredefined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</a:t>
            </a:r>
          </a:p>
        </p:txBody>
      </p:sp>
      <p:sp>
        <p:nvSpPr>
          <p:cNvPr id="13" name="Predefined Process 12">
            <a:extLst>
              <a:ext uri="{FF2B5EF4-FFF2-40B4-BE49-F238E27FC236}">
                <a16:creationId xmlns:a16="http://schemas.microsoft.com/office/drawing/2014/main" id="{1211AA18-7122-2157-F182-F2F10FE8F3CE}"/>
              </a:ext>
            </a:extLst>
          </p:cNvPr>
          <p:cNvSpPr/>
          <p:nvPr/>
        </p:nvSpPr>
        <p:spPr>
          <a:xfrm>
            <a:off x="9544049" y="3921919"/>
            <a:ext cx="1285875" cy="1059417"/>
          </a:xfrm>
          <a:prstGeom prst="flowChartPredefinedProcess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</a:t>
            </a:r>
          </a:p>
        </p:txBody>
      </p:sp>
      <p:sp>
        <p:nvSpPr>
          <p:cNvPr id="14" name="Predefined Process 13">
            <a:extLst>
              <a:ext uri="{FF2B5EF4-FFF2-40B4-BE49-F238E27FC236}">
                <a16:creationId xmlns:a16="http://schemas.microsoft.com/office/drawing/2014/main" id="{B24DB037-989D-14F2-2C0A-CB1D3879A261}"/>
              </a:ext>
            </a:extLst>
          </p:cNvPr>
          <p:cNvSpPr/>
          <p:nvPr/>
        </p:nvSpPr>
        <p:spPr>
          <a:xfrm>
            <a:off x="3910013" y="3921919"/>
            <a:ext cx="1285875" cy="671512"/>
          </a:xfrm>
          <a:prstGeom prst="flowChartPredefinedProcess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289683-1785-25B8-BA01-3CFD6FD2EA0F}"/>
              </a:ext>
            </a:extLst>
          </p:cNvPr>
          <p:cNvCxnSpPr>
            <a:endCxn id="14" idx="1"/>
          </p:cNvCxnSpPr>
          <p:nvPr/>
        </p:nvCxnSpPr>
        <p:spPr>
          <a:xfrm>
            <a:off x="2614613" y="4257675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7C7A467-1AA5-8260-BC12-F7479C4E1904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5195888" y="3706932"/>
            <a:ext cx="1933575" cy="55074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7E6D73CD-C125-E39F-5882-2D546997F98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262313" y="4257675"/>
            <a:ext cx="3867149" cy="1323518"/>
          </a:xfrm>
          <a:prstGeom prst="bentConnector3">
            <a:avLst>
              <a:gd name="adj1" fmla="val 381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C6CEAF-3725-B2E9-0B4F-D0B7EFCB12E9}"/>
              </a:ext>
            </a:extLst>
          </p:cNvPr>
          <p:cNvCxnSpPr/>
          <p:nvPr/>
        </p:nvCxnSpPr>
        <p:spPr>
          <a:xfrm>
            <a:off x="2614613" y="3429000"/>
            <a:ext cx="45148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2CFAE1-B7A4-7517-AE7C-A8C324950488}"/>
              </a:ext>
            </a:extLst>
          </p:cNvPr>
          <p:cNvCxnSpPr/>
          <p:nvPr/>
        </p:nvCxnSpPr>
        <p:spPr>
          <a:xfrm flipV="1">
            <a:off x="2628901" y="6010389"/>
            <a:ext cx="4514849" cy="37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54C2168C-891F-BBB5-CBF0-A2D48813047B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8415338" y="3706932"/>
            <a:ext cx="1128711" cy="39572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10ABC85A-6F67-083E-7F31-F5610A6B5261}"/>
              </a:ext>
            </a:extLst>
          </p:cNvPr>
          <p:cNvCxnSpPr>
            <a:stCxn id="12" idx="3"/>
          </p:cNvCxnSpPr>
          <p:nvPr/>
        </p:nvCxnSpPr>
        <p:spPr>
          <a:xfrm flipV="1">
            <a:off x="8415337" y="4593431"/>
            <a:ext cx="1128712" cy="98776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D5CC5F8-8963-0073-18B5-A7D0A8261C66}"/>
              </a:ext>
            </a:extLst>
          </p:cNvPr>
          <p:cNvCxnSpPr/>
          <p:nvPr/>
        </p:nvCxnSpPr>
        <p:spPr>
          <a:xfrm>
            <a:off x="10829924" y="4465616"/>
            <a:ext cx="8286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C8FCB4C-2863-109B-F6BF-FB9023A954C2}"/>
              </a:ext>
            </a:extLst>
          </p:cNvPr>
          <p:cNvSpPr txBox="1"/>
          <p:nvPr/>
        </p:nvSpPr>
        <p:spPr>
          <a:xfrm>
            <a:off x="2257425" y="425767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FBF17E-C74B-EDFB-403C-38F1A8C6BABB}"/>
              </a:ext>
            </a:extLst>
          </p:cNvPr>
          <p:cNvSpPr txBox="1"/>
          <p:nvPr/>
        </p:nvSpPr>
        <p:spPr>
          <a:xfrm>
            <a:off x="2257425" y="34290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B5A8C7-1878-95C3-B25B-62233EF21E42}"/>
              </a:ext>
            </a:extLst>
          </p:cNvPr>
          <p:cNvSpPr txBox="1"/>
          <p:nvPr/>
        </p:nvSpPr>
        <p:spPr>
          <a:xfrm>
            <a:off x="2257425" y="58435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D1251C-8648-1EA3-4CF9-3CFF51B1B106}"/>
              </a:ext>
            </a:extLst>
          </p:cNvPr>
          <p:cNvSpPr txBox="1"/>
          <p:nvPr/>
        </p:nvSpPr>
        <p:spPr>
          <a:xfrm>
            <a:off x="5486400" y="4465616"/>
            <a:ext cx="77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91D1F9-1CE1-9ED0-4B26-BEF17BDBF99B}"/>
              </a:ext>
            </a:extLst>
          </p:cNvPr>
          <p:cNvSpPr txBox="1"/>
          <p:nvPr/>
        </p:nvSpPr>
        <p:spPr>
          <a:xfrm>
            <a:off x="8651081" y="3286121"/>
            <a:ext cx="1765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(NOT s ) AND d0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4A4DEC-FFC4-5B66-CF30-4428934201C0}"/>
              </a:ext>
            </a:extLst>
          </p:cNvPr>
          <p:cNvSpPr txBox="1"/>
          <p:nvPr/>
        </p:nvSpPr>
        <p:spPr>
          <a:xfrm>
            <a:off x="8979693" y="5843588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AND d1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B0EB1F-D28C-0B10-17B8-79F3D57E7499}"/>
              </a:ext>
            </a:extLst>
          </p:cNvPr>
          <p:cNvSpPr txBox="1"/>
          <p:nvPr/>
        </p:nvSpPr>
        <p:spPr>
          <a:xfrm>
            <a:off x="11353800" y="483494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61454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1913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137</Words>
  <Application>Microsoft Macintosh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Multiplexer</vt:lpstr>
      <vt:lpstr>PowerPoint Presentation</vt:lpstr>
      <vt:lpstr>Types of VHDL description</vt:lpstr>
      <vt:lpstr>Types of VHDL description</vt:lpstr>
      <vt:lpstr>Types of VHDL description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Jinto James</dc:creator>
  <cp:lastModifiedBy>Jinto James</cp:lastModifiedBy>
  <cp:revision>6</cp:revision>
  <dcterms:created xsi:type="dcterms:W3CDTF">2024-10-26T07:37:43Z</dcterms:created>
  <dcterms:modified xsi:type="dcterms:W3CDTF">2024-10-26T09:47:31Z</dcterms:modified>
</cp:coreProperties>
</file>