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9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72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70B5A-0562-4748-878B-2D8176450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0993DE-F1D0-491E-860B-355142EA0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78FF2-3195-48C6-8813-D67659A3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7EC3-F1F0-432F-8168-29C41819D15A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637A89-F071-40A2-A233-8F8AB520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7E638-1DAC-4B31-BEF7-691C4E83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CD7-6DC3-4849-A5F9-635B5C27A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57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E8650-C081-483A-96E2-30923632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376FC1-5E64-441A-9D1D-DD41486D9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E92762-986E-4B43-B94C-8D09C286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7EC3-F1F0-432F-8168-29C41819D15A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63A533-B05A-4A03-AB66-4D1B6B14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EC7B5A-DA60-4C77-8020-642FBFCC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CD7-6DC3-4849-A5F9-635B5C27A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74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755B6D-2D4C-4EA3-B97D-075CCB204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CC1CF9-AFFC-49AF-A093-438D8331D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24FB8B-AD8F-45CE-AE63-C40AC7CE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7EC3-F1F0-432F-8168-29C41819D15A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47EF2A-88EF-4BDC-BF31-5E7614C1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7EE230-6572-44F4-84AF-3A536B8D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CD7-6DC3-4849-A5F9-635B5C27A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35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7BADE-D2A7-4F66-A3F3-E8FBCC0A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527EA-5107-47A6-86B3-E33E1D795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8291CC-3B85-4615-8962-D8C485BC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7EC3-F1F0-432F-8168-29C41819D15A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BE7DDA-A741-474A-8550-66C84B1C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C03DED-6B5B-4205-BBE2-49034870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CD7-6DC3-4849-A5F9-635B5C27A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59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41239-CBEC-4BAD-B802-3B14D294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1D26FF-5DD8-4598-AD8E-DA8862D27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D16C6-AAF0-4EE3-9F44-59632220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7EC3-F1F0-432F-8168-29C41819D15A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BCE437-57A8-425D-8558-4CD733BF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A93F6-00BF-4FA4-A1C7-05679BE0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CD7-6DC3-4849-A5F9-635B5C27A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01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C8519-7871-4E68-8DB8-16FE30C8D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249C55-06AA-423F-BC49-FD20F3E0A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A83C99-6727-46B7-BEE3-00F1A26AF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AE8204-36F1-48CC-AB00-F9665B49B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7EC3-F1F0-432F-8168-29C41819D15A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55018A-47EA-4246-8CFF-F521AFC5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39FD9-AB07-481D-8194-EB55D98C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CD7-6DC3-4849-A5F9-635B5C27A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0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2AB58-B8BF-4851-8C11-C9F2EFF95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629EF-FAEE-49BD-ADA3-83E85D105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0B2A53-CF79-47EB-B9C4-1ADB61598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1879C9-635A-4623-BDD7-7EF0DCABA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590A6F-9B18-4CAC-986A-4542361AB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A62597-F5F6-47F9-B546-432E00A19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7EC3-F1F0-432F-8168-29C41819D15A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365604-AB1C-434A-ABCF-C688DDF4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BC54FB-8CC0-481F-8152-5635BB483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CD7-6DC3-4849-A5F9-635B5C27A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8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979A4-8A3D-405C-9CB4-6EAB9D7F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ADB125-A0DD-4519-AE12-B65BEA4A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7EC3-F1F0-432F-8168-29C41819D15A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AC2AC7-8FED-4E22-AA75-179A1AC77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CE1B22-2CEE-4D18-9DD0-ECBD6093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CD7-6DC3-4849-A5F9-635B5C27A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47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DA40F8-9555-426B-874B-4D46DB28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7EC3-F1F0-432F-8168-29C41819D15A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C18246-F412-4AB1-84D6-7A6E9D97E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CF8B9F-5830-462C-B53A-98112AF0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CD7-6DC3-4849-A5F9-635B5C27A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34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931A0-CA89-4C81-AE5E-50F0CDF7F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84714-9190-4387-93D1-EF082360B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3AB03E-7833-4A94-985A-C6AAC69AA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6CACBD-A0D7-4F97-B86F-33AF6EBB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7EC3-F1F0-432F-8168-29C41819D15A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7FB59C-BC1A-4EDB-BB79-09C1D013D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F5C328-AA88-4547-9218-C049F4661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CD7-6DC3-4849-A5F9-635B5C27A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95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A9D93-7D23-44BE-A302-5FC91DF53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861BCB-38C7-4546-8113-8E240FA3C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40A91B-6EF1-4EDB-B0BB-2F6D09264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ED9730-FEF1-4EFA-ACD6-B1C2145D2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7EC3-F1F0-432F-8168-29C41819D15A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83470B-299A-4096-BEAB-447D794C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A92A08-9F00-4B67-9E24-C75A24BA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CD7-6DC3-4849-A5F9-635B5C27A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17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7F2F0F-0E0E-4773-A496-4850C558F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437927-2A84-4B0E-B9B9-D07FD3C2B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C81B5A-C78B-4929-B089-2E3D44893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E7EC3-F1F0-432F-8168-29C41819D15A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F9A45D-7D5B-4442-922D-3DD33BDC9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1FECB-729E-4376-A7F1-0CE5FDC03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3FCD7-6DC3-4849-A5F9-635B5C27A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1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477496-9EA9-411F-B5C6-8F52A6B4B8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68" t="16585" r="32796" b="26120"/>
          <a:stretch/>
        </p:blipFill>
        <p:spPr>
          <a:xfrm>
            <a:off x="3806894" y="4114800"/>
            <a:ext cx="3283904" cy="2265023"/>
          </a:xfrm>
          <a:prstGeom prst="rect">
            <a:avLst/>
          </a:prstGeom>
        </p:spPr>
      </p:pic>
      <p:sp>
        <p:nvSpPr>
          <p:cNvPr id="5" name="object 11">
            <a:extLst>
              <a:ext uri="{FF2B5EF4-FFF2-40B4-BE49-F238E27FC236}">
                <a16:creationId xmlns:a16="http://schemas.microsoft.com/office/drawing/2014/main" id="{036F67BF-5ADE-401B-8144-723D9C173411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885139" rtl="0" eaLnBrk="1" latinLnBrk="1" hangingPunct="1">
              <a:defRPr sz="1043" b="1" i="0" kern="1200">
                <a:solidFill>
                  <a:srgbClr val="A6A6A6"/>
                </a:solidFill>
                <a:latin typeface="Arial"/>
                <a:ea typeface="+mn-ea"/>
                <a:cs typeface="Arial"/>
              </a:defRPr>
            </a:lvl1pPr>
            <a:lvl2pPr marL="442570" algn="l" defTabSz="885139" rtl="0" eaLnBrk="1" latinLnBrk="1" hangingPunct="1">
              <a:defRPr sz="1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139" algn="l" defTabSz="885139" rtl="0" eaLnBrk="1" latinLnBrk="1" hangingPunct="1">
              <a:defRPr sz="1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7709" algn="l" defTabSz="885139" rtl="0" eaLnBrk="1" latinLnBrk="1" hangingPunct="1">
              <a:defRPr sz="1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0278" algn="l" defTabSz="885139" rtl="0" eaLnBrk="1" latinLnBrk="1" hangingPunct="1">
              <a:defRPr sz="1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12848" algn="l" defTabSz="885139" rtl="0" eaLnBrk="1" latinLnBrk="1" hangingPunct="1">
              <a:defRPr sz="1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5418" algn="l" defTabSz="885139" rtl="0" eaLnBrk="1" latinLnBrk="1" hangingPunct="1">
              <a:defRPr sz="1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7987" algn="l" defTabSz="885139" rtl="0" eaLnBrk="1" latinLnBrk="1" hangingPunct="1">
              <a:defRPr sz="1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40557" algn="l" defTabSz="885139" rtl="0" eaLnBrk="1" latinLnBrk="1" hangingPunct="1">
              <a:defRPr sz="1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16"/>
            <a:r>
              <a:rPr lang="en-US" dirty="0"/>
              <a:t>Department Of </a:t>
            </a:r>
            <a:r>
              <a:rPr lang="en-US" spc="-5" dirty="0"/>
              <a:t>Computer</a:t>
            </a:r>
            <a:r>
              <a:rPr lang="en-US" dirty="0"/>
              <a:t> Science</a:t>
            </a:r>
            <a:endParaRPr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927873C-357D-4CFA-8F12-11E10FC538D5}"/>
              </a:ext>
            </a:extLst>
          </p:cNvPr>
          <p:cNvSpPr txBox="1"/>
          <p:nvPr/>
        </p:nvSpPr>
        <p:spPr>
          <a:xfrm>
            <a:off x="7104780" y="1365555"/>
            <a:ext cx="986659" cy="332811"/>
          </a:xfrm>
          <a:prstGeom prst="rect">
            <a:avLst/>
          </a:prstGeom>
        </p:spPr>
        <p:txBody>
          <a:bodyPr vert="horz" wrap="square" lIns="0" tIns="12092" rIns="0" bIns="0" rtlCol="0">
            <a:spAutoFit/>
          </a:bodyPr>
          <a:lstStyle/>
          <a:p>
            <a:pPr marL="11516" algn="ctr">
              <a:spcBef>
                <a:spcPts val="96"/>
              </a:spcBef>
            </a:pPr>
            <a:r>
              <a:rPr lang="ko-KR" altLang="en-US" sz="1000" b="1" spc="-5" dirty="0">
                <a:latin typeface="+mj-ea"/>
                <a:ea typeface="+mj-ea"/>
                <a:cs typeface="Arial"/>
              </a:rPr>
              <a:t>김진우</a:t>
            </a:r>
            <a:endParaRPr lang="en-US" altLang="ko-KR" sz="1000" b="1" spc="-5" dirty="0">
              <a:latin typeface="+mj-ea"/>
              <a:ea typeface="+mj-ea"/>
              <a:cs typeface="Arial"/>
            </a:endParaRPr>
          </a:p>
          <a:p>
            <a:pPr marL="11516" algn="ctr">
              <a:spcBef>
                <a:spcPts val="96"/>
              </a:spcBef>
            </a:pPr>
            <a:r>
              <a:rPr lang="en-US" sz="1000" b="1" spc="-5" dirty="0">
                <a:latin typeface="+mj-ea"/>
                <a:ea typeface="+mj-ea"/>
                <a:cs typeface="Arial"/>
              </a:rPr>
              <a:t>(2016301019)</a:t>
            </a:r>
            <a:endParaRPr sz="1000" b="1" dirty="0">
              <a:latin typeface="+mj-ea"/>
              <a:ea typeface="+mj-ea"/>
              <a:cs typeface="Arial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00FDDDF-D46F-4954-8000-125DE2EC50D5}"/>
              </a:ext>
            </a:extLst>
          </p:cNvPr>
          <p:cNvSpPr txBox="1"/>
          <p:nvPr/>
        </p:nvSpPr>
        <p:spPr>
          <a:xfrm>
            <a:off x="3939029" y="1399928"/>
            <a:ext cx="4313941" cy="3428265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>
              <a:spcBef>
                <a:spcPts val="86"/>
              </a:spcBef>
            </a:pPr>
            <a:r>
              <a:rPr lang="en-US" altLang="ko-KR" sz="907" b="1" spc="-5" dirty="0">
                <a:latin typeface="+mj-ea"/>
                <a:ea typeface="+mj-ea"/>
                <a:cs typeface="Malgun Gothic"/>
              </a:rPr>
              <a:t>&lt;</a:t>
            </a:r>
            <a:r>
              <a:rPr lang="ko-KR" altLang="en-US" sz="907" b="1" spc="-5" dirty="0">
                <a:latin typeface="+mj-ea"/>
                <a:ea typeface="+mj-ea"/>
                <a:cs typeface="Malgun Gothic"/>
              </a:rPr>
              <a:t>프로젝트</a:t>
            </a:r>
            <a:r>
              <a:rPr lang="ko-KR" altLang="en-US" sz="907" b="1" spc="9" dirty="0">
                <a:latin typeface="+mj-ea"/>
                <a:ea typeface="+mj-ea"/>
                <a:cs typeface="Malgun Gothic"/>
              </a:rPr>
              <a:t> </a:t>
            </a:r>
            <a:r>
              <a:rPr lang="ko-KR" altLang="en-US" sz="907" b="1" spc="-5" dirty="0">
                <a:latin typeface="+mj-ea"/>
                <a:ea typeface="+mj-ea"/>
                <a:cs typeface="Malgun Gothic"/>
              </a:rPr>
              <a:t>요약</a:t>
            </a:r>
            <a:r>
              <a:rPr lang="en-US" altLang="ko-KR" sz="907" b="1" spc="-5" dirty="0">
                <a:latin typeface="+mj-ea"/>
                <a:ea typeface="+mj-ea"/>
                <a:cs typeface="Malgun Gothic"/>
              </a:rPr>
              <a:t>&gt; </a:t>
            </a:r>
          </a:p>
          <a:p>
            <a:pPr marL="11516">
              <a:spcBef>
                <a:spcPts val="86"/>
              </a:spcBef>
            </a:pPr>
            <a:r>
              <a:rPr lang="ko-KR" altLang="en-US" sz="907" spc="-5" dirty="0">
                <a:latin typeface="+mj-ea"/>
                <a:ea typeface="+mj-ea"/>
                <a:cs typeface="Malgun Gothic"/>
              </a:rPr>
              <a:t> 비효율적으로 낭비되고 있는 주차공간을 다른 사용자에게 </a:t>
            </a:r>
            <a:endParaRPr lang="en-US" altLang="ko-KR" sz="907" spc="-5" dirty="0">
              <a:latin typeface="+mj-ea"/>
              <a:ea typeface="+mj-ea"/>
              <a:cs typeface="Malgun Gothic"/>
            </a:endParaRPr>
          </a:p>
          <a:p>
            <a:pPr marL="11516">
              <a:spcBef>
                <a:spcPts val="86"/>
              </a:spcBef>
            </a:pPr>
            <a:r>
              <a:rPr lang="ko-KR" altLang="en-US" sz="907" spc="-5" dirty="0">
                <a:latin typeface="+mj-ea"/>
                <a:ea typeface="+mj-ea"/>
                <a:cs typeface="Malgun Gothic"/>
              </a:rPr>
              <a:t>공유하고 다른 사용자가 등록한 주차 공간을 이용함으로써 주차장 부족 문제를</a:t>
            </a:r>
            <a:endParaRPr lang="en-US" altLang="ko-KR" sz="907" spc="-5" dirty="0">
              <a:latin typeface="+mj-ea"/>
              <a:ea typeface="+mj-ea"/>
              <a:cs typeface="Malgun Gothic"/>
            </a:endParaRPr>
          </a:p>
          <a:p>
            <a:pPr marL="11516">
              <a:spcBef>
                <a:spcPts val="86"/>
              </a:spcBef>
            </a:pPr>
            <a:r>
              <a:rPr lang="ko-KR" altLang="en-US" sz="907" spc="-5" dirty="0">
                <a:latin typeface="+mj-ea"/>
                <a:ea typeface="+mj-ea"/>
                <a:cs typeface="Malgun Gothic"/>
              </a:rPr>
              <a:t>해결하기 위해서 이 프로젝트를 개발하게 되었습니다</a:t>
            </a:r>
            <a:r>
              <a:rPr lang="en-US" altLang="ko-KR" sz="907" spc="-5" dirty="0">
                <a:latin typeface="+mj-ea"/>
                <a:ea typeface="+mj-ea"/>
                <a:cs typeface="Malgun Gothic"/>
              </a:rPr>
              <a:t>. </a:t>
            </a:r>
            <a:r>
              <a:rPr lang="ko-KR" altLang="en-US" sz="907" spc="-5" dirty="0">
                <a:latin typeface="+mj-ea"/>
                <a:ea typeface="+mj-ea"/>
                <a:cs typeface="Malgun Gothic"/>
              </a:rPr>
              <a:t>사용자가 즉각적으로 </a:t>
            </a:r>
            <a:endParaRPr lang="en-US" altLang="ko-KR" sz="907" spc="-5" dirty="0">
              <a:latin typeface="+mj-ea"/>
              <a:ea typeface="+mj-ea"/>
              <a:cs typeface="Malgun Gothic"/>
            </a:endParaRPr>
          </a:p>
          <a:p>
            <a:pPr marL="11516">
              <a:spcBef>
                <a:spcPts val="86"/>
              </a:spcBef>
            </a:pPr>
            <a:r>
              <a:rPr lang="ko-KR" altLang="en-US" sz="907" spc="-5" dirty="0">
                <a:latin typeface="+mj-ea"/>
                <a:ea typeface="+mj-ea"/>
                <a:cs typeface="Malgun Gothic"/>
              </a:rPr>
              <a:t>편리하게 사용하기 위해서 어플리케이션으로 개발 하였으며</a:t>
            </a:r>
            <a:r>
              <a:rPr lang="en-US" altLang="ko-KR" sz="907" spc="-5" dirty="0">
                <a:latin typeface="+mj-ea"/>
                <a:ea typeface="+mj-ea"/>
                <a:cs typeface="Malgun Gothic"/>
              </a:rPr>
              <a:t>, </a:t>
            </a:r>
            <a:r>
              <a:rPr lang="ko-KR" altLang="en-US" sz="907" spc="-5" dirty="0">
                <a:latin typeface="+mj-ea"/>
                <a:ea typeface="+mj-ea"/>
                <a:cs typeface="Malgun Gothic"/>
              </a:rPr>
              <a:t>실시간으로 주차장을 관리하고 주차권을 결제하기 위해서 파이어 베이스의</a:t>
            </a:r>
            <a:r>
              <a:rPr lang="en-US" altLang="ko-KR" sz="907" spc="-5" dirty="0">
                <a:latin typeface="+mj-ea"/>
                <a:ea typeface="+mj-ea"/>
                <a:cs typeface="Malgun Gothic"/>
              </a:rPr>
              <a:t> </a:t>
            </a:r>
            <a:r>
              <a:rPr lang="ko-KR" altLang="en-US" sz="907" spc="-5" dirty="0">
                <a:latin typeface="+mj-ea"/>
                <a:ea typeface="+mj-ea"/>
                <a:cs typeface="Malgun Gothic"/>
              </a:rPr>
              <a:t>실시간 데이터 베이스로 </a:t>
            </a:r>
            <a:endParaRPr lang="en-US" altLang="ko-KR" sz="907" spc="-5" dirty="0">
              <a:latin typeface="+mj-ea"/>
              <a:ea typeface="+mj-ea"/>
              <a:cs typeface="Malgun Gothic"/>
            </a:endParaRPr>
          </a:p>
          <a:p>
            <a:pPr marL="11516">
              <a:spcBef>
                <a:spcPts val="86"/>
              </a:spcBef>
            </a:pPr>
            <a:r>
              <a:rPr lang="ko-KR" altLang="en-US" sz="907" spc="-5" dirty="0">
                <a:latin typeface="+mj-ea"/>
                <a:ea typeface="+mj-ea"/>
                <a:cs typeface="Malgun Gothic"/>
              </a:rPr>
              <a:t>백 엔드를 관리 하였습니다</a:t>
            </a:r>
            <a:r>
              <a:rPr lang="en-US" altLang="ko-KR" sz="907" spc="-5" dirty="0">
                <a:latin typeface="+mj-ea"/>
                <a:ea typeface="+mj-ea"/>
                <a:cs typeface="Malgun Gothic"/>
              </a:rPr>
              <a:t>.</a:t>
            </a:r>
          </a:p>
          <a:p>
            <a:pPr marL="11516">
              <a:spcBef>
                <a:spcPts val="86"/>
              </a:spcBef>
            </a:pPr>
            <a:endParaRPr lang="en-US" sz="400" spc="-5" dirty="0">
              <a:latin typeface="+mj-ea"/>
              <a:ea typeface="+mj-ea"/>
              <a:cs typeface="Malgun Gothic"/>
            </a:endParaRPr>
          </a:p>
          <a:p>
            <a:pPr marL="11516">
              <a:spcBef>
                <a:spcPts val="86"/>
              </a:spcBef>
            </a:pPr>
            <a:r>
              <a:rPr lang="en-US" altLang="ko-KR" sz="907" b="1" spc="-5" dirty="0">
                <a:latin typeface="+mj-ea"/>
                <a:ea typeface="+mj-ea"/>
                <a:cs typeface="Malgun Gothic"/>
              </a:rPr>
              <a:t>&lt;</a:t>
            </a:r>
            <a:r>
              <a:rPr lang="ko-KR" altLang="en-US" sz="907" b="1" spc="-5" dirty="0">
                <a:latin typeface="+mj-ea"/>
                <a:ea typeface="+mj-ea"/>
                <a:cs typeface="Malgun Gothic"/>
              </a:rPr>
              <a:t>프로젝트 구현</a:t>
            </a:r>
            <a:r>
              <a:rPr lang="ko-KR" altLang="en-US" sz="907" b="1" spc="23" dirty="0">
                <a:latin typeface="+mj-ea"/>
                <a:ea typeface="+mj-ea"/>
                <a:cs typeface="Malgun Gothic"/>
              </a:rPr>
              <a:t> </a:t>
            </a:r>
            <a:r>
              <a:rPr lang="ko-KR" altLang="en-US" sz="907" b="1" spc="-5" dirty="0">
                <a:latin typeface="+mj-ea"/>
                <a:ea typeface="+mj-ea"/>
                <a:cs typeface="Malgun Gothic"/>
              </a:rPr>
              <a:t>사항</a:t>
            </a:r>
            <a:r>
              <a:rPr lang="en-US" altLang="ko-KR" sz="907" b="1" spc="-5" dirty="0">
                <a:latin typeface="+mj-ea"/>
                <a:ea typeface="+mj-ea"/>
                <a:cs typeface="Malgun Gothic"/>
              </a:rPr>
              <a:t>&gt;</a:t>
            </a:r>
            <a:endParaRPr lang="en-US" sz="907" b="1" spc="-5" dirty="0">
              <a:latin typeface="+mj-ea"/>
              <a:ea typeface="+mj-ea"/>
              <a:cs typeface="Malgun Gothic"/>
            </a:endParaRPr>
          </a:p>
          <a:p>
            <a:pPr marL="11516">
              <a:spcBef>
                <a:spcPts val="86"/>
              </a:spcBef>
            </a:pPr>
            <a:r>
              <a:rPr lang="ko-KR" altLang="en-US" sz="907" spc="-5" dirty="0">
                <a:latin typeface="+mj-ea"/>
                <a:ea typeface="+mj-ea"/>
                <a:cs typeface="Malgun Gothic"/>
              </a:rPr>
              <a:t> 이 프로젝트에서 사용자가 회원가입을 통해서 로그인 </a:t>
            </a:r>
            <a:r>
              <a:rPr lang="en-US" altLang="ko-KR" sz="907" spc="-5" dirty="0">
                <a:latin typeface="+mj-ea"/>
                <a:ea typeface="+mj-ea"/>
                <a:cs typeface="Malgun Gothic"/>
              </a:rPr>
              <a:t>, </a:t>
            </a:r>
            <a:r>
              <a:rPr lang="ko-KR" altLang="en-US" sz="907" spc="-5" dirty="0">
                <a:latin typeface="+mj-ea"/>
                <a:ea typeface="+mj-ea"/>
                <a:cs typeface="Malgun Gothic"/>
              </a:rPr>
              <a:t>로그아웃 </a:t>
            </a:r>
            <a:r>
              <a:rPr lang="en-US" altLang="ko-KR" sz="907" spc="-5" dirty="0">
                <a:latin typeface="+mj-ea"/>
                <a:ea typeface="+mj-ea"/>
                <a:cs typeface="Malgun Gothic"/>
              </a:rPr>
              <a:t>, </a:t>
            </a:r>
            <a:r>
              <a:rPr lang="ko-KR" altLang="en-US" sz="907" spc="-5" dirty="0">
                <a:latin typeface="+mj-ea"/>
                <a:ea typeface="+mj-ea"/>
                <a:cs typeface="Malgun Gothic"/>
              </a:rPr>
              <a:t>주차권을 결제하기 위한 코인 충전과 등록한 주차장으로 번 수익을 정산하는 기능이 구현되어 있습니다</a:t>
            </a:r>
            <a:r>
              <a:rPr lang="en-US" altLang="ko-KR" sz="907" spc="-5" dirty="0">
                <a:latin typeface="+mj-ea"/>
                <a:ea typeface="+mj-ea"/>
                <a:cs typeface="Malgun Gothic"/>
              </a:rPr>
              <a:t>.</a:t>
            </a:r>
            <a:r>
              <a:rPr lang="en-US" sz="907" spc="-5" dirty="0">
                <a:latin typeface="+mj-ea"/>
                <a:ea typeface="+mj-ea"/>
                <a:cs typeface="Malgun Gothic"/>
              </a:rPr>
              <a:t>  </a:t>
            </a:r>
            <a:r>
              <a:rPr lang="ko-KR" altLang="en-US" sz="907" spc="-5" dirty="0">
                <a:latin typeface="+mj-ea"/>
                <a:ea typeface="+mj-ea"/>
                <a:cs typeface="Malgun Gothic"/>
              </a:rPr>
              <a:t>등록자는 개인 사유 주차장을 등록하고 주차장 정보와 사진 위치 등을 추가할 수 있으며</a:t>
            </a:r>
            <a:r>
              <a:rPr lang="en-US" altLang="ko-KR" sz="907" spc="-5" dirty="0">
                <a:latin typeface="+mj-ea"/>
                <a:ea typeface="+mj-ea"/>
                <a:cs typeface="Malgun Gothic"/>
              </a:rPr>
              <a:t>, </a:t>
            </a:r>
            <a:r>
              <a:rPr lang="ko-KR" altLang="en-US" sz="907" spc="-5" dirty="0">
                <a:latin typeface="+mj-ea"/>
                <a:ea typeface="+mj-ea"/>
                <a:cs typeface="Malgun Gothic"/>
              </a:rPr>
              <a:t>노출 시간을 관리하여 주차장 이용 시간을 설정 할 수 있습니다</a:t>
            </a:r>
            <a:r>
              <a:rPr lang="en-US" altLang="ko-KR" sz="907" spc="-5" dirty="0">
                <a:latin typeface="+mj-ea"/>
                <a:ea typeface="+mj-ea"/>
                <a:cs typeface="Malgun Gothic"/>
              </a:rPr>
              <a:t>. </a:t>
            </a:r>
            <a:r>
              <a:rPr lang="ko-KR" altLang="en-US" sz="907" spc="-5" dirty="0">
                <a:latin typeface="+mj-ea"/>
                <a:ea typeface="+mj-ea"/>
                <a:cs typeface="Malgun Gothic"/>
              </a:rPr>
              <a:t>사용자는 공유된 사유 주차장을 충전한 코인으로 결제하고 이용할 주차장을 검색하는 기능을 이용하도록 구현되었습니다</a:t>
            </a:r>
            <a:r>
              <a:rPr lang="en-US" altLang="ko-KR" sz="907" spc="-5" dirty="0">
                <a:latin typeface="+mj-ea"/>
                <a:ea typeface="+mj-ea"/>
                <a:cs typeface="Malgun Gothic"/>
              </a:rPr>
              <a:t>.</a:t>
            </a:r>
          </a:p>
          <a:p>
            <a:pPr marL="11516">
              <a:spcBef>
                <a:spcPts val="86"/>
              </a:spcBef>
            </a:pPr>
            <a:endParaRPr lang="en-US" sz="400" spc="-5" dirty="0">
              <a:latin typeface="+mj-ea"/>
              <a:ea typeface="+mj-ea"/>
              <a:cs typeface="Malgun Gothic"/>
            </a:endParaRPr>
          </a:p>
          <a:p>
            <a:pPr marL="11516"/>
            <a:r>
              <a:rPr sz="907" b="1" spc="-5" dirty="0">
                <a:latin typeface="+mj-ea"/>
                <a:ea typeface="+mj-ea"/>
                <a:cs typeface="Malgun Gothic"/>
              </a:rPr>
              <a:t>&lt;</a:t>
            </a:r>
            <a:r>
              <a:rPr lang="ko-KR" altLang="en-US" sz="907" b="1" spc="-5" dirty="0">
                <a:latin typeface="+mj-ea"/>
                <a:ea typeface="+mj-ea"/>
                <a:cs typeface="Malgun Gothic"/>
              </a:rPr>
              <a:t>개발환경</a:t>
            </a:r>
            <a:r>
              <a:rPr sz="907" b="1" spc="-5" dirty="0">
                <a:latin typeface="+mj-ea"/>
                <a:ea typeface="+mj-ea"/>
                <a:cs typeface="Malgun Gothic"/>
              </a:rPr>
              <a:t>&gt;</a:t>
            </a:r>
            <a:r>
              <a:rPr lang="en-US" sz="907" b="1" spc="-5" dirty="0">
                <a:latin typeface="+mj-ea"/>
                <a:ea typeface="+mj-ea"/>
                <a:cs typeface="Malgun Gothic"/>
              </a:rPr>
              <a:t> </a:t>
            </a:r>
          </a:p>
          <a:p>
            <a:pPr marL="11516"/>
            <a:r>
              <a:rPr lang="en-US" altLang="ko-KR" sz="907" dirty="0">
                <a:latin typeface="+mj-ea"/>
                <a:ea typeface="+mj-ea"/>
                <a:cs typeface="Malgun Gothic"/>
              </a:rPr>
              <a:t> Kotlin , Android Studio , Firebase , Realtime Database </a:t>
            </a:r>
          </a:p>
          <a:p>
            <a:pPr marL="11516"/>
            <a:endParaRPr lang="en-US" altLang="ko-KR" sz="400" dirty="0">
              <a:latin typeface="+mj-ea"/>
              <a:ea typeface="+mj-ea"/>
              <a:cs typeface="Malgun Gothic"/>
            </a:endParaRPr>
          </a:p>
          <a:p>
            <a:pPr marL="11516" marR="5758"/>
            <a:r>
              <a:rPr lang="en-US" altLang="ko-KR" sz="907" b="1" spc="-5" dirty="0">
                <a:latin typeface="+mj-ea"/>
                <a:ea typeface="+mj-ea"/>
                <a:cs typeface="Malgun Gothic"/>
              </a:rPr>
              <a:t>&lt;</a:t>
            </a:r>
            <a:r>
              <a:rPr lang="ko-KR" altLang="en-US" sz="907" b="1" spc="-5" dirty="0">
                <a:latin typeface="+mj-ea"/>
                <a:ea typeface="+mj-ea"/>
                <a:cs typeface="Malgun Gothic"/>
              </a:rPr>
              <a:t>시스템 구성도</a:t>
            </a:r>
            <a:r>
              <a:rPr lang="en-US" altLang="ko-KR" sz="907" b="1" spc="-5" dirty="0">
                <a:latin typeface="+mj-ea"/>
                <a:ea typeface="+mj-ea"/>
                <a:cs typeface="Malgun Gothic"/>
              </a:rPr>
              <a:t>&gt; + &lt;</a:t>
            </a:r>
            <a:r>
              <a:rPr lang="ko-KR" altLang="en-US" sz="907" b="1" spc="-5" dirty="0">
                <a:latin typeface="+mj-ea"/>
                <a:ea typeface="+mj-ea"/>
                <a:cs typeface="Malgun Gothic"/>
              </a:rPr>
              <a:t>개발 사진</a:t>
            </a:r>
            <a:r>
              <a:rPr lang="en-US" altLang="ko-KR" sz="907" b="1" spc="-5" dirty="0">
                <a:latin typeface="+mj-ea"/>
                <a:ea typeface="+mj-ea"/>
                <a:cs typeface="Malgun Gothic"/>
              </a:rPr>
              <a:t>&gt;</a:t>
            </a:r>
          </a:p>
          <a:p>
            <a:pPr marL="11516" marR="5758"/>
            <a:endParaRPr lang="en-US" altLang="ko-KR" sz="500" b="1" dirty="0">
              <a:latin typeface="+mj-ea"/>
              <a:ea typeface="+mj-ea"/>
              <a:cs typeface="Malgun Gothic"/>
            </a:endParaRPr>
          </a:p>
          <a:p>
            <a:pPr marL="11516" marR="5758"/>
            <a:r>
              <a:rPr lang="en-US" altLang="ko-KR" sz="907" dirty="0">
                <a:latin typeface="+mj-ea"/>
                <a:ea typeface="+mj-ea"/>
                <a:cs typeface="Malgun Gothic"/>
              </a:rPr>
              <a:t> </a:t>
            </a:r>
            <a:endParaRPr lang="en-US" altLang="ko-KR" sz="907" spc="-5" dirty="0">
              <a:latin typeface="+mj-ea"/>
              <a:ea typeface="+mj-ea"/>
              <a:cs typeface="Malgun Gothic"/>
            </a:endParaRPr>
          </a:p>
          <a:p>
            <a:pPr marL="11516" marR="2200682"/>
            <a:endParaRPr lang="en-US" altLang="ko-KR" sz="907" spc="-5" dirty="0">
              <a:latin typeface="+mj-ea"/>
              <a:ea typeface="+mj-ea"/>
              <a:cs typeface="Malgun Gothic"/>
            </a:endParaRPr>
          </a:p>
          <a:p>
            <a:pPr marL="11516" marR="2200682"/>
            <a:endParaRPr lang="en-US" altLang="ko-KR" sz="907" spc="-5" dirty="0">
              <a:latin typeface="+mj-ea"/>
              <a:ea typeface="+mj-ea"/>
              <a:cs typeface="Malgun Gothic"/>
            </a:endParaRPr>
          </a:p>
          <a:p>
            <a:pPr marL="11516" marR="2200682"/>
            <a:endParaRPr lang="en-US" altLang="ko-KR" sz="907" spc="-5" dirty="0">
              <a:latin typeface="+mj-ea"/>
              <a:ea typeface="+mj-ea"/>
              <a:cs typeface="Malgun Gothic"/>
            </a:endParaRPr>
          </a:p>
          <a:p>
            <a:pPr marL="11516" marR="2200682"/>
            <a:endParaRPr sz="907" dirty="0">
              <a:latin typeface="+mj-ea"/>
              <a:ea typeface="+mj-ea"/>
              <a:cs typeface="Malgun Gothic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98A3278F-46AB-4F85-8F13-1F8D40B068E6}"/>
              </a:ext>
            </a:extLst>
          </p:cNvPr>
          <p:cNvSpPr/>
          <p:nvPr/>
        </p:nvSpPr>
        <p:spPr>
          <a:xfrm>
            <a:off x="7266359" y="290776"/>
            <a:ext cx="825032" cy="107516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79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97CC0226-F5E8-4FE1-8E90-171D36FFF6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55" t="1265" r="8636" b="2556"/>
          <a:stretch/>
        </p:blipFill>
        <p:spPr>
          <a:xfrm>
            <a:off x="6958662" y="3879273"/>
            <a:ext cx="1132729" cy="2557750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4E37A968-C719-4BF3-828E-996CD4FD38B8}"/>
              </a:ext>
            </a:extLst>
          </p:cNvPr>
          <p:cNvSpPr txBox="1">
            <a:spLocks/>
          </p:cNvSpPr>
          <p:nvPr/>
        </p:nvSpPr>
        <p:spPr>
          <a:xfrm>
            <a:off x="3518882" y="456440"/>
            <a:ext cx="3585898" cy="706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32000" algn="ctr">
              <a:lnSpc>
                <a:spcPct val="100000"/>
              </a:lnSpc>
            </a:pPr>
            <a:r>
              <a:rPr lang="en-US" altLang="ko-KR" sz="2000" dirty="0">
                <a:solidFill>
                  <a:srgbClr val="7030A0"/>
                </a:solidFill>
              </a:rPr>
              <a:t>PPSS</a:t>
            </a:r>
            <a:r>
              <a:rPr lang="ko-KR" altLang="en-US" sz="2000" dirty="0">
                <a:solidFill>
                  <a:srgbClr val="7030A0"/>
                </a:solidFill>
              </a:rPr>
              <a:t> </a:t>
            </a:r>
            <a:r>
              <a:rPr lang="en-US" altLang="ko-KR" sz="2000" dirty="0">
                <a:solidFill>
                  <a:srgbClr val="7030A0"/>
                </a:solidFill>
              </a:rPr>
              <a:t>(</a:t>
            </a:r>
            <a:r>
              <a:rPr lang="en-US" altLang="ko-KR" sz="1200" dirty="0">
                <a:solidFill>
                  <a:srgbClr val="7030A0"/>
                </a:solidFill>
                <a:latin typeface="-apple-system"/>
              </a:rPr>
              <a:t> Private Parking lot Sharing Service</a:t>
            </a:r>
            <a:r>
              <a:rPr lang="en-US" altLang="ko-KR" sz="2000" dirty="0">
                <a:solidFill>
                  <a:srgbClr val="7030A0"/>
                </a:solidFill>
              </a:rPr>
              <a:t>)</a:t>
            </a:r>
            <a:endParaRPr lang="en-US" altLang="ko-KR" sz="1200" dirty="0">
              <a:solidFill>
                <a:srgbClr val="7030A0"/>
              </a:solidFill>
            </a:endParaRPr>
          </a:p>
          <a:p>
            <a:pPr marL="432000" algn="ctr">
              <a:lnSpc>
                <a:spcPct val="100000"/>
              </a:lnSpc>
            </a:pPr>
            <a:r>
              <a:rPr lang="ko-KR" altLang="en-US" sz="1200" dirty="0">
                <a:solidFill>
                  <a:srgbClr val="C792F2"/>
                </a:solidFill>
              </a:rPr>
              <a:t>개인 사유 주차장 공유 서비스</a:t>
            </a:r>
            <a:endParaRPr lang="ko-KR" altLang="en-US" sz="1400" dirty="0">
              <a:solidFill>
                <a:srgbClr val="C792F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 descr="벽, 실내, 사람, 남자이(가) 표시된 사진&#10;&#10;자동 생성된 설명">
            <a:extLst>
              <a:ext uri="{FF2B5EF4-FFF2-40B4-BE49-F238E27FC236}">
                <a16:creationId xmlns:a16="http://schemas.microsoft.com/office/drawing/2014/main" id="{F7C4C0AB-3E27-4EF7-A27E-8DD50F089B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311" y="290776"/>
            <a:ext cx="825033" cy="104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72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165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-apple-system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2021년도 소프트웨어학과 졸업작품전시회 팜플렛</dc:title>
  <dc:creator>Kim minjee</dc:creator>
  <cp:lastModifiedBy>김진우</cp:lastModifiedBy>
  <cp:revision>17</cp:revision>
  <dcterms:created xsi:type="dcterms:W3CDTF">2021-11-04T03:07:52Z</dcterms:created>
  <dcterms:modified xsi:type="dcterms:W3CDTF">2021-11-06T11:51:54Z</dcterms:modified>
</cp:coreProperties>
</file>