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3" r:id="rId3"/>
    <p:sldId id="302" r:id="rId4"/>
    <p:sldId id="303" r:id="rId5"/>
    <p:sldId id="268" r:id="rId6"/>
    <p:sldId id="299" r:id="rId7"/>
    <p:sldId id="270" r:id="rId8"/>
    <p:sldId id="281" r:id="rId9"/>
    <p:sldId id="300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우 김" initials="진김" lastIdx="3" clrIdx="0">
    <p:extLst>
      <p:ext uri="{19B8F6BF-5375-455C-9EA6-DF929625EA0E}">
        <p15:presenceInfo xmlns:p15="http://schemas.microsoft.com/office/powerpoint/2012/main" userId="5178aeb836754b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1947F-4FF4-4B79-ACA1-1173FEF61EF1}" v="254" dt="2021-06-08T11:45:58.61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61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우 김" userId="5178aeb836754bba" providerId="LiveId" clId="{E841947F-4FF4-4B79-ACA1-1173FEF61EF1}"/>
    <pc:docChg chg="undo custSel addSld delSld modSld sldOrd">
      <pc:chgData name="진우 김" userId="5178aeb836754bba" providerId="LiveId" clId="{E841947F-4FF4-4B79-ACA1-1173FEF61EF1}" dt="2021-06-08T11:46:05.089" v="3234" actId="2696"/>
      <pc:docMkLst>
        <pc:docMk/>
      </pc:docMkLst>
      <pc:sldChg chg="modSp mod">
        <pc:chgData name="진우 김" userId="5178aeb836754bba" providerId="LiveId" clId="{E841947F-4FF4-4B79-ACA1-1173FEF61EF1}" dt="2021-06-08T11:22:41.140" v="16" actId="20577"/>
        <pc:sldMkLst>
          <pc:docMk/>
          <pc:sldMk cId="106904919" sldId="261"/>
        </pc:sldMkLst>
        <pc:spChg chg="mod">
          <ac:chgData name="진우 김" userId="5178aeb836754bba" providerId="LiveId" clId="{E841947F-4FF4-4B79-ACA1-1173FEF61EF1}" dt="2021-06-08T11:22:41.140" v="16" actId="20577"/>
          <ac:spMkLst>
            <pc:docMk/>
            <pc:sldMk cId="106904919" sldId="261"/>
            <ac:spMk id="4" creationId="{339C3B30-F44E-4F20-ADE8-194C8C97CD67}"/>
          </ac:spMkLst>
        </pc:spChg>
        <pc:spChg chg="mod">
          <ac:chgData name="진우 김" userId="5178aeb836754bba" providerId="LiveId" clId="{E841947F-4FF4-4B79-ACA1-1173FEF61EF1}" dt="2021-06-08T11:22:25.164" v="12"/>
          <ac:spMkLst>
            <pc:docMk/>
            <pc:sldMk cId="106904919" sldId="261"/>
            <ac:spMk id="7" creationId="{5953ECC8-9DFC-4E31-BEA6-D1FD08CDAC79}"/>
          </ac:spMkLst>
        </pc:spChg>
      </pc:sldChg>
      <pc:sldChg chg="modSp mod">
        <pc:chgData name="진우 김" userId="5178aeb836754bba" providerId="LiveId" clId="{E841947F-4FF4-4B79-ACA1-1173FEF61EF1}" dt="2021-06-08T11:29:27.398" v="713"/>
        <pc:sldMkLst>
          <pc:docMk/>
          <pc:sldMk cId="2475092730" sldId="263"/>
        </pc:sldMkLst>
        <pc:spChg chg="mod">
          <ac:chgData name="진우 김" userId="5178aeb836754bba" providerId="LiveId" clId="{E841947F-4FF4-4B79-ACA1-1173FEF61EF1}" dt="2021-06-08T11:29:27.398" v="713"/>
          <ac:spMkLst>
            <pc:docMk/>
            <pc:sldMk cId="2475092730" sldId="263"/>
            <ac:spMk id="7" creationId="{35FE9903-E4AF-49FC-8926-C4E05DE0251A}"/>
          </ac:spMkLst>
        </pc:spChg>
      </pc:sldChg>
      <pc:sldChg chg="modSp mod">
        <pc:chgData name="진우 김" userId="5178aeb836754bba" providerId="LiveId" clId="{E841947F-4FF4-4B79-ACA1-1173FEF61EF1}" dt="2021-06-08T11:40:54.440" v="2828" actId="255"/>
        <pc:sldMkLst>
          <pc:docMk/>
          <pc:sldMk cId="2567376050" sldId="268"/>
        </pc:sldMkLst>
        <pc:spChg chg="mod">
          <ac:chgData name="진우 김" userId="5178aeb836754bba" providerId="LiveId" clId="{E841947F-4FF4-4B79-ACA1-1173FEF61EF1}" dt="2021-06-08T11:40:40.073" v="2816" actId="1076"/>
          <ac:spMkLst>
            <pc:docMk/>
            <pc:sldMk cId="2567376050" sldId="268"/>
            <ac:spMk id="3" creationId="{716EE888-5BAC-4636-9084-5EC4A8800310}"/>
          </ac:spMkLst>
        </pc:spChg>
        <pc:spChg chg="mod">
          <ac:chgData name="진우 김" userId="5178aeb836754bba" providerId="LiveId" clId="{E841947F-4FF4-4B79-ACA1-1173FEF61EF1}" dt="2021-06-08T11:40:54.440" v="2828" actId="255"/>
          <ac:spMkLst>
            <pc:docMk/>
            <pc:sldMk cId="2567376050" sldId="268"/>
            <ac:spMk id="5" creationId="{A0521D8C-3D18-4224-B4C6-016BC32325AC}"/>
          </ac:spMkLst>
        </pc:spChg>
      </pc:sldChg>
      <pc:sldChg chg="modSp mod">
        <pc:chgData name="진우 김" userId="5178aeb836754bba" providerId="LiveId" clId="{E841947F-4FF4-4B79-ACA1-1173FEF61EF1}" dt="2021-06-08T11:43:17.565" v="2992" actId="20577"/>
        <pc:sldMkLst>
          <pc:docMk/>
          <pc:sldMk cId="1701650393" sldId="270"/>
        </pc:sldMkLst>
        <pc:spChg chg="mod">
          <ac:chgData name="진우 김" userId="5178aeb836754bba" providerId="LiveId" clId="{E841947F-4FF4-4B79-ACA1-1173FEF61EF1}" dt="2021-06-08T11:43:17.565" v="2992" actId="20577"/>
          <ac:spMkLst>
            <pc:docMk/>
            <pc:sldMk cId="1701650393" sldId="270"/>
            <ac:spMk id="4" creationId="{78826A06-E44B-4E6C-A236-5E60D2FBD91A}"/>
          </ac:spMkLst>
        </pc:spChg>
        <pc:spChg chg="mod">
          <ac:chgData name="진우 김" userId="5178aeb836754bba" providerId="LiveId" clId="{E841947F-4FF4-4B79-ACA1-1173FEF61EF1}" dt="2021-06-08T11:43:07.692" v="2974" actId="20577"/>
          <ac:spMkLst>
            <pc:docMk/>
            <pc:sldMk cId="1701650393" sldId="270"/>
            <ac:spMk id="7" creationId="{AEBD2FAA-F446-41B0-85D6-6D47AAA368D7}"/>
          </ac:spMkLst>
        </pc:spChg>
      </pc:sldChg>
      <pc:sldChg chg="modSp mod">
        <pc:chgData name="진우 김" userId="5178aeb836754bba" providerId="LiveId" clId="{E841947F-4FF4-4B79-ACA1-1173FEF61EF1}" dt="2021-06-08T11:45:12.622" v="3065"/>
        <pc:sldMkLst>
          <pc:docMk/>
          <pc:sldMk cId="588765290" sldId="281"/>
        </pc:sldMkLst>
        <pc:spChg chg="mod">
          <ac:chgData name="진우 김" userId="5178aeb836754bba" providerId="LiveId" clId="{E841947F-4FF4-4B79-ACA1-1173FEF61EF1}" dt="2021-06-08T11:44:35.221" v="3016" actId="20577"/>
          <ac:spMkLst>
            <pc:docMk/>
            <pc:sldMk cId="588765290" sldId="281"/>
            <ac:spMk id="2" creationId="{10E56538-49DB-4844-B1FC-829B631A6D5C}"/>
          </ac:spMkLst>
        </pc:spChg>
        <pc:spChg chg="mod">
          <ac:chgData name="진우 김" userId="5178aeb836754bba" providerId="LiveId" clId="{E841947F-4FF4-4B79-ACA1-1173FEF61EF1}" dt="2021-06-08T11:45:12.622" v="3065"/>
          <ac:spMkLst>
            <pc:docMk/>
            <pc:sldMk cId="588765290" sldId="281"/>
            <ac:spMk id="3" creationId="{F8BF832D-03E9-485B-9522-52A5456BBE38}"/>
          </ac:spMkLst>
        </pc:spChg>
      </pc:sldChg>
      <pc:sldChg chg="addSp delSp modSp mod">
        <pc:chgData name="진우 김" userId="5178aeb836754bba" providerId="LiveId" clId="{E841947F-4FF4-4B79-ACA1-1173FEF61EF1}" dt="2021-06-08T11:42:25.195" v="2905" actId="1076"/>
        <pc:sldMkLst>
          <pc:docMk/>
          <pc:sldMk cId="943943164" sldId="299"/>
        </pc:sldMkLst>
        <pc:spChg chg="mod">
          <ac:chgData name="진우 김" userId="5178aeb836754bba" providerId="LiveId" clId="{E841947F-4FF4-4B79-ACA1-1173FEF61EF1}" dt="2021-06-08T11:42:25.195" v="2905" actId="1076"/>
          <ac:spMkLst>
            <pc:docMk/>
            <pc:sldMk cId="943943164" sldId="299"/>
            <ac:spMk id="2" creationId="{EBBD8304-46B8-4C88-8C98-166CB28FBDF6}"/>
          </ac:spMkLst>
        </pc:spChg>
        <pc:spChg chg="add del mod">
          <ac:chgData name="진우 김" userId="5178aeb836754bba" providerId="LiveId" clId="{E841947F-4FF4-4B79-ACA1-1173FEF61EF1}" dt="2021-06-08T11:42:13.607" v="2902" actId="1076"/>
          <ac:spMkLst>
            <pc:docMk/>
            <pc:sldMk cId="943943164" sldId="299"/>
            <ac:spMk id="7" creationId="{FEF8BE14-1ED6-4C51-8C99-C086102633DE}"/>
          </ac:spMkLst>
        </pc:spChg>
        <pc:spChg chg="add del mod">
          <ac:chgData name="진우 김" userId="5178aeb836754bba" providerId="LiveId" clId="{E841947F-4FF4-4B79-ACA1-1173FEF61EF1}" dt="2021-06-08T11:41:16.833" v="2834" actId="21"/>
          <ac:spMkLst>
            <pc:docMk/>
            <pc:sldMk cId="943943164" sldId="299"/>
            <ac:spMk id="8" creationId="{7ED8C813-0F60-4BBD-9B7F-CA7C4CF0B748}"/>
          </ac:spMkLst>
        </pc:spChg>
        <pc:picChg chg="add mod ord">
          <ac:chgData name="진우 김" userId="5178aeb836754bba" providerId="LiveId" clId="{E841947F-4FF4-4B79-ACA1-1173FEF61EF1}" dt="2021-06-08T11:42:16.588" v="2903" actId="1076"/>
          <ac:picMkLst>
            <pc:docMk/>
            <pc:sldMk cId="943943164" sldId="299"/>
            <ac:picMk id="4" creationId="{79A4CC9A-3709-445F-A43B-0222B952255F}"/>
          </ac:picMkLst>
        </pc:picChg>
        <pc:picChg chg="del">
          <ac:chgData name="진우 김" userId="5178aeb836754bba" providerId="LiveId" clId="{E841947F-4FF4-4B79-ACA1-1173FEF61EF1}" dt="2021-06-08T11:41:09.005" v="2831" actId="21"/>
          <ac:picMkLst>
            <pc:docMk/>
            <pc:sldMk cId="943943164" sldId="299"/>
            <ac:picMk id="6" creationId="{949F33D3-D2DA-4795-ACF3-CB8105170DBE}"/>
          </ac:picMkLst>
        </pc:picChg>
      </pc:sldChg>
      <pc:sldChg chg="modSp mod">
        <pc:chgData name="진우 김" userId="5178aeb836754bba" providerId="LiveId" clId="{E841947F-4FF4-4B79-ACA1-1173FEF61EF1}" dt="2021-06-08T11:45:58.618" v="3233" actId="20577"/>
        <pc:sldMkLst>
          <pc:docMk/>
          <pc:sldMk cId="3092446605" sldId="300"/>
        </pc:sldMkLst>
        <pc:spChg chg="mod">
          <ac:chgData name="진우 김" userId="5178aeb836754bba" providerId="LiveId" clId="{E841947F-4FF4-4B79-ACA1-1173FEF61EF1}" dt="2021-06-08T11:44:53.168" v="3025" actId="20577"/>
          <ac:spMkLst>
            <pc:docMk/>
            <pc:sldMk cId="3092446605" sldId="300"/>
            <ac:spMk id="2" creationId="{10E56538-49DB-4844-B1FC-829B631A6D5C}"/>
          </ac:spMkLst>
        </pc:spChg>
        <pc:spChg chg="mod">
          <ac:chgData name="진우 김" userId="5178aeb836754bba" providerId="LiveId" clId="{E841947F-4FF4-4B79-ACA1-1173FEF61EF1}" dt="2021-06-08T11:45:58.618" v="3233" actId="20577"/>
          <ac:spMkLst>
            <pc:docMk/>
            <pc:sldMk cId="3092446605" sldId="300"/>
            <ac:spMk id="3" creationId="{F8BF832D-03E9-485B-9522-52A5456BBE38}"/>
          </ac:spMkLst>
        </pc:spChg>
      </pc:sldChg>
      <pc:sldChg chg="del">
        <pc:chgData name="진우 김" userId="5178aeb836754bba" providerId="LiveId" clId="{E841947F-4FF4-4B79-ACA1-1173FEF61EF1}" dt="2021-06-08T11:46:05.089" v="3234" actId="2696"/>
        <pc:sldMkLst>
          <pc:docMk/>
          <pc:sldMk cId="3293342770" sldId="301"/>
        </pc:sldMkLst>
      </pc:sldChg>
      <pc:sldChg chg="modSp add mod">
        <pc:chgData name="진우 김" userId="5178aeb836754bba" providerId="LiveId" clId="{E841947F-4FF4-4B79-ACA1-1173FEF61EF1}" dt="2021-06-08T11:32:26.444" v="1650" actId="20577"/>
        <pc:sldMkLst>
          <pc:docMk/>
          <pc:sldMk cId="3265467977" sldId="302"/>
        </pc:sldMkLst>
        <pc:spChg chg="mod">
          <ac:chgData name="진우 김" userId="5178aeb836754bba" providerId="LiveId" clId="{E841947F-4FF4-4B79-ACA1-1173FEF61EF1}" dt="2021-06-08T11:29:35.811" v="729" actId="20577"/>
          <ac:spMkLst>
            <pc:docMk/>
            <pc:sldMk cId="3265467977" sldId="302"/>
            <ac:spMk id="2" creationId="{00000000-0000-0000-0000-000000000000}"/>
          </ac:spMkLst>
        </pc:spChg>
        <pc:spChg chg="mod">
          <ac:chgData name="진우 김" userId="5178aeb836754bba" providerId="LiveId" clId="{E841947F-4FF4-4B79-ACA1-1173FEF61EF1}" dt="2021-06-08T11:32:26.444" v="1650" actId="20577"/>
          <ac:spMkLst>
            <pc:docMk/>
            <pc:sldMk cId="3265467977" sldId="302"/>
            <ac:spMk id="7" creationId="{35FE9903-E4AF-49FC-8926-C4E05DE0251A}"/>
          </ac:spMkLst>
        </pc:spChg>
      </pc:sldChg>
      <pc:sldChg chg="modSp add mod ord">
        <pc:chgData name="진우 김" userId="5178aeb836754bba" providerId="LiveId" clId="{E841947F-4FF4-4B79-ACA1-1173FEF61EF1}" dt="2021-06-08T11:37:24.370" v="2330"/>
        <pc:sldMkLst>
          <pc:docMk/>
          <pc:sldMk cId="1933291784" sldId="303"/>
        </pc:sldMkLst>
        <pc:spChg chg="mod">
          <ac:chgData name="진우 김" userId="5178aeb836754bba" providerId="LiveId" clId="{E841947F-4FF4-4B79-ACA1-1173FEF61EF1}" dt="2021-06-08T11:34:40.111" v="1859" actId="20577"/>
          <ac:spMkLst>
            <pc:docMk/>
            <pc:sldMk cId="1933291784" sldId="303"/>
            <ac:spMk id="3" creationId="{716EE888-5BAC-4636-9084-5EC4A8800310}"/>
          </ac:spMkLst>
        </pc:spChg>
        <pc:spChg chg="mod">
          <ac:chgData name="진우 김" userId="5178aeb836754bba" providerId="LiveId" clId="{E841947F-4FF4-4B79-ACA1-1173FEF61EF1}" dt="2021-06-08T11:37:24.370" v="2330"/>
          <ac:spMkLst>
            <pc:docMk/>
            <pc:sldMk cId="1933291784" sldId="303"/>
            <ac:spMk id="5" creationId="{A0521D8C-3D18-4224-B4C6-016BC32325AC}"/>
          </ac:spMkLst>
        </pc:spChg>
      </pc:sldChg>
    </pc:docChg>
  </pc:docChgLst>
  <pc:docChgLst>
    <pc:chgData name="진우 김" userId="5178aeb836754bba" providerId="LiveId" clId="{91181932-E9AD-4948-9DF5-56AA6914C233}"/>
    <pc:docChg chg="undo custSel addSld delSld modSld sldOrd">
      <pc:chgData name="진우 김" userId="5178aeb836754bba" providerId="LiveId" clId="{91181932-E9AD-4948-9DF5-56AA6914C233}" dt="2021-03-14T15:52:12.492" v="6367" actId="20577"/>
      <pc:docMkLst>
        <pc:docMk/>
      </pc:docMkLst>
      <pc:sldChg chg="modSp mod">
        <pc:chgData name="진우 김" userId="5178aeb836754bba" providerId="LiveId" clId="{91181932-E9AD-4948-9DF5-56AA6914C233}" dt="2021-03-13T10:55:16.932" v="134" actId="1076"/>
        <pc:sldMkLst>
          <pc:docMk/>
          <pc:sldMk cId="106904919" sldId="261"/>
        </pc:sldMkLst>
        <pc:spChg chg="mod">
          <ac:chgData name="진우 김" userId="5178aeb836754bba" providerId="LiveId" clId="{91181932-E9AD-4948-9DF5-56AA6914C233}" dt="2021-03-13T10:55:16.932" v="134" actId="1076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진우 김" userId="5178aeb836754bba" providerId="LiveId" clId="{91181932-E9AD-4948-9DF5-56AA6914C233}" dt="2021-03-13T10:41:54.579" v="98" actId="20577"/>
          <ac:spMkLst>
            <pc:docMk/>
            <pc:sldMk cId="106904919" sldId="261"/>
            <ac:spMk id="3" creationId="{00000000-0000-0000-0000-000000000000}"/>
          </ac:spMkLst>
        </pc:spChg>
        <pc:spChg chg="mod">
          <ac:chgData name="진우 김" userId="5178aeb836754bba" providerId="LiveId" clId="{91181932-E9AD-4948-9DF5-56AA6914C233}" dt="2021-03-13T10:53:42.265" v="99" actId="1076"/>
          <ac:spMkLst>
            <pc:docMk/>
            <pc:sldMk cId="106904919" sldId="261"/>
            <ac:spMk id="4" creationId="{339C3B30-F44E-4F20-ADE8-194C8C97CD67}"/>
          </ac:spMkLst>
        </pc:spChg>
      </pc:sldChg>
      <pc:sldChg chg="modSp mod">
        <pc:chgData name="진우 김" userId="5178aeb836754bba" providerId="LiveId" clId="{91181932-E9AD-4948-9DF5-56AA6914C233}" dt="2021-03-14T11:14:45.735" v="1016" actId="20577"/>
        <pc:sldMkLst>
          <pc:docMk/>
          <pc:sldMk cId="2475092730" sldId="263"/>
        </pc:sldMkLst>
        <pc:spChg chg="mod">
          <ac:chgData name="진우 김" userId="5178aeb836754bba" providerId="LiveId" clId="{91181932-E9AD-4948-9DF5-56AA6914C233}" dt="2021-03-14T11:14:45.735" v="1016" actId="20577"/>
          <ac:spMkLst>
            <pc:docMk/>
            <pc:sldMk cId="2475092730" sldId="263"/>
            <ac:spMk id="7" creationId="{35FE9903-E4AF-49FC-8926-C4E05DE0251A}"/>
          </ac:spMkLst>
        </pc:spChg>
      </pc:sldChg>
      <pc:sldChg chg="addSp delSp modSp del mod ord">
        <pc:chgData name="진우 김" userId="5178aeb836754bba" providerId="LiveId" clId="{91181932-E9AD-4948-9DF5-56AA6914C233}" dt="2021-03-14T14:54:50.321" v="3665" actId="2696"/>
        <pc:sldMkLst>
          <pc:docMk/>
          <pc:sldMk cId="2819476735" sldId="267"/>
        </pc:sldMkLst>
        <pc:spChg chg="add mod">
          <ac:chgData name="진우 김" userId="5178aeb836754bba" providerId="LiveId" clId="{91181932-E9AD-4948-9DF5-56AA6914C233}" dt="2021-03-14T14:50:50.811" v="3615" actId="1076"/>
          <ac:spMkLst>
            <pc:docMk/>
            <pc:sldMk cId="2819476735" sldId="267"/>
            <ac:spMk id="5" creationId="{9D101703-BD0F-4A53-A9F7-C813F4AF3B26}"/>
          </ac:spMkLst>
        </pc:spChg>
        <pc:spChg chg="mod">
          <ac:chgData name="진우 김" userId="5178aeb836754bba" providerId="LiveId" clId="{91181932-E9AD-4948-9DF5-56AA6914C233}" dt="2021-03-14T14:14:56.990" v="2726" actId="20577"/>
          <ac:spMkLst>
            <pc:docMk/>
            <pc:sldMk cId="2819476735" sldId="267"/>
            <ac:spMk id="7" creationId="{AEBD2FAA-F446-41B0-85D6-6D47AAA368D7}"/>
          </ac:spMkLst>
        </pc:spChg>
        <pc:picChg chg="del">
          <ac:chgData name="진우 김" userId="5178aeb836754bba" providerId="LiveId" clId="{91181932-E9AD-4948-9DF5-56AA6914C233}" dt="2021-03-14T14:15:09.343" v="2739" actId="21"/>
          <ac:picMkLst>
            <pc:docMk/>
            <pc:sldMk cId="2819476735" sldId="267"/>
            <ac:picMk id="3" creationId="{4247D278-1132-4579-AF81-6152EF15242D}"/>
          </ac:picMkLst>
        </pc:picChg>
        <pc:picChg chg="add mod">
          <ac:chgData name="진우 김" userId="5178aeb836754bba" providerId="LiveId" clId="{91181932-E9AD-4948-9DF5-56AA6914C233}" dt="2021-03-14T14:26:05.852" v="3120"/>
          <ac:picMkLst>
            <pc:docMk/>
            <pc:sldMk cId="2819476735" sldId="267"/>
            <ac:picMk id="4" creationId="{85AA2A2A-D5E6-418B-8267-9B72224532F0}"/>
          </ac:picMkLst>
        </pc:picChg>
      </pc:sldChg>
      <pc:sldChg chg="modSp mod">
        <pc:chgData name="진우 김" userId="5178aeb836754bba" providerId="LiveId" clId="{91181932-E9AD-4948-9DF5-56AA6914C233}" dt="2021-03-14T15:43:07.371" v="5895" actId="20577"/>
        <pc:sldMkLst>
          <pc:docMk/>
          <pc:sldMk cId="2567376050" sldId="268"/>
        </pc:sldMkLst>
        <pc:spChg chg="mod">
          <ac:chgData name="진우 김" userId="5178aeb836754bba" providerId="LiveId" clId="{91181932-E9AD-4948-9DF5-56AA6914C233}" dt="2021-03-14T11:50:47.225" v="2616" actId="14100"/>
          <ac:spMkLst>
            <pc:docMk/>
            <pc:sldMk cId="2567376050" sldId="268"/>
            <ac:spMk id="3" creationId="{716EE888-5BAC-4636-9084-5EC4A8800310}"/>
          </ac:spMkLst>
        </pc:spChg>
        <pc:spChg chg="mod">
          <ac:chgData name="진우 김" userId="5178aeb836754bba" providerId="LiveId" clId="{91181932-E9AD-4948-9DF5-56AA6914C233}" dt="2021-03-14T15:43:07.371" v="5895" actId="20577"/>
          <ac:spMkLst>
            <pc:docMk/>
            <pc:sldMk cId="2567376050" sldId="268"/>
            <ac:spMk id="5" creationId="{A0521D8C-3D18-4224-B4C6-016BC32325AC}"/>
          </ac:spMkLst>
        </pc:spChg>
      </pc:sldChg>
      <pc:sldChg chg="modSp mod ord">
        <pc:chgData name="진우 김" userId="5178aeb836754bba" providerId="LiveId" clId="{91181932-E9AD-4948-9DF5-56AA6914C233}" dt="2021-03-14T15:16:57.609" v="4733"/>
        <pc:sldMkLst>
          <pc:docMk/>
          <pc:sldMk cId="1701650393" sldId="270"/>
        </pc:sldMkLst>
        <pc:spChg chg="mod">
          <ac:chgData name="진우 김" userId="5178aeb836754bba" providerId="LiveId" clId="{91181932-E9AD-4948-9DF5-56AA6914C233}" dt="2021-03-14T12:01:16.704" v="2712" actId="20577"/>
          <ac:spMkLst>
            <pc:docMk/>
            <pc:sldMk cId="1701650393" sldId="270"/>
            <ac:spMk id="4" creationId="{78826A06-E44B-4E6C-A236-5E60D2FBD91A}"/>
          </ac:spMkLst>
        </pc:spChg>
        <pc:spChg chg="mod">
          <ac:chgData name="진우 김" userId="5178aeb836754bba" providerId="LiveId" clId="{91181932-E9AD-4948-9DF5-56AA6914C233}" dt="2021-03-14T11:53:21.253" v="2617"/>
          <ac:spMkLst>
            <pc:docMk/>
            <pc:sldMk cId="1701650393" sldId="270"/>
            <ac:spMk id="7" creationId="{AEBD2FAA-F446-41B0-85D6-6D47AAA368D7}"/>
          </ac:spMkLst>
        </pc:spChg>
      </pc:sldChg>
      <pc:sldChg chg="del">
        <pc:chgData name="진우 김" userId="5178aeb836754bba" providerId="LiveId" clId="{91181932-E9AD-4948-9DF5-56AA6914C233}" dt="2021-03-14T14:55:44.356" v="3673" actId="2696"/>
        <pc:sldMkLst>
          <pc:docMk/>
          <pc:sldMk cId="2125466497" sldId="271"/>
        </pc:sldMkLst>
      </pc:sldChg>
      <pc:sldChg chg="add del">
        <pc:chgData name="진우 김" userId="5178aeb836754bba" providerId="LiveId" clId="{91181932-E9AD-4948-9DF5-56AA6914C233}" dt="2021-03-14T14:56:23.654" v="3678"/>
        <pc:sldMkLst>
          <pc:docMk/>
          <pc:sldMk cId="3605555326" sldId="271"/>
        </pc:sldMkLst>
      </pc:sldChg>
      <pc:sldChg chg="addSp delSp modSp add mod addCm delCm modCm">
        <pc:chgData name="진우 김" userId="5178aeb836754bba" providerId="LiveId" clId="{91181932-E9AD-4948-9DF5-56AA6914C233}" dt="2021-03-14T15:50:52.771" v="6328" actId="167"/>
        <pc:sldMkLst>
          <pc:docMk/>
          <pc:sldMk cId="2649918397" sldId="272"/>
        </pc:sldMkLst>
        <pc:spChg chg="add mod ord">
          <ac:chgData name="진우 김" userId="5178aeb836754bba" providerId="LiveId" clId="{91181932-E9AD-4948-9DF5-56AA6914C233}" dt="2021-03-14T15:50:52.771" v="6328" actId="167"/>
          <ac:spMkLst>
            <pc:docMk/>
            <pc:sldMk cId="2649918397" sldId="272"/>
            <ac:spMk id="5" creationId="{E10E50B4-4DEC-466F-BAB4-DBF66DE013D9}"/>
          </ac:spMkLst>
        </pc:spChg>
        <pc:spChg chg="mod">
          <ac:chgData name="진우 김" userId="5178aeb836754bba" providerId="LiveId" clId="{91181932-E9AD-4948-9DF5-56AA6914C233}" dt="2021-03-14T14:53:16.677" v="3640" actId="14100"/>
          <ac:spMkLst>
            <pc:docMk/>
            <pc:sldMk cId="2649918397" sldId="272"/>
            <ac:spMk id="7" creationId="{AEBD2FAA-F446-41B0-85D6-6D47AAA368D7}"/>
          </ac:spMkLst>
        </pc:spChg>
        <pc:spChg chg="add mod">
          <ac:chgData name="진우 김" userId="5178aeb836754bba" providerId="LiveId" clId="{91181932-E9AD-4948-9DF5-56AA6914C233}" dt="2021-03-14T14:53:57.706" v="3656" actId="1076"/>
          <ac:spMkLst>
            <pc:docMk/>
            <pc:sldMk cId="2649918397" sldId="272"/>
            <ac:spMk id="8" creationId="{6C6F3A49-04B1-4C22-8292-8F6B9E9D0DFD}"/>
          </ac:spMkLst>
        </pc:spChg>
        <pc:spChg chg="add mod ord">
          <ac:chgData name="진우 김" userId="5178aeb836754bba" providerId="LiveId" clId="{91181932-E9AD-4948-9DF5-56AA6914C233}" dt="2021-03-14T15:50:52.434" v="6327" actId="167"/>
          <ac:spMkLst>
            <pc:docMk/>
            <pc:sldMk cId="2649918397" sldId="272"/>
            <ac:spMk id="10" creationId="{7302A7B7-8A83-4326-A7A2-4CD35BA6E083}"/>
          </ac:spMkLst>
        </pc:spChg>
        <pc:picChg chg="del">
          <ac:chgData name="진우 김" userId="5178aeb836754bba" providerId="LiveId" clId="{91181932-E9AD-4948-9DF5-56AA6914C233}" dt="2021-03-14T14:15:06.502" v="2738" actId="21"/>
          <ac:picMkLst>
            <pc:docMk/>
            <pc:sldMk cId="2649918397" sldId="272"/>
            <ac:picMk id="3" creationId="{4247D278-1132-4579-AF81-6152EF15242D}"/>
          </ac:picMkLst>
        </pc:picChg>
        <pc:picChg chg="add mod modCrop">
          <ac:chgData name="진우 김" userId="5178aeb836754bba" providerId="LiveId" clId="{91181932-E9AD-4948-9DF5-56AA6914C233}" dt="2021-03-14T14:53:52.521" v="3654" actId="1076"/>
          <ac:picMkLst>
            <pc:docMk/>
            <pc:sldMk cId="2649918397" sldId="272"/>
            <ac:picMk id="4" creationId="{FFD22EC9-05FF-4A31-B947-1122908D624C}"/>
          </ac:picMkLst>
        </pc:picChg>
        <pc:picChg chg="add del mod">
          <ac:chgData name="진우 김" userId="5178aeb836754bba" providerId="LiveId" clId="{91181932-E9AD-4948-9DF5-56AA6914C233}" dt="2021-03-14T14:26:51.298" v="3128" actId="21"/>
          <ac:picMkLst>
            <pc:docMk/>
            <pc:sldMk cId="2649918397" sldId="272"/>
            <ac:picMk id="6" creationId="{DFBC79C9-EE0A-4527-B78F-F3FBF20228C6}"/>
          </ac:picMkLst>
        </pc:picChg>
        <pc:picChg chg="add mod">
          <ac:chgData name="진우 김" userId="5178aeb836754bba" providerId="LiveId" clId="{91181932-E9AD-4948-9DF5-56AA6914C233}" dt="2021-03-14T14:53:48.857" v="3653" actId="1076"/>
          <ac:picMkLst>
            <pc:docMk/>
            <pc:sldMk cId="2649918397" sldId="272"/>
            <ac:picMk id="9" creationId="{FB6E2C4A-09A1-46BE-A25B-494B4926FEF4}"/>
          </ac:picMkLst>
        </pc:picChg>
      </pc:sldChg>
      <pc:sldChg chg="addSp delSp modSp new del mod">
        <pc:chgData name="진우 김" userId="5178aeb836754bba" providerId="LiveId" clId="{91181932-E9AD-4948-9DF5-56AA6914C233}" dt="2021-03-14T14:26:03.604" v="3119" actId="2696"/>
        <pc:sldMkLst>
          <pc:docMk/>
          <pc:sldMk cId="590050316" sldId="273"/>
        </pc:sldMkLst>
        <pc:spChg chg="mod">
          <ac:chgData name="진우 김" userId="5178aeb836754bba" providerId="LiveId" clId="{91181932-E9AD-4948-9DF5-56AA6914C233}" dt="2021-03-14T14:15:44.854" v="2805" actId="403"/>
          <ac:spMkLst>
            <pc:docMk/>
            <pc:sldMk cId="590050316" sldId="273"/>
            <ac:spMk id="2" creationId="{CA6755AD-73A5-46A5-9BA2-4B9EB554A6FA}"/>
          </ac:spMkLst>
        </pc:spChg>
        <pc:spChg chg="mod">
          <ac:chgData name="진우 김" userId="5178aeb836754bba" providerId="LiveId" clId="{91181932-E9AD-4948-9DF5-56AA6914C233}" dt="2021-03-14T14:25:26.252" v="3111" actId="20577"/>
          <ac:spMkLst>
            <pc:docMk/>
            <pc:sldMk cId="590050316" sldId="273"/>
            <ac:spMk id="3" creationId="{23584448-5636-414C-80B3-DC5ABA8AF968}"/>
          </ac:spMkLst>
        </pc:spChg>
        <pc:spChg chg="del">
          <ac:chgData name="진우 김" userId="5178aeb836754bba" providerId="LiveId" clId="{91181932-E9AD-4948-9DF5-56AA6914C233}" dt="2021-03-14T14:16:09.191" v="2918" actId="21"/>
          <ac:spMkLst>
            <pc:docMk/>
            <pc:sldMk cId="590050316" sldId="273"/>
            <ac:spMk id="4" creationId="{E7CE771D-3EB9-49DE-8857-43DF2AA522B9}"/>
          </ac:spMkLst>
        </pc:spChg>
        <pc:spChg chg="add del">
          <ac:chgData name="진우 김" userId="5178aeb836754bba" providerId="LiveId" clId="{91181932-E9AD-4948-9DF5-56AA6914C233}" dt="2021-03-14T14:23:22.951" v="2998" actId="11529"/>
          <ac:spMkLst>
            <pc:docMk/>
            <pc:sldMk cId="590050316" sldId="273"/>
            <ac:spMk id="5" creationId="{6154A94A-CEB9-4E66-ACBB-7ECDDEB92D51}"/>
          </ac:spMkLst>
        </pc:spChg>
        <pc:spChg chg="add del mod">
          <ac:chgData name="진우 김" userId="5178aeb836754bba" providerId="LiveId" clId="{91181932-E9AD-4948-9DF5-56AA6914C233}" dt="2021-03-14T14:25:20.045" v="3095" actId="1076"/>
          <ac:spMkLst>
            <pc:docMk/>
            <pc:sldMk cId="590050316" sldId="273"/>
            <ac:spMk id="6" creationId="{44D41083-9DDD-4742-9A4D-F31C4C078E2A}"/>
          </ac:spMkLst>
        </pc:spChg>
        <pc:spChg chg="add del mod">
          <ac:chgData name="진우 김" userId="5178aeb836754bba" providerId="LiveId" clId="{91181932-E9AD-4948-9DF5-56AA6914C233}" dt="2021-03-14T14:24:10.765" v="3015" actId="21"/>
          <ac:spMkLst>
            <pc:docMk/>
            <pc:sldMk cId="590050316" sldId="273"/>
            <ac:spMk id="7" creationId="{3B742972-65B5-4D64-9FC6-A03064D3E3A8}"/>
          </ac:spMkLst>
        </pc:spChg>
        <pc:spChg chg="add mod">
          <ac:chgData name="진우 김" userId="5178aeb836754bba" providerId="LiveId" clId="{91181932-E9AD-4948-9DF5-56AA6914C233}" dt="2021-03-14T14:25:22.204" v="3096" actId="1076"/>
          <ac:spMkLst>
            <pc:docMk/>
            <pc:sldMk cId="590050316" sldId="273"/>
            <ac:spMk id="8" creationId="{80C04EEF-0C2E-4C5F-92FE-C3EEDC85F3B5}"/>
          </ac:spMkLst>
        </pc:spChg>
        <pc:spChg chg="add mod">
          <ac:chgData name="진우 김" userId="5178aeb836754bba" providerId="LiveId" clId="{91181932-E9AD-4948-9DF5-56AA6914C233}" dt="2021-03-14T14:25:12.692" v="3093" actId="1076"/>
          <ac:spMkLst>
            <pc:docMk/>
            <pc:sldMk cId="590050316" sldId="273"/>
            <ac:spMk id="9" creationId="{29387EBE-1F72-4224-809E-E0C2B4A6AF28}"/>
          </ac:spMkLst>
        </pc:spChg>
        <pc:spChg chg="add mod">
          <ac:chgData name="진우 김" userId="5178aeb836754bba" providerId="LiveId" clId="{91181932-E9AD-4948-9DF5-56AA6914C233}" dt="2021-03-14T14:25:14.227" v="3094" actId="1076"/>
          <ac:spMkLst>
            <pc:docMk/>
            <pc:sldMk cId="590050316" sldId="273"/>
            <ac:spMk id="10" creationId="{3608DDDB-6CC2-4371-92BD-F48CEB9F3716}"/>
          </ac:spMkLst>
        </pc:spChg>
      </pc:sldChg>
      <pc:sldChg chg="addSp delSp modSp add mod">
        <pc:chgData name="진우 김" userId="5178aeb836754bba" providerId="LiveId" clId="{91181932-E9AD-4948-9DF5-56AA6914C233}" dt="2021-03-14T14:54:28.777" v="3664" actId="1076"/>
        <pc:sldMkLst>
          <pc:docMk/>
          <pc:sldMk cId="2758641507" sldId="273"/>
        </pc:sldMkLst>
        <pc:spChg chg="mod">
          <ac:chgData name="진우 김" userId="5178aeb836754bba" providerId="LiveId" clId="{91181932-E9AD-4948-9DF5-56AA6914C233}" dt="2021-03-14T14:54:08.361" v="3657" actId="1076"/>
          <ac:spMkLst>
            <pc:docMk/>
            <pc:sldMk cId="2758641507" sldId="273"/>
            <ac:spMk id="7" creationId="{AEBD2FAA-F446-41B0-85D6-6D47AAA368D7}"/>
          </ac:spMkLst>
        </pc:spChg>
        <pc:spChg chg="add mod">
          <ac:chgData name="진우 김" userId="5178aeb836754bba" providerId="LiveId" clId="{91181932-E9AD-4948-9DF5-56AA6914C233}" dt="2021-03-14T14:54:17.522" v="3660" actId="1076"/>
          <ac:spMkLst>
            <pc:docMk/>
            <pc:sldMk cId="2758641507" sldId="273"/>
            <ac:spMk id="11" creationId="{1CDAC9EC-1588-49E5-B251-B6C4F9333248}"/>
          </ac:spMkLst>
        </pc:spChg>
        <pc:picChg chg="add del mod modCrop">
          <ac:chgData name="진우 김" userId="5178aeb836754bba" providerId="LiveId" clId="{91181932-E9AD-4948-9DF5-56AA6914C233}" dt="2021-03-14T14:29:52.116" v="3342" actId="22"/>
          <ac:picMkLst>
            <pc:docMk/>
            <pc:sldMk cId="2758641507" sldId="273"/>
            <ac:picMk id="3" creationId="{3F740138-9D47-4185-9D3B-0315AFA7D6AC}"/>
          </ac:picMkLst>
        </pc:picChg>
        <pc:picChg chg="del">
          <ac:chgData name="진우 김" userId="5178aeb836754bba" providerId="LiveId" clId="{91181932-E9AD-4948-9DF5-56AA6914C233}" dt="2021-03-14T14:26:47.578" v="3126" actId="21"/>
          <ac:picMkLst>
            <pc:docMk/>
            <pc:sldMk cId="2758641507" sldId="273"/>
            <ac:picMk id="4" creationId="{FFD22EC9-05FF-4A31-B947-1122908D624C}"/>
          </ac:picMkLst>
        </pc:picChg>
        <pc:picChg chg="del">
          <ac:chgData name="진우 김" userId="5178aeb836754bba" providerId="LiveId" clId="{91181932-E9AD-4948-9DF5-56AA6914C233}" dt="2021-03-14T14:26:45.026" v="3125" actId="21"/>
          <ac:picMkLst>
            <pc:docMk/>
            <pc:sldMk cId="2758641507" sldId="273"/>
            <ac:picMk id="6" creationId="{DFBC79C9-EE0A-4527-B78F-F3FBF20228C6}"/>
          </ac:picMkLst>
        </pc:picChg>
        <pc:picChg chg="add del mod modCrop">
          <ac:chgData name="진우 김" userId="5178aeb836754bba" providerId="LiveId" clId="{91181932-E9AD-4948-9DF5-56AA6914C233}" dt="2021-03-14T14:46:16.164" v="3382" actId="21"/>
          <ac:picMkLst>
            <pc:docMk/>
            <pc:sldMk cId="2758641507" sldId="273"/>
            <ac:picMk id="8" creationId="{1AA33C43-7364-44E6-B5EA-8D39F52A3134}"/>
          </ac:picMkLst>
        </pc:picChg>
        <pc:picChg chg="add mod modCrop">
          <ac:chgData name="진우 김" userId="5178aeb836754bba" providerId="LiveId" clId="{91181932-E9AD-4948-9DF5-56AA6914C233}" dt="2021-03-14T14:54:10.641" v="3658" actId="1076"/>
          <ac:picMkLst>
            <pc:docMk/>
            <pc:sldMk cId="2758641507" sldId="273"/>
            <ac:picMk id="10" creationId="{263F2166-0B59-4A79-95A9-84EB5017342E}"/>
          </ac:picMkLst>
        </pc:picChg>
        <pc:picChg chg="add mod">
          <ac:chgData name="진우 김" userId="5178aeb836754bba" providerId="LiveId" clId="{91181932-E9AD-4948-9DF5-56AA6914C233}" dt="2021-03-14T14:54:28.777" v="3664" actId="1076"/>
          <ac:picMkLst>
            <pc:docMk/>
            <pc:sldMk cId="2758641507" sldId="273"/>
            <ac:picMk id="12" creationId="{051CEAA1-942B-4C47-93D0-6AFCE515CD9E}"/>
          </ac:picMkLst>
        </pc:picChg>
      </pc:sldChg>
      <pc:sldChg chg="addSp delSp modSp new del mod ord">
        <pc:chgData name="진우 김" userId="5178aeb836754bba" providerId="LiveId" clId="{91181932-E9AD-4948-9DF5-56AA6914C233}" dt="2021-03-14T15:30:36.080" v="5423" actId="2696"/>
        <pc:sldMkLst>
          <pc:docMk/>
          <pc:sldMk cId="3174884655" sldId="274"/>
        </pc:sldMkLst>
        <pc:spChg chg="mod">
          <ac:chgData name="진우 김" userId="5178aeb836754bba" providerId="LiveId" clId="{91181932-E9AD-4948-9DF5-56AA6914C233}" dt="2021-03-14T14:27:35.168" v="3160" actId="20577"/>
          <ac:spMkLst>
            <pc:docMk/>
            <pc:sldMk cId="3174884655" sldId="274"/>
            <ac:spMk id="2" creationId="{D932EFAB-DA9F-456A-936E-1D8196D2D8C2}"/>
          </ac:spMkLst>
        </pc:spChg>
        <pc:spChg chg="mod">
          <ac:chgData name="진우 김" userId="5178aeb836754bba" providerId="LiveId" clId="{91181932-E9AD-4948-9DF5-56AA6914C233}" dt="2021-03-14T14:51:32.115" v="3631"/>
          <ac:spMkLst>
            <pc:docMk/>
            <pc:sldMk cId="3174884655" sldId="274"/>
            <ac:spMk id="3" creationId="{3B35AD9F-8FF0-41BF-BF5C-FA6C3EA20891}"/>
          </ac:spMkLst>
        </pc:spChg>
        <pc:spChg chg="del">
          <ac:chgData name="진우 김" userId="5178aeb836754bba" providerId="LiveId" clId="{91181932-E9AD-4948-9DF5-56AA6914C233}" dt="2021-03-14T14:27:49.609" v="3229" actId="21"/>
          <ac:spMkLst>
            <pc:docMk/>
            <pc:sldMk cId="3174884655" sldId="274"/>
            <ac:spMk id="4" creationId="{870CEC3B-9813-400E-B0B0-80AD9EAD28F5}"/>
          </ac:spMkLst>
        </pc:spChg>
        <pc:spChg chg="add mod">
          <ac:chgData name="진우 김" userId="5178aeb836754bba" providerId="LiveId" clId="{91181932-E9AD-4948-9DF5-56AA6914C233}" dt="2021-03-14T14:28:51.140" v="3311" actId="1076"/>
          <ac:spMkLst>
            <pc:docMk/>
            <pc:sldMk cId="3174884655" sldId="274"/>
            <ac:spMk id="5" creationId="{83CB3B3C-A50D-4DE1-B8C7-36B966BEB2BC}"/>
          </ac:spMkLst>
        </pc:spChg>
        <pc:spChg chg="add mod">
          <ac:chgData name="진우 김" userId="5178aeb836754bba" providerId="LiveId" clId="{91181932-E9AD-4948-9DF5-56AA6914C233}" dt="2021-03-14T14:28:54.261" v="3313" actId="1076"/>
          <ac:spMkLst>
            <pc:docMk/>
            <pc:sldMk cId="3174884655" sldId="274"/>
            <ac:spMk id="6" creationId="{47ADEB15-8C09-4EB6-94CF-14BA06D3AB3B}"/>
          </ac:spMkLst>
        </pc:spChg>
        <pc:spChg chg="add mod">
          <ac:chgData name="진우 김" userId="5178aeb836754bba" providerId="LiveId" clId="{91181932-E9AD-4948-9DF5-56AA6914C233}" dt="2021-03-14T14:28:56.942" v="3315" actId="1076"/>
          <ac:spMkLst>
            <pc:docMk/>
            <pc:sldMk cId="3174884655" sldId="274"/>
            <ac:spMk id="7" creationId="{1179CF21-CBB8-42E1-8998-B18A5CF20620}"/>
          </ac:spMkLst>
        </pc:spChg>
        <pc:spChg chg="add mod">
          <ac:chgData name="진우 김" userId="5178aeb836754bba" providerId="LiveId" clId="{91181932-E9AD-4948-9DF5-56AA6914C233}" dt="2021-03-14T14:29:00.317" v="3317" actId="1076"/>
          <ac:spMkLst>
            <pc:docMk/>
            <pc:sldMk cId="3174884655" sldId="274"/>
            <ac:spMk id="8" creationId="{C06732CB-D2BA-4205-9E31-ABC304282CAA}"/>
          </ac:spMkLst>
        </pc:spChg>
        <pc:spChg chg="add mod">
          <ac:chgData name="진우 김" userId="5178aeb836754bba" providerId="LiveId" clId="{91181932-E9AD-4948-9DF5-56AA6914C233}" dt="2021-03-14T14:51:42.338" v="3632" actId="207"/>
          <ac:spMkLst>
            <pc:docMk/>
            <pc:sldMk cId="3174884655" sldId="274"/>
            <ac:spMk id="9" creationId="{A6328059-8C13-4F07-AB32-24350C1B11E9}"/>
          </ac:spMkLst>
        </pc:spChg>
        <pc:spChg chg="add del mod">
          <ac:chgData name="진우 김" userId="5178aeb836754bba" providerId="LiveId" clId="{91181932-E9AD-4948-9DF5-56AA6914C233}" dt="2021-03-14T14:47:13.787" v="3426" actId="21"/>
          <ac:spMkLst>
            <pc:docMk/>
            <pc:sldMk cId="3174884655" sldId="274"/>
            <ac:spMk id="10" creationId="{5C62A512-F3DD-44B0-A660-635B1E97013B}"/>
          </ac:spMkLst>
        </pc:spChg>
        <pc:spChg chg="add del mod">
          <ac:chgData name="진우 김" userId="5178aeb836754bba" providerId="LiveId" clId="{91181932-E9AD-4948-9DF5-56AA6914C233}" dt="2021-03-14T14:47:16.069" v="3427" actId="21"/>
          <ac:spMkLst>
            <pc:docMk/>
            <pc:sldMk cId="3174884655" sldId="274"/>
            <ac:spMk id="11" creationId="{DE85D666-D354-4008-817E-87829BA1E8AC}"/>
          </ac:spMkLst>
        </pc:spChg>
        <pc:spChg chg="add mod">
          <ac:chgData name="진우 김" userId="5178aeb836754bba" providerId="LiveId" clId="{91181932-E9AD-4948-9DF5-56AA6914C233}" dt="2021-03-14T14:29:59.729" v="3344" actId="1076"/>
          <ac:spMkLst>
            <pc:docMk/>
            <pc:sldMk cId="3174884655" sldId="274"/>
            <ac:spMk id="12" creationId="{053D4144-24F8-4B5C-8B4B-4C46428D2CDA}"/>
          </ac:spMkLst>
        </pc:spChg>
        <pc:spChg chg="add mod">
          <ac:chgData name="진우 김" userId="5178aeb836754bba" providerId="LiveId" clId="{91181932-E9AD-4948-9DF5-56AA6914C233}" dt="2021-03-14T14:30:02.160" v="3346" actId="1076"/>
          <ac:spMkLst>
            <pc:docMk/>
            <pc:sldMk cId="3174884655" sldId="274"/>
            <ac:spMk id="13" creationId="{EA6D9311-5241-4CBA-9AEA-BEE9A1237A24}"/>
          </ac:spMkLst>
        </pc:spChg>
        <pc:spChg chg="add mod">
          <ac:chgData name="진우 김" userId="5178aeb836754bba" providerId="LiveId" clId="{91181932-E9AD-4948-9DF5-56AA6914C233}" dt="2021-03-14T14:30:12.136" v="3363" actId="1076"/>
          <ac:spMkLst>
            <pc:docMk/>
            <pc:sldMk cId="3174884655" sldId="274"/>
            <ac:spMk id="14" creationId="{0E586B2A-D152-4D1C-B426-960B15F7D9F6}"/>
          </ac:spMkLst>
        </pc:spChg>
        <pc:spChg chg="add mod">
          <ac:chgData name="진우 김" userId="5178aeb836754bba" providerId="LiveId" clId="{91181932-E9AD-4948-9DF5-56AA6914C233}" dt="2021-03-14T14:30:21.528" v="3373" actId="1076"/>
          <ac:spMkLst>
            <pc:docMk/>
            <pc:sldMk cId="3174884655" sldId="274"/>
            <ac:spMk id="15" creationId="{FD2128F7-279B-4042-B4A9-A7C7F65DBFCC}"/>
          </ac:spMkLst>
        </pc:spChg>
      </pc:sldChg>
      <pc:sldChg chg="addSp delSp modSp add del mod">
        <pc:chgData name="진우 김" userId="5178aeb836754bba" providerId="LiveId" clId="{91181932-E9AD-4948-9DF5-56AA6914C233}" dt="2021-03-14T14:54:52.703" v="3666" actId="2696"/>
        <pc:sldMkLst>
          <pc:docMk/>
          <pc:sldMk cId="2578756760" sldId="275"/>
        </pc:sldMkLst>
        <pc:picChg chg="add mod modCrop">
          <ac:chgData name="진우 김" userId="5178aeb836754bba" providerId="LiveId" clId="{91181932-E9AD-4948-9DF5-56AA6914C233}" dt="2021-03-14T14:53:01.861" v="3638" actId="732"/>
          <ac:picMkLst>
            <pc:docMk/>
            <pc:sldMk cId="2578756760" sldId="275"/>
            <ac:picMk id="3" creationId="{19BDCCC0-82BA-4914-9DF8-C997B6E59227}"/>
          </ac:picMkLst>
        </pc:picChg>
        <pc:picChg chg="del">
          <ac:chgData name="진우 김" userId="5178aeb836754bba" providerId="LiveId" clId="{91181932-E9AD-4948-9DF5-56AA6914C233}" dt="2021-03-14T14:47:56.830" v="3435" actId="21"/>
          <ac:picMkLst>
            <pc:docMk/>
            <pc:sldMk cId="2578756760" sldId="275"/>
            <ac:picMk id="4" creationId="{85AA2A2A-D5E6-418B-8267-9B72224532F0}"/>
          </ac:picMkLst>
        </pc:picChg>
      </pc:sldChg>
      <pc:sldChg chg="addSp delSp modSp add mod">
        <pc:chgData name="진우 김" userId="5178aeb836754bba" providerId="LiveId" clId="{91181932-E9AD-4948-9DF5-56AA6914C233}" dt="2021-03-14T15:39:53.106" v="5754" actId="20577"/>
        <pc:sldMkLst>
          <pc:docMk/>
          <pc:sldMk cId="2144221912" sldId="276"/>
        </pc:sldMkLst>
        <pc:spChg chg="add del mod">
          <ac:chgData name="진우 김" userId="5178aeb836754bba" providerId="LiveId" clId="{91181932-E9AD-4948-9DF5-56AA6914C233}" dt="2021-03-14T14:56:20.030" v="3676" actId="767"/>
          <ac:spMkLst>
            <pc:docMk/>
            <pc:sldMk cId="2144221912" sldId="276"/>
            <ac:spMk id="2" creationId="{E25E905C-7E9F-45E0-9622-9365C8A34A8E}"/>
          </ac:spMkLst>
        </pc:spChg>
        <pc:spChg chg="add mod">
          <ac:chgData name="진우 김" userId="5178aeb836754bba" providerId="LiveId" clId="{91181932-E9AD-4948-9DF5-56AA6914C233}" dt="2021-03-14T14:55:02.706" v="3669" actId="1076"/>
          <ac:spMkLst>
            <pc:docMk/>
            <pc:sldMk cId="2144221912" sldId="276"/>
            <ac:spMk id="4" creationId="{2DAEEEAE-6710-43CF-A3BB-4D6E629A0736}"/>
          </ac:spMkLst>
        </pc:spChg>
        <pc:spChg chg="add mod">
          <ac:chgData name="진우 김" userId="5178aeb836754bba" providerId="LiveId" clId="{91181932-E9AD-4948-9DF5-56AA6914C233}" dt="2021-03-14T15:03:57.672" v="4158" actId="1076"/>
          <ac:spMkLst>
            <pc:docMk/>
            <pc:sldMk cId="2144221912" sldId="276"/>
            <ac:spMk id="6" creationId="{B33D989E-855C-47FC-B101-3007C3BBDC87}"/>
          </ac:spMkLst>
        </pc:spChg>
        <pc:spChg chg="mod">
          <ac:chgData name="진우 김" userId="5178aeb836754bba" providerId="LiveId" clId="{91181932-E9AD-4948-9DF5-56AA6914C233}" dt="2021-03-14T14:55:15.565" v="3671" actId="1076"/>
          <ac:spMkLst>
            <pc:docMk/>
            <pc:sldMk cId="2144221912" sldId="276"/>
            <ac:spMk id="7" creationId="{AEBD2FAA-F446-41B0-85D6-6D47AAA368D7}"/>
          </ac:spMkLst>
        </pc:spChg>
        <pc:spChg chg="add mod">
          <ac:chgData name="진우 김" userId="5178aeb836754bba" providerId="LiveId" clId="{91181932-E9AD-4948-9DF5-56AA6914C233}" dt="2021-03-14T15:04:00.880" v="4159" actId="1076"/>
          <ac:spMkLst>
            <pc:docMk/>
            <pc:sldMk cId="2144221912" sldId="276"/>
            <ac:spMk id="8" creationId="{2C401402-7FB1-4BC1-B5DD-87762B44C07D}"/>
          </ac:spMkLst>
        </pc:spChg>
        <pc:spChg chg="add mod">
          <ac:chgData name="진우 김" userId="5178aeb836754bba" providerId="LiveId" clId="{91181932-E9AD-4948-9DF5-56AA6914C233}" dt="2021-03-14T14:59:37.719" v="3980" actId="1076"/>
          <ac:spMkLst>
            <pc:docMk/>
            <pc:sldMk cId="2144221912" sldId="276"/>
            <ac:spMk id="9" creationId="{19E85073-5AE2-440C-8A54-A7739857CDAC}"/>
          </ac:spMkLst>
        </pc:spChg>
        <pc:spChg chg="add mod">
          <ac:chgData name="진우 김" userId="5178aeb836754bba" providerId="LiveId" clId="{91181932-E9AD-4948-9DF5-56AA6914C233}" dt="2021-03-14T14:59:39.533" v="3982" actId="1076"/>
          <ac:spMkLst>
            <pc:docMk/>
            <pc:sldMk cId="2144221912" sldId="276"/>
            <ac:spMk id="11" creationId="{3523181D-911D-4C1C-8C7D-314712DD6B36}"/>
          </ac:spMkLst>
        </pc:spChg>
        <pc:spChg chg="add mod">
          <ac:chgData name="진우 김" userId="5178aeb836754bba" providerId="LiveId" clId="{91181932-E9AD-4948-9DF5-56AA6914C233}" dt="2021-03-14T15:00:28.830" v="4013"/>
          <ac:spMkLst>
            <pc:docMk/>
            <pc:sldMk cId="2144221912" sldId="276"/>
            <ac:spMk id="12" creationId="{F534F701-F6AE-42C4-BF82-3A4DABB07C0B}"/>
          </ac:spMkLst>
        </pc:spChg>
        <pc:spChg chg="add mod">
          <ac:chgData name="진우 김" userId="5178aeb836754bba" providerId="LiveId" clId="{91181932-E9AD-4948-9DF5-56AA6914C233}" dt="2021-03-14T15:00:33.800" v="4029" actId="1076"/>
          <ac:spMkLst>
            <pc:docMk/>
            <pc:sldMk cId="2144221912" sldId="276"/>
            <ac:spMk id="13" creationId="{75308D5B-D47D-44A2-8C87-F68595B75ADA}"/>
          </ac:spMkLst>
        </pc:spChg>
        <pc:spChg chg="add mod">
          <ac:chgData name="진우 김" userId="5178aeb836754bba" providerId="LiveId" clId="{91181932-E9AD-4948-9DF5-56AA6914C233}" dt="2021-03-14T15:01:38.072" v="4046" actId="14100"/>
          <ac:spMkLst>
            <pc:docMk/>
            <pc:sldMk cId="2144221912" sldId="276"/>
            <ac:spMk id="14" creationId="{7D2F2126-51AE-4A6E-8FC0-292EEC76ACB1}"/>
          </ac:spMkLst>
        </pc:spChg>
        <pc:spChg chg="add mod">
          <ac:chgData name="진우 김" userId="5178aeb836754bba" providerId="LiveId" clId="{91181932-E9AD-4948-9DF5-56AA6914C233}" dt="2021-03-14T15:01:29.648" v="4041" actId="14100"/>
          <ac:spMkLst>
            <pc:docMk/>
            <pc:sldMk cId="2144221912" sldId="276"/>
            <ac:spMk id="15" creationId="{F9289925-1B9D-4B7E-B290-031F6989D1D6}"/>
          </ac:spMkLst>
        </pc:spChg>
        <pc:spChg chg="add mod">
          <ac:chgData name="진우 김" userId="5178aeb836754bba" providerId="LiveId" clId="{91181932-E9AD-4948-9DF5-56AA6914C233}" dt="2021-03-14T15:01:33.200" v="4043" actId="14100"/>
          <ac:spMkLst>
            <pc:docMk/>
            <pc:sldMk cId="2144221912" sldId="276"/>
            <ac:spMk id="16" creationId="{0C13D26B-3934-42F0-B513-B3821CDF3FC9}"/>
          </ac:spMkLst>
        </pc:spChg>
        <pc:spChg chg="add del mod">
          <ac:chgData name="진우 김" userId="5178aeb836754bba" providerId="LiveId" clId="{91181932-E9AD-4948-9DF5-56AA6914C233}" dt="2021-03-14T15:01:35.763" v="4045" actId="21"/>
          <ac:spMkLst>
            <pc:docMk/>
            <pc:sldMk cId="2144221912" sldId="276"/>
            <ac:spMk id="17" creationId="{2AE6A2F0-9D0D-4218-9BEC-9F653A62DF60}"/>
          </ac:spMkLst>
        </pc:spChg>
        <pc:spChg chg="add mod">
          <ac:chgData name="진우 김" userId="5178aeb836754bba" providerId="LiveId" clId="{91181932-E9AD-4948-9DF5-56AA6914C233}" dt="2021-03-14T15:39:45.908" v="5752" actId="20577"/>
          <ac:spMkLst>
            <pc:docMk/>
            <pc:sldMk cId="2144221912" sldId="276"/>
            <ac:spMk id="18" creationId="{79E0AAE5-CBA7-43C1-AED3-31BD90F0A0A6}"/>
          </ac:spMkLst>
        </pc:spChg>
        <pc:spChg chg="add mod">
          <ac:chgData name="진우 김" userId="5178aeb836754bba" providerId="LiveId" clId="{91181932-E9AD-4948-9DF5-56AA6914C233}" dt="2021-03-14T15:39:49.326" v="5753" actId="20577"/>
          <ac:spMkLst>
            <pc:docMk/>
            <pc:sldMk cId="2144221912" sldId="276"/>
            <ac:spMk id="19" creationId="{6B37DB19-44D2-4644-B726-8C071F54E121}"/>
          </ac:spMkLst>
        </pc:spChg>
        <pc:spChg chg="add mod">
          <ac:chgData name="진우 김" userId="5178aeb836754bba" providerId="LiveId" clId="{91181932-E9AD-4948-9DF5-56AA6914C233}" dt="2021-03-14T15:39:53.106" v="5754" actId="20577"/>
          <ac:spMkLst>
            <pc:docMk/>
            <pc:sldMk cId="2144221912" sldId="276"/>
            <ac:spMk id="20" creationId="{D99B1C59-CAB2-42C3-B988-E66EDCE53E96}"/>
          </ac:spMkLst>
        </pc:spChg>
        <pc:spChg chg="add del mod">
          <ac:chgData name="진우 김" userId="5178aeb836754bba" providerId="LiveId" clId="{91181932-E9AD-4948-9DF5-56AA6914C233}" dt="2021-03-14T15:02:49.145" v="4103"/>
          <ac:spMkLst>
            <pc:docMk/>
            <pc:sldMk cId="2144221912" sldId="276"/>
            <ac:spMk id="21" creationId="{59499FFC-FDCF-4115-8AD9-4FF0CEB80854}"/>
          </ac:spMkLst>
        </pc:spChg>
        <pc:spChg chg="add mod">
          <ac:chgData name="진우 김" userId="5178aeb836754bba" providerId="LiveId" clId="{91181932-E9AD-4948-9DF5-56AA6914C233}" dt="2021-03-14T15:02:54.045" v="4105" actId="1076"/>
          <ac:spMkLst>
            <pc:docMk/>
            <pc:sldMk cId="2144221912" sldId="276"/>
            <ac:spMk id="22" creationId="{488FF90C-6328-4AD6-B17A-A1ED0B943911}"/>
          </ac:spMkLst>
        </pc:spChg>
        <pc:spChg chg="add mod">
          <ac:chgData name="진우 김" userId="5178aeb836754bba" providerId="LiveId" clId="{91181932-E9AD-4948-9DF5-56AA6914C233}" dt="2021-03-14T15:02:58.085" v="4107" actId="1076"/>
          <ac:spMkLst>
            <pc:docMk/>
            <pc:sldMk cId="2144221912" sldId="276"/>
            <ac:spMk id="23" creationId="{F6AD860D-CD90-44F5-9EAD-900CBEB7C1DA}"/>
          </ac:spMkLst>
        </pc:spChg>
        <pc:spChg chg="add mod">
          <ac:chgData name="진우 김" userId="5178aeb836754bba" providerId="LiveId" clId="{91181932-E9AD-4948-9DF5-56AA6914C233}" dt="2021-03-14T15:03:14.709" v="4138"/>
          <ac:spMkLst>
            <pc:docMk/>
            <pc:sldMk cId="2144221912" sldId="276"/>
            <ac:spMk id="24" creationId="{078DC2A5-FD2B-4A25-9EA6-F567BF8AD8CB}"/>
          </ac:spMkLst>
        </pc:spChg>
        <pc:spChg chg="add mod">
          <ac:chgData name="진우 김" userId="5178aeb836754bba" providerId="LiveId" clId="{91181932-E9AD-4948-9DF5-56AA6914C233}" dt="2021-03-14T15:03:17.157" v="4151"/>
          <ac:spMkLst>
            <pc:docMk/>
            <pc:sldMk cId="2144221912" sldId="276"/>
            <ac:spMk id="25" creationId="{4FCF403D-CBD5-4627-82B8-37B0F8E3AFA0}"/>
          </ac:spMkLst>
        </pc:spChg>
        <pc:picChg chg="del">
          <ac:chgData name="진우 김" userId="5178aeb836754bba" providerId="LiveId" clId="{91181932-E9AD-4948-9DF5-56AA6914C233}" dt="2021-03-14T14:52:39.859" v="3634" actId="21"/>
          <ac:picMkLst>
            <pc:docMk/>
            <pc:sldMk cId="2144221912" sldId="276"/>
            <ac:picMk id="10" creationId="{263F2166-0B59-4A79-95A9-84EB5017342E}"/>
          </ac:picMkLst>
        </pc:picChg>
      </pc:sldChg>
      <pc:sldChg chg="addSp delSp modSp add mod">
        <pc:chgData name="진우 김" userId="5178aeb836754bba" providerId="LiveId" clId="{91181932-E9AD-4948-9DF5-56AA6914C233}" dt="2021-03-14T15:40:36.565" v="5795" actId="14100"/>
        <pc:sldMkLst>
          <pc:docMk/>
          <pc:sldMk cId="149183745" sldId="277"/>
        </pc:sldMkLst>
        <pc:spChg chg="add mod">
          <ac:chgData name="진우 김" userId="5178aeb836754bba" providerId="LiveId" clId="{91181932-E9AD-4948-9DF5-56AA6914C233}" dt="2021-03-14T15:15:31.421" v="4646" actId="20577"/>
          <ac:spMkLst>
            <pc:docMk/>
            <pc:sldMk cId="149183745" sldId="277"/>
            <ac:spMk id="2" creationId="{9E914E05-2511-4603-9D12-1ED91475F62E}"/>
          </ac:spMkLst>
        </pc:spChg>
        <pc:spChg chg="add mod">
          <ac:chgData name="진우 김" userId="5178aeb836754bba" providerId="LiveId" clId="{91181932-E9AD-4948-9DF5-56AA6914C233}" dt="2021-03-14T15:14:54.199" v="4603" actId="1076"/>
          <ac:spMkLst>
            <pc:docMk/>
            <pc:sldMk cId="149183745" sldId="277"/>
            <ac:spMk id="3" creationId="{2520DA28-052B-4CE5-9ED4-D482F41E8A62}"/>
          </ac:spMkLst>
        </pc:spChg>
        <pc:spChg chg="add mod">
          <ac:chgData name="진우 김" userId="5178aeb836754bba" providerId="LiveId" clId="{91181932-E9AD-4948-9DF5-56AA6914C233}" dt="2021-03-14T15:15:03.412" v="4608" actId="1076"/>
          <ac:spMkLst>
            <pc:docMk/>
            <pc:sldMk cId="149183745" sldId="277"/>
            <ac:spMk id="4" creationId="{3139A1E8-FB09-44DF-9BCD-23AA5FE64C2F}"/>
          </ac:spMkLst>
        </pc:spChg>
        <pc:spChg chg="add del mod">
          <ac:chgData name="진우 김" userId="5178aeb836754bba" providerId="LiveId" clId="{91181932-E9AD-4948-9DF5-56AA6914C233}" dt="2021-03-14T15:15:25.202" v="4644"/>
          <ac:spMkLst>
            <pc:docMk/>
            <pc:sldMk cId="149183745" sldId="277"/>
            <ac:spMk id="5" creationId="{4ECB628C-ED75-4CEC-8CAD-D9C93C2CBDAC}"/>
          </ac:spMkLst>
        </pc:spChg>
        <pc:spChg chg="add mod">
          <ac:chgData name="진우 김" userId="5178aeb836754bba" providerId="LiveId" clId="{91181932-E9AD-4948-9DF5-56AA6914C233}" dt="2021-03-14T15:05:26.477" v="4207" actId="1076"/>
          <ac:spMkLst>
            <pc:docMk/>
            <pc:sldMk cId="149183745" sldId="277"/>
            <ac:spMk id="8" creationId="{900C0B27-AD55-44D4-8326-1C3632561B85}"/>
          </ac:spMkLst>
        </pc:spChg>
        <pc:spChg chg="add del mod">
          <ac:chgData name="진우 김" userId="5178aeb836754bba" providerId="LiveId" clId="{91181932-E9AD-4948-9DF5-56AA6914C233}" dt="2021-03-14T15:05:30.505" v="4209"/>
          <ac:spMkLst>
            <pc:docMk/>
            <pc:sldMk cId="149183745" sldId="277"/>
            <ac:spMk id="9" creationId="{34FFD7D3-9A8B-472F-A502-4E7E36AEF188}"/>
          </ac:spMkLst>
        </pc:spChg>
        <pc:spChg chg="add mod">
          <ac:chgData name="진우 김" userId="5178aeb836754bba" providerId="LiveId" clId="{91181932-E9AD-4948-9DF5-56AA6914C233}" dt="2021-03-14T15:08:03.192" v="4303" actId="1076"/>
          <ac:spMkLst>
            <pc:docMk/>
            <pc:sldMk cId="149183745" sldId="277"/>
            <ac:spMk id="13" creationId="{BEBACAA2-E01B-4F63-B226-C10F177770A1}"/>
          </ac:spMkLst>
        </pc:spChg>
        <pc:spChg chg="add mod">
          <ac:chgData name="진우 김" userId="5178aeb836754bba" providerId="LiveId" clId="{91181932-E9AD-4948-9DF5-56AA6914C233}" dt="2021-03-14T15:08:21.414" v="4306" actId="14100"/>
          <ac:spMkLst>
            <pc:docMk/>
            <pc:sldMk cId="149183745" sldId="277"/>
            <ac:spMk id="14" creationId="{5F25431F-3308-4867-A0B5-97B6BBAA791E}"/>
          </ac:spMkLst>
        </pc:spChg>
        <pc:spChg chg="add del mod">
          <ac:chgData name="진우 김" userId="5178aeb836754bba" providerId="LiveId" clId="{91181932-E9AD-4948-9DF5-56AA6914C233}" dt="2021-03-14T15:08:26.561" v="4310"/>
          <ac:spMkLst>
            <pc:docMk/>
            <pc:sldMk cId="149183745" sldId="277"/>
            <ac:spMk id="15" creationId="{5E42F55D-2F19-435A-9DE4-FD6BB7474E2B}"/>
          </ac:spMkLst>
        </pc:spChg>
        <pc:spChg chg="add mod">
          <ac:chgData name="진우 김" userId="5178aeb836754bba" providerId="LiveId" clId="{91181932-E9AD-4948-9DF5-56AA6914C233}" dt="2021-03-14T15:09:51.996" v="4416" actId="14100"/>
          <ac:spMkLst>
            <pc:docMk/>
            <pc:sldMk cId="149183745" sldId="277"/>
            <ac:spMk id="16" creationId="{852A1E18-1F26-4DA9-AD93-07A367490337}"/>
          </ac:spMkLst>
        </pc:spChg>
        <pc:spChg chg="add mod">
          <ac:chgData name="진우 김" userId="5178aeb836754bba" providerId="LiveId" clId="{91181932-E9AD-4948-9DF5-56AA6914C233}" dt="2021-03-14T15:08:43.931" v="4317" actId="14100"/>
          <ac:spMkLst>
            <pc:docMk/>
            <pc:sldMk cId="149183745" sldId="277"/>
            <ac:spMk id="17" creationId="{5F604BA4-F778-4D90-8EE2-5F9941D86812}"/>
          </ac:spMkLst>
        </pc:spChg>
        <pc:spChg chg="add mod">
          <ac:chgData name="진우 김" userId="5178aeb836754bba" providerId="LiveId" clId="{91181932-E9AD-4948-9DF5-56AA6914C233}" dt="2021-03-14T15:08:47.483" v="4320" actId="14100"/>
          <ac:spMkLst>
            <pc:docMk/>
            <pc:sldMk cId="149183745" sldId="277"/>
            <ac:spMk id="18" creationId="{0C395BF0-86AB-4868-8492-8F7C786B39CA}"/>
          </ac:spMkLst>
        </pc:spChg>
        <pc:spChg chg="add mod">
          <ac:chgData name="진우 김" userId="5178aeb836754bba" providerId="LiveId" clId="{91181932-E9AD-4948-9DF5-56AA6914C233}" dt="2021-03-14T15:09:24.293" v="4363" actId="14100"/>
          <ac:spMkLst>
            <pc:docMk/>
            <pc:sldMk cId="149183745" sldId="277"/>
            <ac:spMk id="19" creationId="{7AB021DB-764E-4905-BE25-9C50F152F22B}"/>
          </ac:spMkLst>
        </pc:spChg>
        <pc:spChg chg="add mod">
          <ac:chgData name="진우 김" userId="5178aeb836754bba" providerId="LiveId" clId="{91181932-E9AD-4948-9DF5-56AA6914C233}" dt="2021-03-14T15:09:33.382" v="4395"/>
          <ac:spMkLst>
            <pc:docMk/>
            <pc:sldMk cId="149183745" sldId="277"/>
            <ac:spMk id="20" creationId="{4F4BF25E-B7C0-4D0E-9EA9-60528D90D0FC}"/>
          </ac:spMkLst>
        </pc:spChg>
        <pc:spChg chg="add mod">
          <ac:chgData name="진우 김" userId="5178aeb836754bba" providerId="LiveId" clId="{91181932-E9AD-4948-9DF5-56AA6914C233}" dt="2021-03-14T15:09:48.107" v="4414" actId="1076"/>
          <ac:spMkLst>
            <pc:docMk/>
            <pc:sldMk cId="149183745" sldId="277"/>
            <ac:spMk id="21" creationId="{08E1C021-1F9E-41B1-B050-7BDB56C5F48F}"/>
          </ac:spMkLst>
        </pc:spChg>
        <pc:spChg chg="add mod">
          <ac:chgData name="진우 김" userId="5178aeb836754bba" providerId="LiveId" clId="{91181932-E9AD-4948-9DF5-56AA6914C233}" dt="2021-03-14T15:10:03.064" v="4418" actId="1076"/>
          <ac:spMkLst>
            <pc:docMk/>
            <pc:sldMk cId="149183745" sldId="277"/>
            <ac:spMk id="22" creationId="{B9EDC2B5-680F-4E7A-AD1C-1D0CFF5BD0E6}"/>
          </ac:spMkLst>
        </pc:spChg>
        <pc:spChg chg="add mod">
          <ac:chgData name="진우 김" userId="5178aeb836754bba" providerId="LiveId" clId="{91181932-E9AD-4948-9DF5-56AA6914C233}" dt="2021-03-14T15:13:46.631" v="4541" actId="14100"/>
          <ac:spMkLst>
            <pc:docMk/>
            <pc:sldMk cId="149183745" sldId="277"/>
            <ac:spMk id="23" creationId="{D2376320-B649-4EC2-80C2-D9660DBEA82C}"/>
          </ac:spMkLst>
        </pc:spChg>
        <pc:spChg chg="add mod">
          <ac:chgData name="진우 김" userId="5178aeb836754bba" providerId="LiveId" clId="{91181932-E9AD-4948-9DF5-56AA6914C233}" dt="2021-03-14T15:40:25.007" v="5756" actId="1076"/>
          <ac:spMkLst>
            <pc:docMk/>
            <pc:sldMk cId="149183745" sldId="277"/>
            <ac:spMk id="24" creationId="{4B5895AC-D2B9-49F3-9296-EE153AA9B988}"/>
          </ac:spMkLst>
        </pc:spChg>
        <pc:spChg chg="add del mod">
          <ac:chgData name="진우 김" userId="5178aeb836754bba" providerId="LiveId" clId="{91181932-E9AD-4948-9DF5-56AA6914C233}" dt="2021-03-14T15:13:41.206" v="4538" actId="21"/>
          <ac:spMkLst>
            <pc:docMk/>
            <pc:sldMk cId="149183745" sldId="277"/>
            <ac:spMk id="24" creationId="{66E592C4-7FEB-4920-9ECD-3D1A0F8BADEB}"/>
          </ac:spMkLst>
        </pc:spChg>
        <pc:spChg chg="add mod">
          <ac:chgData name="진우 김" userId="5178aeb836754bba" providerId="LiveId" clId="{91181932-E9AD-4948-9DF5-56AA6914C233}" dt="2021-03-14T15:40:25.007" v="5756" actId="1076"/>
          <ac:spMkLst>
            <pc:docMk/>
            <pc:sldMk cId="149183745" sldId="277"/>
            <ac:spMk id="25" creationId="{4D060D5A-5226-4B35-82FD-5F4FD7A8AADC}"/>
          </ac:spMkLst>
        </pc:spChg>
        <pc:spChg chg="add del mod">
          <ac:chgData name="진우 김" userId="5178aeb836754bba" providerId="LiveId" clId="{91181932-E9AD-4948-9DF5-56AA6914C233}" dt="2021-03-14T15:13:42.827" v="4539" actId="21"/>
          <ac:spMkLst>
            <pc:docMk/>
            <pc:sldMk cId="149183745" sldId="277"/>
            <ac:spMk id="25" creationId="{949859D0-EA0A-43E1-B43F-3DB6AE01D69D}"/>
          </ac:spMkLst>
        </pc:spChg>
        <pc:spChg chg="add del mod">
          <ac:chgData name="진우 김" userId="5178aeb836754bba" providerId="LiveId" clId="{91181932-E9AD-4948-9DF5-56AA6914C233}" dt="2021-03-14T15:12:57.665" v="4432"/>
          <ac:spMkLst>
            <pc:docMk/>
            <pc:sldMk cId="149183745" sldId="277"/>
            <ac:spMk id="26" creationId="{1EAC5CA0-8E3F-4AE4-B613-298F5AB12874}"/>
          </ac:spMkLst>
        </pc:spChg>
        <pc:spChg chg="add mod">
          <ac:chgData name="진우 김" userId="5178aeb836754bba" providerId="LiveId" clId="{91181932-E9AD-4948-9DF5-56AA6914C233}" dt="2021-03-14T15:40:31.558" v="5777" actId="14100"/>
          <ac:spMkLst>
            <pc:docMk/>
            <pc:sldMk cId="149183745" sldId="277"/>
            <ac:spMk id="26" creationId="{A0C6C149-92E7-4FB0-951B-3123C1613B14}"/>
          </ac:spMkLst>
        </pc:spChg>
        <pc:spChg chg="add mod">
          <ac:chgData name="진우 김" userId="5178aeb836754bba" providerId="LiveId" clId="{91181932-E9AD-4948-9DF5-56AA6914C233}" dt="2021-03-14T15:40:36.565" v="5795" actId="14100"/>
          <ac:spMkLst>
            <pc:docMk/>
            <pc:sldMk cId="149183745" sldId="277"/>
            <ac:spMk id="27" creationId="{88B50075-323F-4DBC-8082-32123AA98624}"/>
          </ac:spMkLst>
        </pc:spChg>
        <pc:spChg chg="add del mod">
          <ac:chgData name="진우 김" userId="5178aeb836754bba" providerId="LiveId" clId="{91181932-E9AD-4948-9DF5-56AA6914C233}" dt="2021-03-14T15:14:12.734" v="4578"/>
          <ac:spMkLst>
            <pc:docMk/>
            <pc:sldMk cId="149183745" sldId="277"/>
            <ac:spMk id="27" creationId="{E68ACBB5-03E1-4E7B-B149-EF78818B0AAD}"/>
          </ac:spMkLst>
        </pc:spChg>
        <pc:spChg chg="add mod">
          <ac:chgData name="진우 김" userId="5178aeb836754bba" providerId="LiveId" clId="{91181932-E9AD-4948-9DF5-56AA6914C233}" dt="2021-03-14T15:15:01.076" v="4607" actId="1076"/>
          <ac:spMkLst>
            <pc:docMk/>
            <pc:sldMk cId="149183745" sldId="277"/>
            <ac:spMk id="28" creationId="{549DF57D-81FA-4F00-B0DE-5E7D1DDEB247}"/>
          </ac:spMkLst>
        </pc:spChg>
        <pc:spChg chg="add mod">
          <ac:chgData name="진우 김" userId="5178aeb836754bba" providerId="LiveId" clId="{91181932-E9AD-4948-9DF5-56AA6914C233}" dt="2021-03-14T15:14:59.678" v="4606" actId="1076"/>
          <ac:spMkLst>
            <pc:docMk/>
            <pc:sldMk cId="149183745" sldId="277"/>
            <ac:spMk id="29" creationId="{9E7B8B23-44D4-4ED4-BD04-E298436E8DAD}"/>
          </ac:spMkLst>
        </pc:spChg>
        <pc:spChg chg="add del mod">
          <ac:chgData name="진우 김" userId="5178aeb836754bba" providerId="LiveId" clId="{91181932-E9AD-4948-9DF5-56AA6914C233}" dt="2021-03-14T15:14:41.288" v="4599"/>
          <ac:spMkLst>
            <pc:docMk/>
            <pc:sldMk cId="149183745" sldId="277"/>
            <ac:spMk id="30" creationId="{439C54F0-78D3-4F8E-8B52-E59D75D9A63A}"/>
          </ac:spMkLst>
        </pc:spChg>
        <pc:spChg chg="add mod">
          <ac:chgData name="진우 김" userId="5178aeb836754bba" providerId="LiveId" clId="{91181932-E9AD-4948-9DF5-56AA6914C233}" dt="2021-03-14T15:14:57.763" v="4605" actId="1076"/>
          <ac:spMkLst>
            <pc:docMk/>
            <pc:sldMk cId="149183745" sldId="277"/>
            <ac:spMk id="31" creationId="{DFE9EA25-857B-4A16-8342-91BFE3948AE3}"/>
          </ac:spMkLst>
        </pc:spChg>
        <pc:picChg chg="add del mod">
          <ac:chgData name="진우 김" userId="5178aeb836754bba" providerId="LiveId" clId="{91181932-E9AD-4948-9DF5-56AA6914C233}" dt="2021-03-14T15:03:45.691" v="4156"/>
          <ac:picMkLst>
            <pc:docMk/>
            <pc:sldMk cId="149183745" sldId="277"/>
            <ac:picMk id="6" creationId="{FD124312-0F22-42E1-9F92-BBB1DF6E627C}"/>
          </ac:picMkLst>
        </pc:picChg>
        <pc:picChg chg="del">
          <ac:chgData name="진우 김" userId="5178aeb836754bba" providerId="LiveId" clId="{91181932-E9AD-4948-9DF5-56AA6914C233}" dt="2021-03-14T15:03:40.934" v="4153" actId="21"/>
          <ac:picMkLst>
            <pc:docMk/>
            <pc:sldMk cId="149183745" sldId="277"/>
            <ac:picMk id="10" creationId="{263F2166-0B59-4A79-95A9-84EB5017342E}"/>
          </ac:picMkLst>
        </pc:picChg>
        <pc:picChg chg="del">
          <ac:chgData name="진우 김" userId="5178aeb836754bba" providerId="LiveId" clId="{91181932-E9AD-4948-9DF5-56AA6914C233}" dt="2021-03-14T15:03:42.440" v="4154" actId="21"/>
          <ac:picMkLst>
            <pc:docMk/>
            <pc:sldMk cId="149183745" sldId="277"/>
            <ac:picMk id="12" creationId="{051CEAA1-942B-4C47-93D0-6AFCE515CD9E}"/>
          </ac:picMkLst>
        </pc:picChg>
      </pc:sldChg>
      <pc:sldChg chg="add del">
        <pc:chgData name="진우 김" userId="5178aeb836754bba" providerId="LiveId" clId="{91181932-E9AD-4948-9DF5-56AA6914C233}" dt="2021-03-14T14:55:19.169" v="3672" actId="2696"/>
        <pc:sldMkLst>
          <pc:docMk/>
          <pc:sldMk cId="1965018187" sldId="277"/>
        </pc:sldMkLst>
      </pc:sldChg>
      <pc:sldChg chg="addSp delSp modSp add mod">
        <pc:chgData name="진우 김" userId="5178aeb836754bba" providerId="LiveId" clId="{91181932-E9AD-4948-9DF5-56AA6914C233}" dt="2021-03-14T15:52:12.492" v="6367" actId="20577"/>
        <pc:sldMkLst>
          <pc:docMk/>
          <pc:sldMk cId="2079951539" sldId="278"/>
        </pc:sldMkLst>
        <pc:spChg chg="add del mod">
          <ac:chgData name="진우 김" userId="5178aeb836754bba" providerId="LiveId" clId="{91181932-E9AD-4948-9DF5-56AA6914C233}" dt="2021-03-14T15:18:43.542" v="4735" actId="767"/>
          <ac:spMkLst>
            <pc:docMk/>
            <pc:sldMk cId="2079951539" sldId="278"/>
            <ac:spMk id="2" creationId="{03026490-9DA8-4BE6-9834-04D441D51CAA}"/>
          </ac:spMkLst>
        </pc:spChg>
        <pc:spChg chg="add mod">
          <ac:chgData name="진우 김" userId="5178aeb836754bba" providerId="LiveId" clId="{91181932-E9AD-4948-9DF5-56AA6914C233}" dt="2021-03-14T15:31:38.678" v="5436" actId="20577"/>
          <ac:spMkLst>
            <pc:docMk/>
            <pc:sldMk cId="2079951539" sldId="278"/>
            <ac:spMk id="4" creationId="{DF270F46-8E3B-4A64-9FF1-9D65D2E2D3DE}"/>
          </ac:spMkLst>
        </pc:spChg>
        <pc:spChg chg="add mod">
          <ac:chgData name="진우 김" userId="5178aeb836754bba" providerId="LiveId" clId="{91181932-E9AD-4948-9DF5-56AA6914C233}" dt="2021-03-14T15:25:12.811" v="5026" actId="1076"/>
          <ac:spMkLst>
            <pc:docMk/>
            <pc:sldMk cId="2079951539" sldId="278"/>
            <ac:spMk id="6" creationId="{FAA3CC56-15B8-4EB0-A3FC-D2DE11AD2779}"/>
          </ac:spMkLst>
        </pc:spChg>
        <pc:spChg chg="add mod">
          <ac:chgData name="진우 김" userId="5178aeb836754bba" providerId="LiveId" clId="{91181932-E9AD-4948-9DF5-56AA6914C233}" dt="2021-03-14T15:25:00.360" v="5024" actId="1076"/>
          <ac:spMkLst>
            <pc:docMk/>
            <pc:sldMk cId="2079951539" sldId="278"/>
            <ac:spMk id="8" creationId="{FCAA44A2-9997-4F0E-B450-50493BD42665}"/>
          </ac:spMkLst>
        </pc:spChg>
        <pc:spChg chg="add mod">
          <ac:chgData name="진우 김" userId="5178aeb836754bba" providerId="LiveId" clId="{91181932-E9AD-4948-9DF5-56AA6914C233}" dt="2021-03-14T15:25:19.868" v="5041"/>
          <ac:spMkLst>
            <pc:docMk/>
            <pc:sldMk cId="2079951539" sldId="278"/>
            <ac:spMk id="9" creationId="{05654E2A-5711-4DB0-8E78-422C6CC20FC2}"/>
          </ac:spMkLst>
        </pc:spChg>
        <pc:spChg chg="add mod">
          <ac:chgData name="진우 김" userId="5178aeb836754bba" providerId="LiveId" clId="{91181932-E9AD-4948-9DF5-56AA6914C233}" dt="2021-03-14T15:25:16.212" v="5028" actId="1076"/>
          <ac:spMkLst>
            <pc:docMk/>
            <pc:sldMk cId="2079951539" sldId="278"/>
            <ac:spMk id="10" creationId="{0BCD4C67-0E4D-470E-956A-6F458D90B36E}"/>
          </ac:spMkLst>
        </pc:spChg>
        <pc:spChg chg="add mod">
          <ac:chgData name="진우 김" userId="5178aeb836754bba" providerId="LiveId" clId="{91181932-E9AD-4948-9DF5-56AA6914C233}" dt="2021-03-14T15:25:23.132" v="5056"/>
          <ac:spMkLst>
            <pc:docMk/>
            <pc:sldMk cId="2079951539" sldId="278"/>
            <ac:spMk id="12" creationId="{31F3268D-07E4-47E3-B85C-3E40F3AE3AFA}"/>
          </ac:spMkLst>
        </pc:spChg>
        <pc:spChg chg="add mod">
          <ac:chgData name="진우 김" userId="5178aeb836754bba" providerId="LiveId" clId="{91181932-E9AD-4948-9DF5-56AA6914C233}" dt="2021-03-14T15:25:28.707" v="5058" actId="1076"/>
          <ac:spMkLst>
            <pc:docMk/>
            <pc:sldMk cId="2079951539" sldId="278"/>
            <ac:spMk id="13" creationId="{D1968844-00C9-4F03-BC43-07BBDDA6E6C5}"/>
          </ac:spMkLst>
        </pc:spChg>
        <pc:spChg chg="add mod">
          <ac:chgData name="진우 김" userId="5178aeb836754bba" providerId="LiveId" clId="{91181932-E9AD-4948-9DF5-56AA6914C233}" dt="2021-03-14T15:25:36.884" v="5081"/>
          <ac:spMkLst>
            <pc:docMk/>
            <pc:sldMk cId="2079951539" sldId="278"/>
            <ac:spMk id="14" creationId="{C5D58542-9203-4947-BAFA-924AB28D054E}"/>
          </ac:spMkLst>
        </pc:spChg>
        <pc:spChg chg="add mod">
          <ac:chgData name="진우 김" userId="5178aeb836754bba" providerId="LiveId" clId="{91181932-E9AD-4948-9DF5-56AA6914C233}" dt="2021-03-14T15:25:46.826" v="5104" actId="14100"/>
          <ac:spMkLst>
            <pc:docMk/>
            <pc:sldMk cId="2079951539" sldId="278"/>
            <ac:spMk id="15" creationId="{01895698-E4A0-4F22-8800-39F7C8F4721E}"/>
          </ac:spMkLst>
        </pc:spChg>
        <pc:spChg chg="add mod">
          <ac:chgData name="진우 김" userId="5178aeb836754bba" providerId="LiveId" clId="{91181932-E9AD-4948-9DF5-56AA6914C233}" dt="2021-03-14T15:25:42.938" v="5102" actId="14100"/>
          <ac:spMkLst>
            <pc:docMk/>
            <pc:sldMk cId="2079951539" sldId="278"/>
            <ac:spMk id="16" creationId="{EA0BDFE8-CCD4-4148-8A5D-2A3712FF400A}"/>
          </ac:spMkLst>
        </pc:spChg>
        <pc:spChg chg="add del">
          <ac:chgData name="진우 김" userId="5178aeb836754bba" providerId="LiveId" clId="{91181932-E9AD-4948-9DF5-56AA6914C233}" dt="2021-03-14T15:26:35.679" v="5170" actId="21"/>
          <ac:spMkLst>
            <pc:docMk/>
            <pc:sldMk cId="2079951539" sldId="278"/>
            <ac:spMk id="22" creationId="{FAC30236-58C1-4146-8F4C-C5570F3DD9EC}"/>
          </ac:spMkLst>
        </pc:spChg>
        <pc:spChg chg="add mod">
          <ac:chgData name="진우 김" userId="5178aeb836754bba" providerId="LiveId" clId="{91181932-E9AD-4948-9DF5-56AA6914C233}" dt="2021-03-14T15:52:01.177" v="6330" actId="1076"/>
          <ac:spMkLst>
            <pc:docMk/>
            <pc:sldMk cId="2079951539" sldId="278"/>
            <ac:spMk id="23" creationId="{17215F18-70AD-41DF-9F3A-58E7F16EF207}"/>
          </ac:spMkLst>
        </pc:spChg>
        <pc:spChg chg="add mod">
          <ac:chgData name="진우 김" userId="5178aeb836754bba" providerId="LiveId" clId="{91181932-E9AD-4948-9DF5-56AA6914C233}" dt="2021-03-14T15:27:35.391" v="5242" actId="1076"/>
          <ac:spMkLst>
            <pc:docMk/>
            <pc:sldMk cId="2079951539" sldId="278"/>
            <ac:spMk id="24" creationId="{F76B0923-A728-4536-BEDF-715DC0647D07}"/>
          </ac:spMkLst>
        </pc:spChg>
        <pc:spChg chg="add mod">
          <ac:chgData name="진우 김" userId="5178aeb836754bba" providerId="LiveId" clId="{91181932-E9AD-4948-9DF5-56AA6914C233}" dt="2021-03-14T15:27:39.726" v="5243" actId="1076"/>
          <ac:spMkLst>
            <pc:docMk/>
            <pc:sldMk cId="2079951539" sldId="278"/>
            <ac:spMk id="25" creationId="{6963D7C5-9DC0-4516-87EC-CF68E4B8CF15}"/>
          </ac:spMkLst>
        </pc:spChg>
        <pc:spChg chg="add mod">
          <ac:chgData name="진우 김" userId="5178aeb836754bba" providerId="LiveId" clId="{91181932-E9AD-4948-9DF5-56AA6914C233}" dt="2021-03-14T15:27:45.495" v="5245" actId="1076"/>
          <ac:spMkLst>
            <pc:docMk/>
            <pc:sldMk cId="2079951539" sldId="278"/>
            <ac:spMk id="26" creationId="{CCE254C3-E88A-4C7C-BA98-D278C88658FD}"/>
          </ac:spMkLst>
        </pc:spChg>
        <pc:spChg chg="add mod">
          <ac:chgData name="진우 김" userId="5178aeb836754bba" providerId="LiveId" clId="{91181932-E9AD-4948-9DF5-56AA6914C233}" dt="2021-03-14T15:27:55.609" v="5263" actId="1076"/>
          <ac:spMkLst>
            <pc:docMk/>
            <pc:sldMk cId="2079951539" sldId="278"/>
            <ac:spMk id="27" creationId="{B676DA48-7A71-44D5-9F22-A07CB77B9B67}"/>
          </ac:spMkLst>
        </pc:spChg>
        <pc:spChg chg="add mod">
          <ac:chgData name="진우 김" userId="5178aeb836754bba" providerId="LiveId" clId="{91181932-E9AD-4948-9DF5-56AA6914C233}" dt="2021-03-14T15:52:12.492" v="6367" actId="20577"/>
          <ac:spMkLst>
            <pc:docMk/>
            <pc:sldMk cId="2079951539" sldId="278"/>
            <ac:spMk id="28" creationId="{B42298E2-027B-4F57-9936-83F5D0170869}"/>
          </ac:spMkLst>
        </pc:spChg>
        <pc:spChg chg="add mod">
          <ac:chgData name="진우 김" userId="5178aeb836754bba" providerId="LiveId" clId="{91181932-E9AD-4948-9DF5-56AA6914C233}" dt="2021-03-14T15:29:57.573" v="5419" actId="14100"/>
          <ac:spMkLst>
            <pc:docMk/>
            <pc:sldMk cId="2079951539" sldId="278"/>
            <ac:spMk id="29" creationId="{0FDECB55-B5B5-4035-92DE-34B30B311E3A}"/>
          </ac:spMkLst>
        </pc:spChg>
        <pc:spChg chg="add mod">
          <ac:chgData name="진우 김" userId="5178aeb836754bba" providerId="LiveId" clId="{91181932-E9AD-4948-9DF5-56AA6914C233}" dt="2021-03-14T15:30:00.502" v="5421" actId="1076"/>
          <ac:spMkLst>
            <pc:docMk/>
            <pc:sldMk cId="2079951539" sldId="278"/>
            <ac:spMk id="30" creationId="{D36D596C-237E-4338-841A-71105DC9CC6D}"/>
          </ac:spMkLst>
        </pc:spChg>
        <pc:picChg chg="add del mod">
          <ac:chgData name="진우 김" userId="5178aeb836754bba" providerId="LiveId" clId="{91181932-E9AD-4948-9DF5-56AA6914C233}" dt="2021-03-14T15:22:56.398" v="4916"/>
          <ac:picMkLst>
            <pc:docMk/>
            <pc:sldMk cId="2079951539" sldId="278"/>
            <ac:picMk id="6" creationId="{21D79A3D-9FDB-4D67-A968-900F8D944A39}"/>
          </ac:picMkLst>
        </pc:picChg>
        <pc:cxnChg chg="add">
          <ac:chgData name="진우 김" userId="5178aeb836754bba" providerId="LiveId" clId="{91181932-E9AD-4948-9DF5-56AA6914C233}" dt="2021-03-14T15:25:54.107" v="5105" actId="11529"/>
          <ac:cxnSpMkLst>
            <pc:docMk/>
            <pc:sldMk cId="2079951539" sldId="278"/>
            <ac:cxnSpMk id="3" creationId="{D9A4B2C9-2937-4D4E-8AFA-B9D8E31B5D18}"/>
          </ac:cxnSpMkLst>
        </pc:cxnChg>
        <pc:cxnChg chg="add">
          <ac:chgData name="진우 김" userId="5178aeb836754bba" providerId="LiveId" clId="{91181932-E9AD-4948-9DF5-56AA6914C233}" dt="2021-03-14T15:25:58.830" v="5106" actId="11529"/>
          <ac:cxnSpMkLst>
            <pc:docMk/>
            <pc:sldMk cId="2079951539" sldId="278"/>
            <ac:cxnSpMk id="17" creationId="{1E0FC9AA-AEEF-417A-8A4D-C7B76C6B9EB6}"/>
          </ac:cxnSpMkLst>
        </pc:cxnChg>
        <pc:cxnChg chg="add mod">
          <ac:chgData name="진우 김" userId="5178aeb836754bba" providerId="LiveId" clId="{91181932-E9AD-4948-9DF5-56AA6914C233}" dt="2021-03-14T15:26:04.274" v="5108" actId="1076"/>
          <ac:cxnSpMkLst>
            <pc:docMk/>
            <pc:sldMk cId="2079951539" sldId="278"/>
            <ac:cxnSpMk id="19" creationId="{A5203427-F6FF-4DEA-9315-CB968CDF2B12}"/>
          </ac:cxnSpMkLst>
        </pc:cxnChg>
        <pc:cxnChg chg="add">
          <ac:chgData name="진우 김" userId="5178aeb836754bba" providerId="LiveId" clId="{91181932-E9AD-4948-9DF5-56AA6914C233}" dt="2021-03-14T15:26:08.149" v="5109" actId="11529"/>
          <ac:cxnSpMkLst>
            <pc:docMk/>
            <pc:sldMk cId="2079951539" sldId="278"/>
            <ac:cxnSpMk id="21" creationId="{D50A79CD-92A4-411F-A635-30723FEE68F1}"/>
          </ac:cxnSpMkLst>
        </pc:cxnChg>
      </pc:sldChg>
      <pc:sldChg chg="addSp delSp modSp add mod ord">
        <pc:chgData name="진우 김" userId="5178aeb836754bba" providerId="LiveId" clId="{91181932-E9AD-4948-9DF5-56AA6914C233}" dt="2021-03-14T15:38:51.424" v="5751" actId="1076"/>
        <pc:sldMkLst>
          <pc:docMk/>
          <pc:sldMk cId="341265626" sldId="279"/>
        </pc:sldMkLst>
        <pc:spChg chg="add del mod">
          <ac:chgData name="진우 김" userId="5178aeb836754bba" providerId="LiveId" clId="{91181932-E9AD-4948-9DF5-56AA6914C233}" dt="2021-03-14T15:32:45.100" v="5525" actId="21"/>
          <ac:spMkLst>
            <pc:docMk/>
            <pc:sldMk cId="341265626" sldId="279"/>
            <ac:spMk id="3" creationId="{2D5014A0-0FD5-487F-AAB1-317AA4D4B916}"/>
          </ac:spMkLst>
        </pc:spChg>
        <pc:spChg chg="add mod">
          <ac:chgData name="진우 김" userId="5178aeb836754bba" providerId="LiveId" clId="{91181932-E9AD-4948-9DF5-56AA6914C233}" dt="2021-03-14T15:34:29.356" v="5534"/>
          <ac:spMkLst>
            <pc:docMk/>
            <pc:sldMk cId="341265626" sldId="279"/>
            <ac:spMk id="5" creationId="{6C9DEB96-46BE-485A-94AA-529D1554BCB9}"/>
          </ac:spMkLst>
        </pc:spChg>
        <pc:spChg chg="del">
          <ac:chgData name="진우 김" userId="5178aeb836754bba" providerId="LiveId" clId="{91181932-E9AD-4948-9DF5-56AA6914C233}" dt="2021-03-14T15:32:31.762" v="5523" actId="21"/>
          <ac:spMkLst>
            <pc:docMk/>
            <pc:sldMk cId="341265626" sldId="279"/>
            <ac:spMk id="6" creationId="{B33D989E-855C-47FC-B101-3007C3BBDC87}"/>
          </ac:spMkLst>
        </pc:spChg>
        <pc:spChg chg="mod">
          <ac:chgData name="진우 김" userId="5178aeb836754bba" providerId="LiveId" clId="{91181932-E9AD-4948-9DF5-56AA6914C233}" dt="2021-03-14T15:32:27.122" v="5522" actId="20577"/>
          <ac:spMkLst>
            <pc:docMk/>
            <pc:sldMk cId="341265626" sldId="279"/>
            <ac:spMk id="8" creationId="{2C401402-7FB1-4BC1-B5DD-87762B44C07D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9" creationId="{19E85073-5AE2-440C-8A54-A7739857CDAC}"/>
          </ac:spMkLst>
        </pc:spChg>
        <pc:spChg chg="add del">
          <ac:chgData name="진우 김" userId="5178aeb836754bba" providerId="LiveId" clId="{91181932-E9AD-4948-9DF5-56AA6914C233}" dt="2021-03-14T15:34:23.820" v="5528" actId="11529"/>
          <ac:spMkLst>
            <pc:docMk/>
            <pc:sldMk cId="341265626" sldId="279"/>
            <ac:spMk id="10" creationId="{3F6A11A0-394D-4F4E-9517-706894889307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11" creationId="{3523181D-911D-4C1C-8C7D-314712DD6B36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12" creationId="{F534F701-F6AE-42C4-BF82-3A4DABB07C0B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13" creationId="{75308D5B-D47D-44A2-8C87-F68595B75ADA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14" creationId="{7D2F2126-51AE-4A6E-8FC0-292EEC76ACB1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15" creationId="{F9289925-1B9D-4B7E-B290-031F6989D1D6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16" creationId="{0C13D26B-3934-42F0-B513-B3821CDF3FC9}"/>
          </ac:spMkLst>
        </pc:spChg>
        <pc:spChg chg="add mod">
          <ac:chgData name="진우 김" userId="5178aeb836754bba" providerId="LiveId" clId="{91181932-E9AD-4948-9DF5-56AA6914C233}" dt="2021-03-14T15:38:51.424" v="5751" actId="1076"/>
          <ac:spMkLst>
            <pc:docMk/>
            <pc:sldMk cId="341265626" sldId="279"/>
            <ac:spMk id="17" creationId="{E7D6B0B0-BEA8-425E-AA1D-443D5A2290D5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18" creationId="{79E0AAE5-CBA7-43C1-AED3-31BD90F0A0A6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19" creationId="{6B37DB19-44D2-4644-B726-8C071F54E121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20" creationId="{D99B1C59-CAB2-42C3-B988-E66EDCE53E96}"/>
          </ac:spMkLst>
        </pc:spChg>
        <pc:spChg chg="add mod">
          <ac:chgData name="진우 김" userId="5178aeb836754bba" providerId="LiveId" clId="{91181932-E9AD-4948-9DF5-56AA6914C233}" dt="2021-03-14T15:38:08.704" v="5725" actId="1076"/>
          <ac:spMkLst>
            <pc:docMk/>
            <pc:sldMk cId="341265626" sldId="279"/>
            <ac:spMk id="21" creationId="{6A7AD9D5-CB54-4026-B43E-4FF410466811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22" creationId="{488FF90C-6328-4AD6-B17A-A1ED0B943911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23" creationId="{F6AD860D-CD90-44F5-9EAD-900CBEB7C1DA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24" creationId="{078DC2A5-FD2B-4A25-9EA6-F567BF8AD8CB}"/>
          </ac:spMkLst>
        </pc:spChg>
        <pc:spChg chg="del">
          <ac:chgData name="진우 김" userId="5178aeb836754bba" providerId="LiveId" clId="{91181932-E9AD-4948-9DF5-56AA6914C233}" dt="2021-03-14T15:32:41.454" v="5524" actId="21"/>
          <ac:spMkLst>
            <pc:docMk/>
            <pc:sldMk cId="341265626" sldId="279"/>
            <ac:spMk id="25" creationId="{4FCF403D-CBD5-4627-82B8-37B0F8E3AFA0}"/>
          </ac:spMkLst>
        </pc:spChg>
        <pc:spChg chg="add mod">
          <ac:chgData name="진우 김" userId="5178aeb836754bba" providerId="LiveId" clId="{91181932-E9AD-4948-9DF5-56AA6914C233}" dt="2021-03-14T15:34:36.001" v="5543" actId="1076"/>
          <ac:spMkLst>
            <pc:docMk/>
            <pc:sldMk cId="341265626" sldId="279"/>
            <ac:spMk id="26" creationId="{9934AE66-2CAC-429D-A73C-A659D4D664F9}"/>
          </ac:spMkLst>
        </pc:spChg>
        <pc:spChg chg="add mod">
          <ac:chgData name="진우 김" userId="5178aeb836754bba" providerId="LiveId" clId="{91181932-E9AD-4948-9DF5-56AA6914C233}" dt="2021-03-14T15:35:03.505" v="5569" actId="1076"/>
          <ac:spMkLst>
            <pc:docMk/>
            <pc:sldMk cId="341265626" sldId="279"/>
            <ac:spMk id="27" creationId="{0A0CBC27-C385-4E4A-BE0D-0F87BA21AA0B}"/>
          </ac:spMkLst>
        </pc:spChg>
        <pc:spChg chg="add del mod">
          <ac:chgData name="진우 김" userId="5178aeb836754bba" providerId="LiveId" clId="{91181932-E9AD-4948-9DF5-56AA6914C233}" dt="2021-03-14T15:34:45.724" v="5555"/>
          <ac:spMkLst>
            <pc:docMk/>
            <pc:sldMk cId="341265626" sldId="279"/>
            <ac:spMk id="28" creationId="{CA1A9240-2584-42DA-89C0-EC0A6D3A63A4}"/>
          </ac:spMkLst>
        </pc:spChg>
        <pc:spChg chg="add mod">
          <ac:chgData name="진우 김" userId="5178aeb836754bba" providerId="LiveId" clId="{91181932-E9AD-4948-9DF5-56AA6914C233}" dt="2021-03-14T15:38:21.144" v="5743" actId="1076"/>
          <ac:spMkLst>
            <pc:docMk/>
            <pc:sldMk cId="341265626" sldId="279"/>
            <ac:spMk id="29" creationId="{81EA2ECD-EDDF-4F79-A402-6955DC955E66}"/>
          </ac:spMkLst>
        </pc:spChg>
        <pc:spChg chg="add mod">
          <ac:chgData name="진우 김" userId="5178aeb836754bba" providerId="LiveId" clId="{91181932-E9AD-4948-9DF5-56AA6914C233}" dt="2021-03-14T15:38:21.817" v="5744" actId="1076"/>
          <ac:spMkLst>
            <pc:docMk/>
            <pc:sldMk cId="341265626" sldId="279"/>
            <ac:spMk id="30" creationId="{CCBCD12C-1744-49B6-BDDD-1954A651EA72}"/>
          </ac:spMkLst>
        </pc:spChg>
        <pc:spChg chg="add mod">
          <ac:chgData name="진우 김" userId="5178aeb836754bba" providerId="LiveId" clId="{91181932-E9AD-4948-9DF5-56AA6914C233}" dt="2021-03-14T15:35:58.935" v="5620" actId="1076"/>
          <ac:spMkLst>
            <pc:docMk/>
            <pc:sldMk cId="341265626" sldId="279"/>
            <ac:spMk id="31" creationId="{C6D8D459-AF21-48F4-8CD1-2AB942B5C25A}"/>
          </ac:spMkLst>
        </pc:spChg>
        <pc:spChg chg="add mod">
          <ac:chgData name="진우 김" userId="5178aeb836754bba" providerId="LiveId" clId="{91181932-E9AD-4948-9DF5-56AA6914C233}" dt="2021-03-14T15:35:58.935" v="5620" actId="1076"/>
          <ac:spMkLst>
            <pc:docMk/>
            <pc:sldMk cId="341265626" sldId="279"/>
            <ac:spMk id="32" creationId="{52546FBD-0A85-4434-AC48-144D11E9E47C}"/>
          </ac:spMkLst>
        </pc:spChg>
        <pc:spChg chg="add mod">
          <ac:chgData name="진우 김" userId="5178aeb836754bba" providerId="LiveId" clId="{91181932-E9AD-4948-9DF5-56AA6914C233}" dt="2021-03-14T15:36:49.256" v="5677" actId="207"/>
          <ac:spMkLst>
            <pc:docMk/>
            <pc:sldMk cId="341265626" sldId="279"/>
            <ac:spMk id="33" creationId="{2FF8EB87-FC41-408B-8659-316DBF09D462}"/>
          </ac:spMkLst>
        </pc:spChg>
        <pc:spChg chg="add mod">
          <ac:chgData name="진우 김" userId="5178aeb836754bba" providerId="LiveId" clId="{91181932-E9AD-4948-9DF5-56AA6914C233}" dt="2021-03-14T15:36:35.138" v="5675" actId="20577"/>
          <ac:spMkLst>
            <pc:docMk/>
            <pc:sldMk cId="341265626" sldId="279"/>
            <ac:spMk id="34" creationId="{4D47DEA7-77FE-4FFC-82ED-92F77C011299}"/>
          </ac:spMkLst>
        </pc:spChg>
        <pc:spChg chg="add mod">
          <ac:chgData name="진우 김" userId="5178aeb836754bba" providerId="LiveId" clId="{91181932-E9AD-4948-9DF5-56AA6914C233}" dt="2021-03-14T15:36:57.335" v="5678" actId="207"/>
          <ac:spMkLst>
            <pc:docMk/>
            <pc:sldMk cId="341265626" sldId="279"/>
            <ac:spMk id="35" creationId="{76BF1006-6757-4E8D-B8F6-50732FBAE405}"/>
          </ac:spMkLst>
        </pc:spChg>
        <pc:spChg chg="add del mod">
          <ac:chgData name="진우 김" userId="5178aeb836754bba" providerId="LiveId" clId="{91181932-E9AD-4948-9DF5-56AA6914C233}" dt="2021-03-14T15:36:03.362" v="5621" actId="21"/>
          <ac:spMkLst>
            <pc:docMk/>
            <pc:sldMk cId="341265626" sldId="279"/>
            <ac:spMk id="36" creationId="{AC7941D6-AE58-4FD0-BB62-7F34E50D34C5}"/>
          </ac:spMkLst>
        </pc:spChg>
        <pc:spChg chg="add mod">
          <ac:chgData name="진우 김" userId="5178aeb836754bba" providerId="LiveId" clId="{91181932-E9AD-4948-9DF5-56AA6914C233}" dt="2021-03-14T15:37:29.213" v="5714" actId="14100"/>
          <ac:spMkLst>
            <pc:docMk/>
            <pc:sldMk cId="341265626" sldId="279"/>
            <ac:spMk id="37" creationId="{722B1E63-B5D1-4045-B4B9-54DBA06BA864}"/>
          </ac:spMkLst>
        </pc:spChg>
        <pc:spChg chg="add mod">
          <ac:chgData name="진우 김" userId="5178aeb836754bba" providerId="LiveId" clId="{91181932-E9AD-4948-9DF5-56AA6914C233}" dt="2021-03-14T15:38:22.292" v="5745" actId="1076"/>
          <ac:spMkLst>
            <pc:docMk/>
            <pc:sldMk cId="341265626" sldId="279"/>
            <ac:spMk id="38" creationId="{46ECE019-F94B-4444-8501-24A90A36C557}"/>
          </ac:spMkLst>
        </pc:spChg>
        <pc:spChg chg="add mod">
          <ac:chgData name="진우 김" userId="5178aeb836754bba" providerId="LiveId" clId="{91181932-E9AD-4948-9DF5-56AA6914C233}" dt="2021-03-14T15:37:18.536" v="5682" actId="1076"/>
          <ac:spMkLst>
            <pc:docMk/>
            <pc:sldMk cId="341265626" sldId="279"/>
            <ac:spMk id="39" creationId="{617E1BC6-5939-44D5-B121-BD346F8A8D6E}"/>
          </ac:spMkLst>
        </pc:spChg>
        <pc:spChg chg="add mod">
          <ac:chgData name="진우 김" userId="5178aeb836754bba" providerId="LiveId" clId="{91181932-E9AD-4948-9DF5-56AA6914C233}" dt="2021-03-14T15:37:21.543" v="5688"/>
          <ac:spMkLst>
            <pc:docMk/>
            <pc:sldMk cId="341265626" sldId="279"/>
            <ac:spMk id="40" creationId="{F7CCE1BE-1806-4A16-90E5-84B3AD103F2E}"/>
          </ac:spMkLst>
        </pc:spChg>
        <pc:spChg chg="add mod">
          <ac:chgData name="진우 김" userId="5178aeb836754bba" providerId="LiveId" clId="{91181932-E9AD-4948-9DF5-56AA6914C233}" dt="2021-03-14T15:37:37.119" v="5717" actId="1076"/>
          <ac:spMkLst>
            <pc:docMk/>
            <pc:sldMk cId="341265626" sldId="279"/>
            <ac:spMk id="41" creationId="{BE39253E-CA5D-4E52-8C2D-DC21E46270AF}"/>
          </ac:spMkLst>
        </pc:spChg>
        <pc:spChg chg="add mod">
          <ac:chgData name="진우 김" userId="5178aeb836754bba" providerId="LiveId" clId="{91181932-E9AD-4948-9DF5-56AA6914C233}" dt="2021-03-14T15:38:13.891" v="5740"/>
          <ac:spMkLst>
            <pc:docMk/>
            <pc:sldMk cId="341265626" sldId="279"/>
            <ac:spMk id="42" creationId="{6DCA8391-589F-43F6-81EA-56BB18BC8253}"/>
          </ac:spMkLst>
        </pc:spChg>
        <pc:spChg chg="add mod">
          <ac:chgData name="진우 김" userId="5178aeb836754bba" providerId="LiveId" clId="{91181932-E9AD-4948-9DF5-56AA6914C233}" dt="2021-03-14T15:37:37.119" v="5717" actId="1076"/>
          <ac:spMkLst>
            <pc:docMk/>
            <pc:sldMk cId="341265626" sldId="279"/>
            <ac:spMk id="43" creationId="{D86A413C-1ADA-484F-972E-A5D4DABB0E8F}"/>
          </ac:spMkLst>
        </pc:spChg>
        <pc:spChg chg="add mod">
          <ac:chgData name="진우 김" userId="5178aeb836754bba" providerId="LiveId" clId="{91181932-E9AD-4948-9DF5-56AA6914C233}" dt="2021-03-14T15:37:37.119" v="5717" actId="1076"/>
          <ac:spMkLst>
            <pc:docMk/>
            <pc:sldMk cId="341265626" sldId="279"/>
            <ac:spMk id="44" creationId="{011E9DA9-4E57-4AE8-B207-E1965866E681}"/>
          </ac:spMkLst>
        </pc:spChg>
        <pc:spChg chg="add mod">
          <ac:chgData name="진우 김" userId="5178aeb836754bba" providerId="LiveId" clId="{91181932-E9AD-4948-9DF5-56AA6914C233}" dt="2021-03-14T15:38:47.786" v="5750" actId="207"/>
          <ac:spMkLst>
            <pc:docMk/>
            <pc:sldMk cId="341265626" sldId="279"/>
            <ac:spMk id="45" creationId="{B5DA720E-2027-4F5D-B95E-296CB8C4D06F}"/>
          </ac:spMkLst>
        </pc:spChg>
      </pc:sldChg>
      <pc:sldChg chg="addSp delSp modSp add mod ord">
        <pc:chgData name="진우 김" userId="5178aeb836754bba" providerId="LiveId" clId="{91181932-E9AD-4948-9DF5-56AA6914C233}" dt="2021-03-14T15:50:25.302" v="6324" actId="207"/>
        <pc:sldMkLst>
          <pc:docMk/>
          <pc:sldMk cId="2053647125" sldId="280"/>
        </pc:sldMkLst>
        <pc:spChg chg="add mod">
          <ac:chgData name="진우 김" userId="5178aeb836754bba" providerId="LiveId" clId="{91181932-E9AD-4948-9DF5-56AA6914C233}" dt="2021-03-14T15:43:55.087" v="5983" actId="20577"/>
          <ac:spMkLst>
            <pc:docMk/>
            <pc:sldMk cId="2053647125" sldId="280"/>
            <ac:spMk id="2" creationId="{D4C67D7C-0704-4DD7-A22E-0D1899CA1DC7}"/>
          </ac:spMkLst>
        </pc:spChg>
        <pc:spChg chg="del">
          <ac:chgData name="진우 김" userId="5178aeb836754bba" providerId="LiveId" clId="{91181932-E9AD-4948-9DF5-56AA6914C233}" dt="2021-03-14T15:41:12.238" v="5802" actId="21"/>
          <ac:spMkLst>
            <pc:docMk/>
            <pc:sldMk cId="2053647125" sldId="280"/>
            <ac:spMk id="5" creationId="{E10E50B4-4DEC-466F-BAB4-DBF66DE013D9}"/>
          </ac:spMkLst>
        </pc:spChg>
        <pc:spChg chg="mod">
          <ac:chgData name="진우 김" userId="5178aeb836754bba" providerId="LiveId" clId="{91181932-E9AD-4948-9DF5-56AA6914C233}" dt="2021-03-14T15:41:37.792" v="5851" actId="1076"/>
          <ac:spMkLst>
            <pc:docMk/>
            <pc:sldMk cId="2053647125" sldId="280"/>
            <ac:spMk id="7" creationId="{AEBD2FAA-F446-41B0-85D6-6D47AAA368D7}"/>
          </ac:spMkLst>
        </pc:spChg>
        <pc:spChg chg="del mod">
          <ac:chgData name="진우 김" userId="5178aeb836754bba" providerId="LiveId" clId="{91181932-E9AD-4948-9DF5-56AA6914C233}" dt="2021-03-14T15:41:12.238" v="5802" actId="21"/>
          <ac:spMkLst>
            <pc:docMk/>
            <pc:sldMk cId="2053647125" sldId="280"/>
            <ac:spMk id="10" creationId="{7302A7B7-8A83-4326-A7A2-4CD35BA6E083}"/>
          </ac:spMkLst>
        </pc:spChg>
        <pc:spChg chg="add mod">
          <ac:chgData name="진우 김" userId="5178aeb836754bba" providerId="LiveId" clId="{91181932-E9AD-4948-9DF5-56AA6914C233}" dt="2021-03-14T15:41:36.280" v="5850" actId="1076"/>
          <ac:spMkLst>
            <pc:docMk/>
            <pc:sldMk cId="2053647125" sldId="280"/>
            <ac:spMk id="11" creationId="{0202659B-D89C-41FA-9511-76A859E3359A}"/>
          </ac:spMkLst>
        </pc:spChg>
        <pc:spChg chg="add mod">
          <ac:chgData name="진우 김" userId="5178aeb836754bba" providerId="LiveId" clId="{91181932-E9AD-4948-9DF5-56AA6914C233}" dt="2021-03-14T15:43:45.501" v="5954" actId="14100"/>
          <ac:spMkLst>
            <pc:docMk/>
            <pc:sldMk cId="2053647125" sldId="280"/>
            <ac:spMk id="12" creationId="{7051AB94-0D97-47BF-9D36-D2C733BF4DE1}"/>
          </ac:spMkLst>
        </pc:spChg>
        <pc:spChg chg="add mod">
          <ac:chgData name="진우 김" userId="5178aeb836754bba" providerId="LiveId" clId="{91181932-E9AD-4948-9DF5-56AA6914C233}" dt="2021-03-14T15:43:49.727" v="5980"/>
          <ac:spMkLst>
            <pc:docMk/>
            <pc:sldMk cId="2053647125" sldId="280"/>
            <ac:spMk id="13" creationId="{9D356CF5-D5BE-41D4-BB14-B210CFDA4561}"/>
          </ac:spMkLst>
        </pc:spChg>
        <pc:spChg chg="add mod">
          <ac:chgData name="진우 김" userId="5178aeb836754bba" providerId="LiveId" clId="{91181932-E9AD-4948-9DF5-56AA6914C233}" dt="2021-03-14T15:44:06.116" v="6021" actId="14100"/>
          <ac:spMkLst>
            <pc:docMk/>
            <pc:sldMk cId="2053647125" sldId="280"/>
            <ac:spMk id="14" creationId="{DE8B8C40-C98F-4AC2-BA1A-B9B3964D2E3C}"/>
          </ac:spMkLst>
        </pc:spChg>
        <pc:spChg chg="add mod">
          <ac:chgData name="진우 김" userId="5178aeb836754bba" providerId="LiveId" clId="{91181932-E9AD-4948-9DF5-56AA6914C233}" dt="2021-03-14T15:44:04.021" v="6020" actId="14100"/>
          <ac:spMkLst>
            <pc:docMk/>
            <pc:sldMk cId="2053647125" sldId="280"/>
            <ac:spMk id="15" creationId="{BF7C2E02-1E4D-432B-8453-AD941DA60360}"/>
          </ac:spMkLst>
        </pc:spChg>
        <pc:spChg chg="add mod">
          <ac:chgData name="진우 김" userId="5178aeb836754bba" providerId="LiveId" clId="{91181932-E9AD-4948-9DF5-56AA6914C233}" dt="2021-03-14T15:44:17.097" v="6035" actId="1076"/>
          <ac:spMkLst>
            <pc:docMk/>
            <pc:sldMk cId="2053647125" sldId="280"/>
            <ac:spMk id="16" creationId="{D57D6F9D-0C82-4F22-A211-9D1D24B54C28}"/>
          </ac:spMkLst>
        </pc:spChg>
        <pc:spChg chg="add mod">
          <ac:chgData name="진우 김" userId="5178aeb836754bba" providerId="LiveId" clId="{91181932-E9AD-4948-9DF5-56AA6914C233}" dt="2021-03-14T15:44:17.097" v="6035" actId="1076"/>
          <ac:spMkLst>
            <pc:docMk/>
            <pc:sldMk cId="2053647125" sldId="280"/>
            <ac:spMk id="17" creationId="{5960E3BD-9213-4247-944E-87E7EEF0D643}"/>
          </ac:spMkLst>
        </pc:spChg>
        <pc:spChg chg="add mod">
          <ac:chgData name="진우 김" userId="5178aeb836754bba" providerId="LiveId" clId="{91181932-E9AD-4948-9DF5-56AA6914C233}" dt="2021-03-14T15:44:17.097" v="6035" actId="1076"/>
          <ac:spMkLst>
            <pc:docMk/>
            <pc:sldMk cId="2053647125" sldId="280"/>
            <ac:spMk id="18" creationId="{9C35B534-9FF3-494B-84F6-4C44941A45F6}"/>
          </ac:spMkLst>
        </pc:spChg>
        <pc:spChg chg="add mod">
          <ac:chgData name="진우 김" userId="5178aeb836754bba" providerId="LiveId" clId="{91181932-E9AD-4948-9DF5-56AA6914C233}" dt="2021-03-14T15:44:17.097" v="6035" actId="1076"/>
          <ac:spMkLst>
            <pc:docMk/>
            <pc:sldMk cId="2053647125" sldId="280"/>
            <ac:spMk id="19" creationId="{7E63919B-8AC0-44FE-A2E1-0A8A28FB9373}"/>
          </ac:spMkLst>
        </pc:spChg>
        <pc:spChg chg="add del mod">
          <ac:chgData name="진우 김" userId="5178aeb836754bba" providerId="LiveId" clId="{91181932-E9AD-4948-9DF5-56AA6914C233}" dt="2021-03-14T15:45:11.648" v="6055" actId="21"/>
          <ac:spMkLst>
            <pc:docMk/>
            <pc:sldMk cId="2053647125" sldId="280"/>
            <ac:spMk id="20" creationId="{28571466-EB00-4961-A156-68FB65085D65}"/>
          </ac:spMkLst>
        </pc:spChg>
        <pc:spChg chg="add mod">
          <ac:chgData name="진우 김" userId="5178aeb836754bba" providerId="LiveId" clId="{91181932-E9AD-4948-9DF5-56AA6914C233}" dt="2021-03-14T15:49:15.301" v="6310" actId="1076"/>
          <ac:spMkLst>
            <pc:docMk/>
            <pc:sldMk cId="2053647125" sldId="280"/>
            <ac:spMk id="21" creationId="{14EB3E98-96A6-4D7A-8F30-BDD61ECA73BE}"/>
          </ac:spMkLst>
        </pc:spChg>
        <pc:spChg chg="add del mod">
          <ac:chgData name="진우 김" userId="5178aeb836754bba" providerId="LiveId" clId="{91181932-E9AD-4948-9DF5-56AA6914C233}" dt="2021-03-14T15:47:00.716" v="6204" actId="21"/>
          <ac:spMkLst>
            <pc:docMk/>
            <pc:sldMk cId="2053647125" sldId="280"/>
            <ac:spMk id="22" creationId="{6723D594-BFD9-4A78-B251-E23BEE4E603D}"/>
          </ac:spMkLst>
        </pc:spChg>
        <pc:spChg chg="add mod">
          <ac:chgData name="진우 김" userId="5178aeb836754bba" providerId="LiveId" clId="{91181932-E9AD-4948-9DF5-56AA6914C233}" dt="2021-03-14T15:49:15.301" v="6310" actId="1076"/>
          <ac:spMkLst>
            <pc:docMk/>
            <pc:sldMk cId="2053647125" sldId="280"/>
            <ac:spMk id="23" creationId="{567ADEC8-8F2C-4896-9045-D216B9ECF768}"/>
          </ac:spMkLst>
        </pc:spChg>
        <pc:spChg chg="add del mod">
          <ac:chgData name="진우 김" userId="5178aeb836754bba" providerId="LiveId" clId="{91181932-E9AD-4948-9DF5-56AA6914C233}" dt="2021-03-14T15:45:57.364" v="6169"/>
          <ac:spMkLst>
            <pc:docMk/>
            <pc:sldMk cId="2053647125" sldId="280"/>
            <ac:spMk id="24" creationId="{B9D2F263-B070-4FDE-9208-149AB9A8E8EA}"/>
          </ac:spMkLst>
        </pc:spChg>
        <pc:spChg chg="add mod">
          <ac:chgData name="진우 김" userId="5178aeb836754bba" providerId="LiveId" clId="{91181932-E9AD-4948-9DF5-56AA6914C233}" dt="2021-03-14T15:49:18.516" v="6311" actId="1076"/>
          <ac:spMkLst>
            <pc:docMk/>
            <pc:sldMk cId="2053647125" sldId="280"/>
            <ac:spMk id="25" creationId="{5CD3DA29-5505-4330-8937-012D9780D610}"/>
          </ac:spMkLst>
        </pc:spChg>
        <pc:spChg chg="add mod">
          <ac:chgData name="진우 김" userId="5178aeb836754bba" providerId="LiveId" clId="{91181932-E9AD-4948-9DF5-56AA6914C233}" dt="2021-03-14T15:49:18.516" v="6311" actId="1076"/>
          <ac:spMkLst>
            <pc:docMk/>
            <pc:sldMk cId="2053647125" sldId="280"/>
            <ac:spMk id="26" creationId="{2462621F-4FED-4940-A290-DF2EAD58BA6D}"/>
          </ac:spMkLst>
        </pc:spChg>
        <pc:spChg chg="add mod">
          <ac:chgData name="진우 김" userId="5178aeb836754bba" providerId="LiveId" clId="{91181932-E9AD-4948-9DF5-56AA6914C233}" dt="2021-03-14T15:49:18.516" v="6311" actId="1076"/>
          <ac:spMkLst>
            <pc:docMk/>
            <pc:sldMk cId="2053647125" sldId="280"/>
            <ac:spMk id="27" creationId="{04FE2E2B-9C13-4AC0-830F-08EA2B7553B1}"/>
          </ac:spMkLst>
        </pc:spChg>
        <pc:spChg chg="add mod">
          <ac:chgData name="진우 김" userId="5178aeb836754bba" providerId="LiveId" clId="{91181932-E9AD-4948-9DF5-56AA6914C233}" dt="2021-03-14T15:49:18.516" v="6311" actId="1076"/>
          <ac:spMkLst>
            <pc:docMk/>
            <pc:sldMk cId="2053647125" sldId="280"/>
            <ac:spMk id="28" creationId="{2B18CBF6-4B8A-4AD5-A3F2-C544E1DC62D2}"/>
          </ac:spMkLst>
        </pc:spChg>
        <pc:spChg chg="add mod">
          <ac:chgData name="진우 김" userId="5178aeb836754bba" providerId="LiveId" clId="{91181932-E9AD-4948-9DF5-56AA6914C233}" dt="2021-03-14T15:50:25.302" v="6324" actId="207"/>
          <ac:spMkLst>
            <pc:docMk/>
            <pc:sldMk cId="2053647125" sldId="280"/>
            <ac:spMk id="29" creationId="{732D3E57-F658-4D81-B6C6-95BE0A100682}"/>
          </ac:spMkLst>
        </pc:spChg>
        <pc:spChg chg="add mod">
          <ac:chgData name="진우 김" userId="5178aeb836754bba" providerId="LiveId" clId="{91181932-E9AD-4948-9DF5-56AA6914C233}" dt="2021-03-14T15:49:15.301" v="6310" actId="1076"/>
          <ac:spMkLst>
            <pc:docMk/>
            <pc:sldMk cId="2053647125" sldId="280"/>
            <ac:spMk id="30" creationId="{57E5B6FA-25BA-4DB5-8B19-03B82B21D851}"/>
          </ac:spMkLst>
        </pc:spChg>
        <pc:spChg chg="add mod">
          <ac:chgData name="진우 김" userId="5178aeb836754bba" providerId="LiveId" clId="{91181932-E9AD-4948-9DF5-56AA6914C233}" dt="2021-03-14T15:49:15.301" v="6310" actId="1076"/>
          <ac:spMkLst>
            <pc:docMk/>
            <pc:sldMk cId="2053647125" sldId="280"/>
            <ac:spMk id="31" creationId="{099FDE00-1B0F-4DF3-8346-7EF6C3BA60FA}"/>
          </ac:spMkLst>
        </pc:spChg>
        <pc:spChg chg="add mod">
          <ac:chgData name="진우 김" userId="5178aeb836754bba" providerId="LiveId" clId="{91181932-E9AD-4948-9DF5-56AA6914C233}" dt="2021-03-14T15:49:15.301" v="6310" actId="1076"/>
          <ac:spMkLst>
            <pc:docMk/>
            <pc:sldMk cId="2053647125" sldId="280"/>
            <ac:spMk id="36" creationId="{BD9D699A-D46C-4BD0-B23A-6B15D0BE74A8}"/>
          </ac:spMkLst>
        </pc:spChg>
        <pc:spChg chg="add mod">
          <ac:chgData name="진우 김" userId="5178aeb836754bba" providerId="LiveId" clId="{91181932-E9AD-4948-9DF5-56AA6914C233}" dt="2021-03-14T15:49:15.301" v="6310" actId="1076"/>
          <ac:spMkLst>
            <pc:docMk/>
            <pc:sldMk cId="2053647125" sldId="280"/>
            <ac:spMk id="37" creationId="{F98CA7FB-586D-48D3-9C13-D29F7C9E5DE1}"/>
          </ac:spMkLst>
        </pc:spChg>
        <pc:spChg chg="add mod">
          <ac:chgData name="진우 김" userId="5178aeb836754bba" providerId="LiveId" clId="{91181932-E9AD-4948-9DF5-56AA6914C233}" dt="2021-03-14T15:49:15.301" v="6310" actId="1076"/>
          <ac:spMkLst>
            <pc:docMk/>
            <pc:sldMk cId="2053647125" sldId="280"/>
            <ac:spMk id="38" creationId="{0BE5DEA2-7122-4915-827A-D99E1DEEF0AA}"/>
          </ac:spMkLst>
        </pc:spChg>
        <pc:spChg chg="add mod">
          <ac:chgData name="진우 김" userId="5178aeb836754bba" providerId="LiveId" clId="{91181932-E9AD-4948-9DF5-56AA6914C233}" dt="2021-03-14T15:49:15.301" v="6310" actId="1076"/>
          <ac:spMkLst>
            <pc:docMk/>
            <pc:sldMk cId="2053647125" sldId="280"/>
            <ac:spMk id="39" creationId="{5F558F31-461B-434E-96EF-88333C610381}"/>
          </ac:spMkLst>
        </pc:spChg>
        <pc:spChg chg="add mod">
          <ac:chgData name="진우 김" userId="5178aeb836754bba" providerId="LiveId" clId="{91181932-E9AD-4948-9DF5-56AA6914C233}" dt="2021-03-14T15:49:15.301" v="6310" actId="1076"/>
          <ac:spMkLst>
            <pc:docMk/>
            <pc:sldMk cId="2053647125" sldId="280"/>
            <ac:spMk id="40" creationId="{093D5D92-91A4-436D-BD42-DBD9DCF0FA29}"/>
          </ac:spMkLst>
        </pc:spChg>
        <pc:spChg chg="add del mod">
          <ac:chgData name="진우 김" userId="5178aeb836754bba" providerId="LiveId" clId="{91181932-E9AD-4948-9DF5-56AA6914C233}" dt="2021-03-14T15:50:09.031" v="6321" actId="21"/>
          <ac:spMkLst>
            <pc:docMk/>
            <pc:sldMk cId="2053647125" sldId="280"/>
            <ac:spMk id="43" creationId="{95C38DB6-5DEA-4C98-99E6-70F4B553CD41}"/>
          </ac:spMkLst>
        </pc:spChg>
        <pc:spChg chg="add mod">
          <ac:chgData name="진우 김" userId="5178aeb836754bba" providerId="LiveId" clId="{91181932-E9AD-4948-9DF5-56AA6914C233}" dt="2021-03-14T15:49:28.056" v="6316" actId="1076"/>
          <ac:spMkLst>
            <pc:docMk/>
            <pc:sldMk cId="2053647125" sldId="280"/>
            <ac:spMk id="44" creationId="{6D64985B-2A5A-4FDC-B4CD-8F4A6E64123E}"/>
          </ac:spMkLst>
        </pc:spChg>
        <pc:spChg chg="add mod">
          <ac:chgData name="진우 김" userId="5178aeb836754bba" providerId="LiveId" clId="{91181932-E9AD-4948-9DF5-56AA6914C233}" dt="2021-03-14T15:49:43.356" v="6318" actId="207"/>
          <ac:spMkLst>
            <pc:docMk/>
            <pc:sldMk cId="2053647125" sldId="280"/>
            <ac:spMk id="45" creationId="{BCDBE5A4-0BEC-4F36-8169-212D18C7BF80}"/>
          </ac:spMkLst>
        </pc:spChg>
        <pc:spChg chg="add">
          <ac:chgData name="진우 김" userId="5178aeb836754bba" providerId="LiveId" clId="{91181932-E9AD-4948-9DF5-56AA6914C233}" dt="2021-03-14T15:49:51.079" v="6319" actId="11529"/>
          <ac:spMkLst>
            <pc:docMk/>
            <pc:sldMk cId="2053647125" sldId="280"/>
            <ac:spMk id="46" creationId="{677DFE65-1C3E-4D99-9E50-F9EA1991BA3E}"/>
          </ac:spMkLst>
        </pc:spChg>
        <pc:picChg chg="del">
          <ac:chgData name="진우 김" userId="5178aeb836754bba" providerId="LiveId" clId="{91181932-E9AD-4948-9DF5-56AA6914C233}" dt="2021-03-14T15:41:07.268" v="5799" actId="21"/>
          <ac:picMkLst>
            <pc:docMk/>
            <pc:sldMk cId="2053647125" sldId="280"/>
            <ac:picMk id="4" creationId="{FFD22EC9-05FF-4A31-B947-1122908D624C}"/>
          </ac:picMkLst>
        </pc:picChg>
        <pc:picChg chg="del">
          <ac:chgData name="진우 김" userId="5178aeb836754bba" providerId="LiveId" clId="{91181932-E9AD-4948-9DF5-56AA6914C233}" dt="2021-03-14T15:41:08.819" v="5800" actId="21"/>
          <ac:picMkLst>
            <pc:docMk/>
            <pc:sldMk cId="2053647125" sldId="280"/>
            <ac:picMk id="9" creationId="{FB6E2C4A-09A1-46BE-A25B-494B4926FEF4}"/>
          </ac:picMkLst>
        </pc:picChg>
        <pc:cxnChg chg="add del">
          <ac:chgData name="진우 김" userId="5178aeb836754bba" providerId="LiveId" clId="{91181932-E9AD-4948-9DF5-56AA6914C233}" dt="2021-03-14T15:46:50.854" v="6203" actId="11529"/>
          <ac:cxnSpMkLst>
            <pc:docMk/>
            <pc:sldMk cId="2053647125" sldId="280"/>
            <ac:cxnSpMk id="6" creationId="{A1E5AB46-186A-4229-9C88-1B624BEF853D}"/>
          </ac:cxnSpMkLst>
        </pc:cxnChg>
        <pc:cxnChg chg="add mod">
          <ac:chgData name="진우 김" userId="5178aeb836754bba" providerId="LiveId" clId="{91181932-E9AD-4948-9DF5-56AA6914C233}" dt="2021-03-14T15:49:15.301" v="6310" actId="1076"/>
          <ac:cxnSpMkLst>
            <pc:docMk/>
            <pc:sldMk cId="2053647125" sldId="280"/>
            <ac:cxnSpMk id="33" creationId="{9F1E200B-D363-4968-913F-56C25CE13D24}"/>
          </ac:cxnSpMkLst>
        </pc:cxnChg>
        <pc:cxnChg chg="add mod">
          <ac:chgData name="진우 김" userId="5178aeb836754bba" providerId="LiveId" clId="{91181932-E9AD-4948-9DF5-56AA6914C233}" dt="2021-03-14T15:49:15.301" v="6310" actId="1076"/>
          <ac:cxnSpMkLst>
            <pc:docMk/>
            <pc:sldMk cId="2053647125" sldId="280"/>
            <ac:cxnSpMk id="35" creationId="{06FDC171-0048-4345-BCF2-3C11D40CB53C}"/>
          </ac:cxnSpMkLst>
        </pc:cxnChg>
        <pc:cxnChg chg="add del mod">
          <ac:chgData name="진우 김" userId="5178aeb836754bba" providerId="LiveId" clId="{91181932-E9AD-4948-9DF5-56AA6914C233}" dt="2021-03-14T15:50:11.969" v="6322" actId="21"/>
          <ac:cxnSpMkLst>
            <pc:docMk/>
            <pc:sldMk cId="2053647125" sldId="280"/>
            <ac:cxnSpMk id="41" creationId="{E2CC42E1-AABE-4E27-8CE0-1E5233946C9A}"/>
          </ac:cxnSpMkLst>
        </pc:cxnChg>
        <pc:cxnChg chg="add del mod">
          <ac:chgData name="진우 김" userId="5178aeb836754bba" providerId="LiveId" clId="{91181932-E9AD-4948-9DF5-56AA6914C233}" dt="2021-03-14T15:50:16.010" v="6323" actId="21"/>
          <ac:cxnSpMkLst>
            <pc:docMk/>
            <pc:sldMk cId="2053647125" sldId="280"/>
            <ac:cxnSpMk id="42" creationId="{D587DAAB-2CC1-49E0-821B-E1F6AA8F7FF3}"/>
          </ac:cxnSpMkLst>
        </pc:cxnChg>
      </pc:sldChg>
    </pc:docChg>
  </pc:docChgLst>
  <pc:docChgLst>
    <pc:chgData name="진우 김" userId="5178aeb836754bba" providerId="LiveId" clId="{355C5F3F-EFE0-4003-94D9-FF401D02A6B0}"/>
    <pc:docChg chg="undo custSel addSld delSld modSld">
      <pc:chgData name="진우 김" userId="5178aeb836754bba" providerId="LiveId" clId="{355C5F3F-EFE0-4003-94D9-FF401D02A6B0}" dt="2021-05-04T10:41:18.485" v="3370" actId="1076"/>
      <pc:docMkLst>
        <pc:docMk/>
      </pc:docMkLst>
      <pc:sldChg chg="addSp delSp modSp mod">
        <pc:chgData name="진우 김" userId="5178aeb836754bba" providerId="LiveId" clId="{355C5F3F-EFE0-4003-94D9-FF401D02A6B0}" dt="2021-05-04T10:41:18.485" v="3370" actId="1076"/>
        <pc:sldMkLst>
          <pc:docMk/>
          <pc:sldMk cId="106904919" sldId="261"/>
        </pc:sldMkLst>
        <pc:spChg chg="mod">
          <ac:chgData name="진우 김" userId="5178aeb836754bba" providerId="LiveId" clId="{355C5F3F-EFE0-4003-94D9-FF401D02A6B0}" dt="2021-05-04T10:41:18.485" v="3370" actId="1076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진우 김" userId="5178aeb836754bba" providerId="LiveId" clId="{355C5F3F-EFE0-4003-94D9-FF401D02A6B0}" dt="2021-05-04T10:41:15.717" v="3369" actId="1076"/>
          <ac:spMkLst>
            <pc:docMk/>
            <pc:sldMk cId="106904919" sldId="261"/>
            <ac:spMk id="4" creationId="{339C3B30-F44E-4F20-ADE8-194C8C97CD67}"/>
          </ac:spMkLst>
        </pc:spChg>
        <pc:spChg chg="add del">
          <ac:chgData name="진우 김" userId="5178aeb836754bba" providerId="LiveId" clId="{355C5F3F-EFE0-4003-94D9-FF401D02A6B0}" dt="2021-05-04T02:54:48.078" v="25" actId="22"/>
          <ac:spMkLst>
            <pc:docMk/>
            <pc:sldMk cId="106904919" sldId="261"/>
            <ac:spMk id="6" creationId="{AD512BD1-6FDC-47D2-8F82-E470409B06A9}"/>
          </ac:spMkLst>
        </pc:spChg>
        <pc:spChg chg="add mod">
          <ac:chgData name="진우 김" userId="5178aeb836754bba" providerId="LiveId" clId="{355C5F3F-EFE0-4003-94D9-FF401D02A6B0}" dt="2021-05-04T02:54:55.983" v="28" actId="1076"/>
          <ac:spMkLst>
            <pc:docMk/>
            <pc:sldMk cId="106904919" sldId="261"/>
            <ac:spMk id="7" creationId="{5953ECC8-9DFC-4E31-BEA6-D1FD08CDAC79}"/>
          </ac:spMkLst>
        </pc:spChg>
      </pc:sldChg>
      <pc:sldChg chg="modSp mod">
        <pc:chgData name="진우 김" userId="5178aeb836754bba" providerId="LiveId" clId="{355C5F3F-EFE0-4003-94D9-FF401D02A6B0}" dt="2021-05-04T10:21:58.905" v="1283"/>
        <pc:sldMkLst>
          <pc:docMk/>
          <pc:sldMk cId="2475092730" sldId="263"/>
        </pc:sldMkLst>
        <pc:spChg chg="mod">
          <ac:chgData name="진우 김" userId="5178aeb836754bba" providerId="LiveId" clId="{355C5F3F-EFE0-4003-94D9-FF401D02A6B0}" dt="2021-05-04T10:21:36.026" v="1217" actId="20577"/>
          <ac:spMkLst>
            <pc:docMk/>
            <pc:sldMk cId="2475092730" sldId="263"/>
            <ac:spMk id="2" creationId="{00000000-0000-0000-0000-000000000000}"/>
          </ac:spMkLst>
        </pc:spChg>
        <pc:spChg chg="mod">
          <ac:chgData name="진우 김" userId="5178aeb836754bba" providerId="LiveId" clId="{355C5F3F-EFE0-4003-94D9-FF401D02A6B0}" dt="2021-05-04T10:21:58.905" v="1283"/>
          <ac:spMkLst>
            <pc:docMk/>
            <pc:sldMk cId="2475092730" sldId="263"/>
            <ac:spMk id="7" creationId="{35FE9903-E4AF-49FC-8926-C4E05DE0251A}"/>
          </ac:spMkLst>
        </pc:spChg>
      </pc:sldChg>
      <pc:sldChg chg="modSp mod">
        <pc:chgData name="진우 김" userId="5178aeb836754bba" providerId="LiveId" clId="{355C5F3F-EFE0-4003-94D9-FF401D02A6B0}" dt="2021-05-04T10:30:42.346" v="2592"/>
        <pc:sldMkLst>
          <pc:docMk/>
          <pc:sldMk cId="2567376050" sldId="268"/>
        </pc:sldMkLst>
        <pc:spChg chg="mod">
          <ac:chgData name="진우 김" userId="5178aeb836754bba" providerId="LiveId" clId="{355C5F3F-EFE0-4003-94D9-FF401D02A6B0}" dt="2021-05-04T10:22:02.328" v="1298" actId="20577"/>
          <ac:spMkLst>
            <pc:docMk/>
            <pc:sldMk cId="2567376050" sldId="268"/>
            <ac:spMk id="2" creationId="{00000000-0000-0000-0000-000000000000}"/>
          </ac:spMkLst>
        </pc:spChg>
        <pc:spChg chg="mod">
          <ac:chgData name="진우 김" userId="5178aeb836754bba" providerId="LiveId" clId="{355C5F3F-EFE0-4003-94D9-FF401D02A6B0}" dt="2021-05-04T10:29:04.032" v="2180"/>
          <ac:spMkLst>
            <pc:docMk/>
            <pc:sldMk cId="2567376050" sldId="268"/>
            <ac:spMk id="3" creationId="{716EE888-5BAC-4636-9084-5EC4A8800310}"/>
          </ac:spMkLst>
        </pc:spChg>
        <pc:spChg chg="mod">
          <ac:chgData name="진우 김" userId="5178aeb836754bba" providerId="LiveId" clId="{355C5F3F-EFE0-4003-94D9-FF401D02A6B0}" dt="2021-05-04T10:30:42.346" v="2592"/>
          <ac:spMkLst>
            <pc:docMk/>
            <pc:sldMk cId="2567376050" sldId="268"/>
            <ac:spMk id="5" creationId="{A0521D8C-3D18-4224-B4C6-016BC32325AC}"/>
          </ac:spMkLst>
        </pc:spChg>
      </pc:sldChg>
      <pc:sldChg chg="modSp mod">
        <pc:chgData name="진우 김" userId="5178aeb836754bba" providerId="LiveId" clId="{355C5F3F-EFE0-4003-94D9-FF401D02A6B0}" dt="2021-05-04T10:34:48.530" v="2906" actId="404"/>
        <pc:sldMkLst>
          <pc:docMk/>
          <pc:sldMk cId="1701650393" sldId="270"/>
        </pc:sldMkLst>
        <pc:spChg chg="mod">
          <ac:chgData name="진우 김" userId="5178aeb836754bba" providerId="LiveId" clId="{355C5F3F-EFE0-4003-94D9-FF401D02A6B0}" dt="2021-05-04T10:34:48.530" v="2906" actId="404"/>
          <ac:spMkLst>
            <pc:docMk/>
            <pc:sldMk cId="1701650393" sldId="270"/>
            <ac:spMk id="4" creationId="{78826A06-E44B-4E6C-A236-5E60D2FBD91A}"/>
          </ac:spMkLst>
        </pc:spChg>
      </pc:sldChg>
      <pc:sldChg chg="del">
        <pc:chgData name="진우 김" userId="5178aeb836754bba" providerId="LiveId" clId="{355C5F3F-EFE0-4003-94D9-FF401D02A6B0}" dt="2021-05-04T10:32:25.673" v="2693" actId="2696"/>
        <pc:sldMkLst>
          <pc:docMk/>
          <pc:sldMk cId="2649918397" sldId="272"/>
        </pc:sldMkLst>
      </pc:sldChg>
      <pc:sldChg chg="del">
        <pc:chgData name="진우 김" userId="5178aeb836754bba" providerId="LiveId" clId="{355C5F3F-EFE0-4003-94D9-FF401D02A6B0}" dt="2021-05-04T10:32:25.673" v="2693" actId="2696"/>
        <pc:sldMkLst>
          <pc:docMk/>
          <pc:sldMk cId="2758641507" sldId="273"/>
        </pc:sldMkLst>
      </pc:sldChg>
      <pc:sldChg chg="del">
        <pc:chgData name="진우 김" userId="5178aeb836754bba" providerId="LiveId" clId="{355C5F3F-EFE0-4003-94D9-FF401D02A6B0}" dt="2021-05-04T10:32:25.673" v="2693" actId="2696"/>
        <pc:sldMkLst>
          <pc:docMk/>
          <pc:sldMk cId="2144221912" sldId="276"/>
        </pc:sldMkLst>
      </pc:sldChg>
      <pc:sldChg chg="del">
        <pc:chgData name="진우 김" userId="5178aeb836754bba" providerId="LiveId" clId="{355C5F3F-EFE0-4003-94D9-FF401D02A6B0}" dt="2021-05-04T10:32:25.673" v="2693" actId="2696"/>
        <pc:sldMkLst>
          <pc:docMk/>
          <pc:sldMk cId="149183745" sldId="277"/>
        </pc:sldMkLst>
      </pc:sldChg>
      <pc:sldChg chg="del">
        <pc:chgData name="진우 김" userId="5178aeb836754bba" providerId="LiveId" clId="{355C5F3F-EFE0-4003-94D9-FF401D02A6B0}" dt="2021-05-04T10:32:25.673" v="2693" actId="2696"/>
        <pc:sldMkLst>
          <pc:docMk/>
          <pc:sldMk cId="2079951539" sldId="278"/>
        </pc:sldMkLst>
      </pc:sldChg>
      <pc:sldChg chg="del">
        <pc:chgData name="진우 김" userId="5178aeb836754bba" providerId="LiveId" clId="{355C5F3F-EFE0-4003-94D9-FF401D02A6B0}" dt="2021-05-04T10:32:25.673" v="2693" actId="2696"/>
        <pc:sldMkLst>
          <pc:docMk/>
          <pc:sldMk cId="341265626" sldId="279"/>
        </pc:sldMkLst>
      </pc:sldChg>
      <pc:sldChg chg="del">
        <pc:chgData name="진우 김" userId="5178aeb836754bba" providerId="LiveId" clId="{355C5F3F-EFE0-4003-94D9-FF401D02A6B0}" dt="2021-05-04T10:32:25.673" v="2693" actId="2696"/>
        <pc:sldMkLst>
          <pc:docMk/>
          <pc:sldMk cId="2053647125" sldId="280"/>
        </pc:sldMkLst>
      </pc:sldChg>
      <pc:sldChg chg="modSp mod">
        <pc:chgData name="진우 김" userId="5178aeb836754bba" providerId="LiveId" clId="{355C5F3F-EFE0-4003-94D9-FF401D02A6B0}" dt="2021-05-04T10:38:07" v="3132" actId="1076"/>
        <pc:sldMkLst>
          <pc:docMk/>
          <pc:sldMk cId="588765290" sldId="281"/>
        </pc:sldMkLst>
        <pc:spChg chg="mod">
          <ac:chgData name="진우 김" userId="5178aeb836754bba" providerId="LiveId" clId="{355C5F3F-EFE0-4003-94D9-FF401D02A6B0}" dt="2021-05-04T10:37:58.425" v="3123" actId="20577"/>
          <ac:spMkLst>
            <pc:docMk/>
            <pc:sldMk cId="588765290" sldId="281"/>
            <ac:spMk id="2" creationId="{10E56538-49DB-4844-B1FC-829B631A6D5C}"/>
          </ac:spMkLst>
        </pc:spChg>
        <pc:spChg chg="mod">
          <ac:chgData name="진우 김" userId="5178aeb836754bba" providerId="LiveId" clId="{355C5F3F-EFE0-4003-94D9-FF401D02A6B0}" dt="2021-05-04T10:38:07" v="3132" actId="1076"/>
          <ac:spMkLst>
            <pc:docMk/>
            <pc:sldMk cId="588765290" sldId="281"/>
            <ac:spMk id="3" creationId="{F8BF832D-03E9-485B-9522-52A5456BBE38}"/>
          </ac:spMkLst>
        </pc:spChg>
      </pc:sldChg>
      <pc:sldChg chg="del">
        <pc:chgData name="진우 김" userId="5178aeb836754bba" providerId="LiveId" clId="{355C5F3F-EFE0-4003-94D9-FF401D02A6B0}" dt="2021-05-04T02:55:21.128" v="29" actId="2696"/>
        <pc:sldMkLst>
          <pc:docMk/>
          <pc:sldMk cId="3913295313" sldId="282"/>
        </pc:sldMkLst>
      </pc:sldChg>
      <pc:sldChg chg="del">
        <pc:chgData name="진우 김" userId="5178aeb836754bba" providerId="LiveId" clId="{355C5F3F-EFE0-4003-94D9-FF401D02A6B0}" dt="2021-05-04T02:55:21.128" v="29" actId="2696"/>
        <pc:sldMkLst>
          <pc:docMk/>
          <pc:sldMk cId="2341439147" sldId="283"/>
        </pc:sldMkLst>
      </pc:sldChg>
      <pc:sldChg chg="del">
        <pc:chgData name="진우 김" userId="5178aeb836754bba" providerId="LiveId" clId="{355C5F3F-EFE0-4003-94D9-FF401D02A6B0}" dt="2021-05-04T02:55:21.128" v="29" actId="2696"/>
        <pc:sldMkLst>
          <pc:docMk/>
          <pc:sldMk cId="369629602" sldId="284"/>
        </pc:sldMkLst>
      </pc:sldChg>
      <pc:sldChg chg="del">
        <pc:chgData name="진우 김" userId="5178aeb836754bba" providerId="LiveId" clId="{355C5F3F-EFE0-4003-94D9-FF401D02A6B0}" dt="2021-05-04T02:55:21.128" v="29" actId="2696"/>
        <pc:sldMkLst>
          <pc:docMk/>
          <pc:sldMk cId="1080805249" sldId="285"/>
        </pc:sldMkLst>
      </pc:sldChg>
      <pc:sldChg chg="del">
        <pc:chgData name="진우 김" userId="5178aeb836754bba" providerId="LiveId" clId="{355C5F3F-EFE0-4003-94D9-FF401D02A6B0}" dt="2021-05-04T02:55:21.128" v="29" actId="2696"/>
        <pc:sldMkLst>
          <pc:docMk/>
          <pc:sldMk cId="3691412257" sldId="286"/>
        </pc:sldMkLst>
      </pc:sldChg>
      <pc:sldChg chg="del">
        <pc:chgData name="진우 김" userId="5178aeb836754bba" providerId="LiveId" clId="{355C5F3F-EFE0-4003-94D9-FF401D02A6B0}" dt="2021-05-04T02:55:21.128" v="29" actId="2696"/>
        <pc:sldMkLst>
          <pc:docMk/>
          <pc:sldMk cId="595714315" sldId="287"/>
        </pc:sldMkLst>
      </pc:sldChg>
      <pc:sldChg chg="del">
        <pc:chgData name="진우 김" userId="5178aeb836754bba" providerId="LiveId" clId="{355C5F3F-EFE0-4003-94D9-FF401D02A6B0}" dt="2021-05-04T02:55:21.128" v="29" actId="2696"/>
        <pc:sldMkLst>
          <pc:docMk/>
          <pc:sldMk cId="3947581415" sldId="288"/>
        </pc:sldMkLst>
      </pc:sldChg>
      <pc:sldChg chg="del">
        <pc:chgData name="진우 김" userId="5178aeb836754bba" providerId="LiveId" clId="{355C5F3F-EFE0-4003-94D9-FF401D02A6B0}" dt="2021-05-04T10:35:42.262" v="2925" actId="2696"/>
        <pc:sldMkLst>
          <pc:docMk/>
          <pc:sldMk cId="3741846441" sldId="290"/>
        </pc:sldMkLst>
      </pc:sldChg>
      <pc:sldChg chg="del">
        <pc:chgData name="진우 김" userId="5178aeb836754bba" providerId="LiveId" clId="{355C5F3F-EFE0-4003-94D9-FF401D02A6B0}" dt="2021-05-04T02:55:21.128" v="29" actId="2696"/>
        <pc:sldMkLst>
          <pc:docMk/>
          <pc:sldMk cId="2183932960" sldId="291"/>
        </pc:sldMkLst>
      </pc:sldChg>
      <pc:sldChg chg="del">
        <pc:chgData name="진우 김" userId="5178aeb836754bba" providerId="LiveId" clId="{355C5F3F-EFE0-4003-94D9-FF401D02A6B0}" dt="2021-05-04T02:55:21.128" v="29" actId="2696"/>
        <pc:sldMkLst>
          <pc:docMk/>
          <pc:sldMk cId="4204204463" sldId="292"/>
        </pc:sldMkLst>
      </pc:sldChg>
      <pc:sldChg chg="del">
        <pc:chgData name="진우 김" userId="5178aeb836754bba" providerId="LiveId" clId="{355C5F3F-EFE0-4003-94D9-FF401D02A6B0}" dt="2021-05-04T10:35:42.262" v="2925" actId="2696"/>
        <pc:sldMkLst>
          <pc:docMk/>
          <pc:sldMk cId="1412000621" sldId="293"/>
        </pc:sldMkLst>
      </pc:sldChg>
      <pc:sldChg chg="del">
        <pc:chgData name="진우 김" userId="5178aeb836754bba" providerId="LiveId" clId="{355C5F3F-EFE0-4003-94D9-FF401D02A6B0}" dt="2021-05-04T10:35:42.262" v="2925" actId="2696"/>
        <pc:sldMkLst>
          <pc:docMk/>
          <pc:sldMk cId="4278358229" sldId="294"/>
        </pc:sldMkLst>
      </pc:sldChg>
      <pc:sldChg chg="del">
        <pc:chgData name="진우 김" userId="5178aeb836754bba" providerId="LiveId" clId="{355C5F3F-EFE0-4003-94D9-FF401D02A6B0}" dt="2021-05-04T10:35:42.262" v="2925" actId="2696"/>
        <pc:sldMkLst>
          <pc:docMk/>
          <pc:sldMk cId="128770456" sldId="295"/>
        </pc:sldMkLst>
      </pc:sldChg>
      <pc:sldChg chg="del">
        <pc:chgData name="진우 김" userId="5178aeb836754bba" providerId="LiveId" clId="{355C5F3F-EFE0-4003-94D9-FF401D02A6B0}" dt="2021-05-04T10:35:42.262" v="2925" actId="2696"/>
        <pc:sldMkLst>
          <pc:docMk/>
          <pc:sldMk cId="2297138920" sldId="296"/>
        </pc:sldMkLst>
      </pc:sldChg>
      <pc:sldChg chg="del">
        <pc:chgData name="진우 김" userId="5178aeb836754bba" providerId="LiveId" clId="{355C5F3F-EFE0-4003-94D9-FF401D02A6B0}" dt="2021-05-04T10:35:42.262" v="2925" actId="2696"/>
        <pc:sldMkLst>
          <pc:docMk/>
          <pc:sldMk cId="4094087547" sldId="297"/>
        </pc:sldMkLst>
      </pc:sldChg>
      <pc:sldChg chg="del">
        <pc:chgData name="진우 김" userId="5178aeb836754bba" providerId="LiveId" clId="{355C5F3F-EFE0-4003-94D9-FF401D02A6B0}" dt="2021-05-04T10:35:42.262" v="2925" actId="2696"/>
        <pc:sldMkLst>
          <pc:docMk/>
          <pc:sldMk cId="3942978422" sldId="298"/>
        </pc:sldMkLst>
      </pc:sldChg>
      <pc:sldChg chg="addSp delSp modSp new mod addCm delCm">
        <pc:chgData name="진우 김" userId="5178aeb836754bba" providerId="LiveId" clId="{355C5F3F-EFE0-4003-94D9-FF401D02A6B0}" dt="2021-05-04T10:33:05.940" v="2795" actId="1592"/>
        <pc:sldMkLst>
          <pc:docMk/>
          <pc:sldMk cId="943943164" sldId="299"/>
        </pc:sldMkLst>
        <pc:spChg chg="mod">
          <ac:chgData name="진우 김" userId="5178aeb836754bba" providerId="LiveId" clId="{355C5F3F-EFE0-4003-94D9-FF401D02A6B0}" dt="2021-05-04T10:32:33.628" v="2695" actId="403"/>
          <ac:spMkLst>
            <pc:docMk/>
            <pc:sldMk cId="943943164" sldId="299"/>
            <ac:spMk id="2" creationId="{EBBD8304-46B8-4C88-8C98-166CB28FBDF6}"/>
          </ac:spMkLst>
        </pc:spChg>
        <pc:spChg chg="del mod">
          <ac:chgData name="진우 김" userId="5178aeb836754bba" providerId="LiveId" clId="{355C5F3F-EFE0-4003-94D9-FF401D02A6B0}" dt="2021-05-04T10:31:37.080" v="2653" actId="22"/>
          <ac:spMkLst>
            <pc:docMk/>
            <pc:sldMk cId="943943164" sldId="299"/>
            <ac:spMk id="3" creationId="{34F08E10-5708-4A69-AF79-76092D04D2D6}"/>
          </ac:spMkLst>
        </pc:spChg>
        <pc:spChg chg="del">
          <ac:chgData name="진우 김" userId="5178aeb836754bba" providerId="LiveId" clId="{355C5F3F-EFE0-4003-94D9-FF401D02A6B0}" dt="2021-05-04T10:31:53.581" v="2658" actId="21"/>
          <ac:spMkLst>
            <pc:docMk/>
            <pc:sldMk cId="943943164" sldId="299"/>
            <ac:spMk id="4" creationId="{790F307B-7100-4815-BFAE-54CAFBEE869B}"/>
          </ac:spMkLst>
        </pc:spChg>
        <pc:spChg chg="add mod">
          <ac:chgData name="진우 김" userId="5178aeb836754bba" providerId="LiveId" clId="{355C5F3F-EFE0-4003-94D9-FF401D02A6B0}" dt="2021-05-04T10:33:03.508" v="2794" actId="1076"/>
          <ac:spMkLst>
            <pc:docMk/>
            <pc:sldMk cId="943943164" sldId="299"/>
            <ac:spMk id="7" creationId="{FEF8BE14-1ED6-4C51-8C99-C086102633DE}"/>
          </ac:spMkLst>
        </pc:spChg>
        <pc:picChg chg="add mod ord modCrop">
          <ac:chgData name="진우 김" userId="5178aeb836754bba" providerId="LiveId" clId="{355C5F3F-EFE0-4003-94D9-FF401D02A6B0}" dt="2021-05-04T10:32:16.291" v="2692" actId="1076"/>
          <ac:picMkLst>
            <pc:docMk/>
            <pc:sldMk cId="943943164" sldId="299"/>
            <ac:picMk id="6" creationId="{949F33D3-D2DA-4795-ACF3-CB8105170DBE}"/>
          </ac:picMkLst>
        </pc:picChg>
      </pc:sldChg>
      <pc:sldChg chg="modSp add mod">
        <pc:chgData name="진우 김" userId="5178aeb836754bba" providerId="LiveId" clId="{355C5F3F-EFE0-4003-94D9-FF401D02A6B0}" dt="2021-05-04T10:39:29.235" v="3308" actId="27636"/>
        <pc:sldMkLst>
          <pc:docMk/>
          <pc:sldMk cId="3092446605" sldId="300"/>
        </pc:sldMkLst>
        <pc:spChg chg="mod">
          <ac:chgData name="진우 김" userId="5178aeb836754bba" providerId="LiveId" clId="{355C5F3F-EFE0-4003-94D9-FF401D02A6B0}" dt="2021-05-04T10:38:03.377" v="3131" actId="20577"/>
          <ac:spMkLst>
            <pc:docMk/>
            <pc:sldMk cId="3092446605" sldId="300"/>
            <ac:spMk id="2" creationId="{10E56538-49DB-4844-B1FC-829B631A6D5C}"/>
          </ac:spMkLst>
        </pc:spChg>
        <pc:spChg chg="mod">
          <ac:chgData name="진우 김" userId="5178aeb836754bba" providerId="LiveId" clId="{355C5F3F-EFE0-4003-94D9-FF401D02A6B0}" dt="2021-05-04T10:39:29.235" v="3308" actId="27636"/>
          <ac:spMkLst>
            <pc:docMk/>
            <pc:sldMk cId="3092446605" sldId="300"/>
            <ac:spMk id="3" creationId="{F8BF832D-03E9-485B-9522-52A5456BBE38}"/>
          </ac:spMkLst>
        </pc:spChg>
      </pc:sldChg>
      <pc:sldChg chg="delSp modSp new del mod">
        <pc:chgData name="진우 김" userId="5178aeb836754bba" providerId="LiveId" clId="{355C5F3F-EFE0-4003-94D9-FF401D02A6B0}" dt="2021-05-04T10:40:20.162" v="3345" actId="2696"/>
        <pc:sldMkLst>
          <pc:docMk/>
          <pc:sldMk cId="1674930346" sldId="301"/>
        </pc:sldMkLst>
        <pc:spChg chg="mod">
          <ac:chgData name="진우 김" userId="5178aeb836754bba" providerId="LiveId" clId="{355C5F3F-EFE0-4003-94D9-FF401D02A6B0}" dt="2021-05-04T10:40:16.384" v="3344" actId="1076"/>
          <ac:spMkLst>
            <pc:docMk/>
            <pc:sldMk cId="1674930346" sldId="301"/>
            <ac:spMk id="2" creationId="{C318113E-F7AB-40C8-A5B5-C5B6AD2D5C06}"/>
          </ac:spMkLst>
        </pc:spChg>
        <pc:spChg chg="del">
          <ac:chgData name="진우 김" userId="5178aeb836754bba" providerId="LiveId" clId="{355C5F3F-EFE0-4003-94D9-FF401D02A6B0}" dt="2021-05-04T10:39:51.569" v="3340" actId="21"/>
          <ac:spMkLst>
            <pc:docMk/>
            <pc:sldMk cId="1674930346" sldId="301"/>
            <ac:spMk id="3" creationId="{137BD423-A105-42B0-81D3-8C178619DEEC}"/>
          </ac:spMkLst>
        </pc:spChg>
        <pc:spChg chg="del">
          <ac:chgData name="진우 김" userId="5178aeb836754bba" providerId="LiveId" clId="{355C5F3F-EFE0-4003-94D9-FF401D02A6B0}" dt="2021-05-04T10:39:54.993" v="3341" actId="21"/>
          <ac:spMkLst>
            <pc:docMk/>
            <pc:sldMk cId="1674930346" sldId="301"/>
            <ac:spMk id="4" creationId="{C68795ED-C6D0-46F5-BBB1-62A7C26D9EFD}"/>
          </ac:spMkLst>
        </pc:spChg>
      </pc:sldChg>
      <pc:sldChg chg="new">
        <pc:chgData name="진우 김" userId="5178aeb836754bba" providerId="LiveId" clId="{355C5F3F-EFE0-4003-94D9-FF401D02A6B0}" dt="2021-05-04T10:40:31.234" v="3346" actId="680"/>
        <pc:sldMkLst>
          <pc:docMk/>
          <pc:sldMk cId="3293342770" sldId="3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8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29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1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33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850559"/>
            <a:ext cx="9604310" cy="893621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chemeClr val="accent1">
                    <a:lumMod val="75000"/>
                  </a:schemeClr>
                </a:solidFill>
              </a:rPr>
              <a:t>도서관 관리 시스템</a:t>
            </a:r>
            <a:b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2800" b="0" i="0" dirty="0">
                <a:solidFill>
                  <a:schemeClr val="accent1"/>
                </a:solidFill>
                <a:effectLst/>
                <a:latin typeface="-apple-system"/>
              </a:rPr>
              <a:t>L</a:t>
            </a:r>
            <a:r>
              <a:rPr lang="en-US" altLang="ko-KR" sz="2800" b="0" i="0" dirty="0">
                <a:solidFill>
                  <a:srgbClr val="424242"/>
                </a:solidFill>
                <a:effectLst/>
                <a:latin typeface="-apple-system"/>
              </a:rPr>
              <a:t>ibrary </a:t>
            </a:r>
            <a:r>
              <a:rPr lang="en-US" altLang="ko-KR" sz="2800" b="0" i="0" dirty="0">
                <a:solidFill>
                  <a:schemeClr val="accent1"/>
                </a:solidFill>
                <a:effectLst/>
                <a:latin typeface="-apple-system"/>
              </a:rPr>
              <a:t>M</a:t>
            </a:r>
            <a:r>
              <a:rPr lang="en-US" altLang="ko-KR" sz="2800" b="0" i="0" dirty="0">
                <a:solidFill>
                  <a:srgbClr val="424242"/>
                </a:solidFill>
                <a:effectLst/>
                <a:latin typeface="-apple-system"/>
              </a:rPr>
              <a:t>anagement </a:t>
            </a:r>
            <a:r>
              <a:rPr lang="en-US" altLang="ko-KR" sz="2800" b="0" i="0" dirty="0">
                <a:solidFill>
                  <a:schemeClr val="accent1"/>
                </a:solidFill>
                <a:effectLst/>
                <a:latin typeface="-apple-system"/>
              </a:rPr>
              <a:t>S</a:t>
            </a:r>
            <a:r>
              <a:rPr lang="en-US" altLang="ko-KR" sz="2800" b="0" i="0" dirty="0">
                <a:solidFill>
                  <a:srgbClr val="424242"/>
                </a:solidFill>
                <a:effectLst/>
                <a:latin typeface="-apple-system"/>
              </a:rPr>
              <a:t>ystem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기획 보고서</a:t>
            </a:r>
            <a:endParaRPr lang="ko-KR" altLang="en-US" sz="28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en-US" altLang="ko-KR" sz="2500" dirty="0"/>
              <a:t>2016301019   </a:t>
            </a:r>
            <a:r>
              <a:rPr lang="ko-KR" altLang="en-US" sz="2500" dirty="0"/>
              <a:t>김진우</a:t>
            </a:r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C3B30-F44E-4F20-ADE8-194C8C97CD67}"/>
              </a:ext>
            </a:extLst>
          </p:cNvPr>
          <p:cNvSpPr txBox="1">
            <a:spLocks/>
          </p:cNvSpPr>
          <p:nvPr/>
        </p:nvSpPr>
        <p:spPr>
          <a:xfrm>
            <a:off x="5207112" y="3897191"/>
            <a:ext cx="177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2021.06.08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953ECC8-9DFC-4E31-BEA6-D1FD08CDAC79}"/>
              </a:ext>
            </a:extLst>
          </p:cNvPr>
          <p:cNvSpPr txBox="1">
            <a:spLocks/>
          </p:cNvSpPr>
          <p:nvPr/>
        </p:nvSpPr>
        <p:spPr>
          <a:xfrm>
            <a:off x="1795776" y="4664877"/>
            <a:ext cx="9604310" cy="1992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ko-KR" altLang="en-US" b="1" dirty="0">
                <a:solidFill>
                  <a:schemeClr val="accent1"/>
                </a:solidFill>
              </a:rPr>
              <a:t>스프링 프레임워크 기말고사 과제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22447"/>
            <a:ext cx="9601200" cy="808038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4000" dirty="0"/>
              <a:t>도서 관리 시스템 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E9903-E4AF-49FC-8926-C4E05DE0251A}"/>
              </a:ext>
            </a:extLst>
          </p:cNvPr>
          <p:cNvSpPr txBox="1"/>
          <p:nvPr/>
        </p:nvSpPr>
        <p:spPr>
          <a:xfrm>
            <a:off x="798489" y="1387736"/>
            <a:ext cx="9098545" cy="444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서비스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 통한 도서 대여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중고 도서 등록 서비스 이용 기능을 가짐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가입하기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수정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관리자모드 기능을 가짐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 관리 서비스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 저장된 도서 목록을 불러오고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도서 정보를 보여주는 기능을 가짐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도서를 등록하고 수정하고 삭제하고 대여가 가능한지 확인할 수 있는 기능을 가짐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 서비스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도서를 대여하고 예약할 수 있는 기능을 가짐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도서를 대여할 때 해당 도서가 이미 대여 중이라면 예약 가능 기능을 가짐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22447"/>
            <a:ext cx="9601200" cy="808038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4000" dirty="0"/>
              <a:t>도서 관리 시스템</a:t>
            </a:r>
            <a:r>
              <a:rPr lang="en-US" altLang="ko-KR" sz="4000" dirty="0"/>
              <a:t>[</a:t>
            </a:r>
            <a:r>
              <a:rPr lang="ko-KR" altLang="en-US" sz="4000" dirty="0"/>
              <a:t>추가 기능</a:t>
            </a:r>
            <a:r>
              <a:rPr lang="en-US" altLang="ko-KR" sz="4000" dirty="0"/>
              <a:t>]</a:t>
            </a:r>
            <a:r>
              <a:rPr lang="ko-KR" altLang="en-US" sz="4000" dirty="0"/>
              <a:t> 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E9903-E4AF-49FC-8926-C4E05DE0251A}"/>
              </a:ext>
            </a:extLst>
          </p:cNvPr>
          <p:cNvSpPr txBox="1"/>
          <p:nvPr/>
        </p:nvSpPr>
        <p:spPr>
          <a:xfrm>
            <a:off x="798489" y="1387736"/>
            <a:ext cx="9098545" cy="444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중고 등록 서비스 사용하기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사용자는 자신의 개인 도서를 기증할 수 있음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해당 도서를 등록할 경우 사용자의 이름을 표시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책 이름에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표시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 서비스 사용하기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사용자는 도서를 삭제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할 수 없음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도서관 사서와 같이 도서관을 관리하는 관리자 서비스 추가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필요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 예약하기 서비스 사용하기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이미 대여중인 도서를 예약하는 기능을 가짐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대여 주문에 예약자를 표시하고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대여자가 반납할 경우 예약자가 대여자로 변경 됨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4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22447"/>
            <a:ext cx="9601200" cy="808038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EE888-5BAC-4636-9084-5EC4A8800310}"/>
              </a:ext>
            </a:extLst>
          </p:cNvPr>
          <p:cNvSpPr txBox="1"/>
          <p:nvPr/>
        </p:nvSpPr>
        <p:spPr>
          <a:xfrm>
            <a:off x="1080482" y="1450605"/>
            <a:ext cx="4946692" cy="420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도서관리 서비스 구현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 저장된 도서 목록 불러오기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-MySQL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테이블로 저장되어 있어야 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(Book)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 목록 관리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 목록을 저장할 수 있는 클래스 구현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 관리 서비스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전체 도서 목록을 볼 수 있는 기능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도서를 검색할 수 있는 기능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21D8C-3D18-4224-B4C6-016BC32325AC}"/>
              </a:ext>
            </a:extLst>
          </p:cNvPr>
          <p:cNvSpPr txBox="1"/>
          <p:nvPr/>
        </p:nvSpPr>
        <p:spPr>
          <a:xfrm>
            <a:off x="6242762" y="1450605"/>
            <a:ext cx="5140037" cy="439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서비스 구현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 저장된 사용자 목록 불러오기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테이블로 저장되어 있어야 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(Member)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관리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정보를 저장할 수 있는 클래스 구현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 서비스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개인정보를 입력하고 가입할 수 있는 기능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가입정보를 수정할 수 있는 기능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개인의 중고 서적을 등록할 수 있는 서비스 구현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2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22447"/>
            <a:ext cx="9601200" cy="808038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EE888-5BAC-4636-9084-5EC4A8800310}"/>
              </a:ext>
            </a:extLst>
          </p:cNvPr>
          <p:cNvSpPr txBox="1"/>
          <p:nvPr/>
        </p:nvSpPr>
        <p:spPr>
          <a:xfrm>
            <a:off x="865329" y="1399501"/>
            <a:ext cx="5230671" cy="420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도서주문 서비스 구현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 저장된 도서 목록 불러오기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테이블로 저장되어 있어야 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Orderb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대여 기능 구현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대여 가능여부를 확인후에 책 대여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기능 구현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대여 중인 책을 대여 신청할 때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예약하는 서비스를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대여자가 반납 시 예약자가 대여자로 변경 되는 기능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21D8C-3D18-4224-B4C6-016BC32325AC}"/>
              </a:ext>
            </a:extLst>
          </p:cNvPr>
          <p:cNvSpPr txBox="1"/>
          <p:nvPr/>
        </p:nvSpPr>
        <p:spPr>
          <a:xfrm>
            <a:off x="6242762" y="1450605"/>
            <a:ext cx="5140037" cy="456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서비스 구현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>
              <a:lnSpc>
                <a:spcPct val="200000"/>
              </a:lnSpc>
            </a:pP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로그인 기능 구현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비밀번호를 아는 사람만 이용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관리자의 도서 관리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관리자만 도서를 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할 수 있음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중고 예외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■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보기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관리자만 등록된 회원의 정보를 볼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3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A4CC9A-3709-445F-A43B-0222B952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8" y="1434379"/>
            <a:ext cx="5748337" cy="45637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BD8304-46B8-4C88-8C98-166CB28F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2791"/>
            <a:ext cx="9601200" cy="955956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예상 실행화면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8BE14-1ED6-4C51-8C99-C086102633DE}"/>
              </a:ext>
            </a:extLst>
          </p:cNvPr>
          <p:cNvSpPr txBox="1"/>
          <p:nvPr/>
        </p:nvSpPr>
        <p:spPr>
          <a:xfrm>
            <a:off x="8044527" y="5598056"/>
            <a:ext cx="376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-main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화면만 미리 구현한 것임</a:t>
            </a:r>
          </a:p>
        </p:txBody>
      </p:sp>
    </p:spTree>
    <p:extLst>
      <p:ext uri="{BB962C8B-B14F-4D97-AF65-F5344CB8AC3E}">
        <p14:creationId xmlns:p14="http://schemas.microsoft.com/office/powerpoint/2010/main" val="943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826A06-E44B-4E6C-A236-5E60D2FBD91A}"/>
              </a:ext>
            </a:extLst>
          </p:cNvPr>
          <p:cNvSpPr txBox="1"/>
          <p:nvPr/>
        </p:nvSpPr>
        <p:spPr>
          <a:xfrm>
            <a:off x="1190656" y="2034644"/>
            <a:ext cx="5314777" cy="415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SpringToolSuite4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Maven , Spring MVC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 , JSP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Toad for MySQL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EBD2FAA-F446-41B0-85D6-6D47AAA368D7}"/>
              </a:ext>
            </a:extLst>
          </p:cNvPr>
          <p:cNvSpPr txBox="1">
            <a:spLocks/>
          </p:cNvSpPr>
          <p:nvPr/>
        </p:nvSpPr>
        <p:spPr>
          <a:xfrm>
            <a:off x="1295400" y="422447"/>
            <a:ext cx="9601200" cy="80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4000" dirty="0"/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7016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56538-49DB-4844-B1FC-829B631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24960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계획안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- 4</a:t>
            </a:r>
            <a:r>
              <a:rPr lang="ko-KR" altLang="en-US" dirty="0"/>
              <a:t>주차 </a:t>
            </a:r>
            <a:r>
              <a:rPr lang="en-US" altLang="ko-KR" dirty="0"/>
              <a:t>(5.25 ~ 5.31)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F832D-03E9-485B-9522-52A5456BB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2591528"/>
            <a:ext cx="8269941" cy="3810001"/>
          </a:xfrm>
        </p:spPr>
        <p:txBody>
          <a:bodyPr/>
          <a:lstStyle/>
          <a:p>
            <a:r>
              <a:rPr lang="ko-KR" altLang="en-US" dirty="0"/>
              <a:t>프로그램 구상</a:t>
            </a:r>
            <a:r>
              <a:rPr lang="en-US" altLang="ko-KR" dirty="0"/>
              <a:t>, </a:t>
            </a:r>
            <a:r>
              <a:rPr lang="ko-KR" altLang="en-US" dirty="0"/>
              <a:t>개발환경 준비 </a:t>
            </a:r>
            <a:r>
              <a:rPr lang="en-US" altLang="ko-KR" dirty="0"/>
              <a:t>, </a:t>
            </a:r>
            <a:r>
              <a:rPr lang="ko-KR" altLang="en-US" dirty="0"/>
              <a:t>세팅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주요 기능 공부</a:t>
            </a:r>
            <a:r>
              <a:rPr lang="en-US" altLang="ko-KR" dirty="0"/>
              <a:t>, </a:t>
            </a:r>
            <a:r>
              <a:rPr lang="ko-KR" altLang="en-US" dirty="0"/>
              <a:t>복습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도서 서비스를 위한 코드 작성</a:t>
            </a:r>
          </a:p>
        </p:txBody>
      </p:sp>
    </p:spTree>
    <p:extLst>
      <p:ext uri="{BB962C8B-B14F-4D97-AF65-F5344CB8AC3E}">
        <p14:creationId xmlns:p14="http://schemas.microsoft.com/office/powerpoint/2010/main" val="5887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56538-49DB-4844-B1FC-829B631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24960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계획안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- 1</a:t>
            </a:r>
            <a:r>
              <a:rPr lang="ko-KR" altLang="en-US" dirty="0"/>
              <a:t>주차 </a:t>
            </a:r>
            <a:r>
              <a:rPr lang="en-US" altLang="ko-KR" dirty="0"/>
              <a:t>(6.1~ 6.8)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F832D-03E9-485B-9522-52A5456BB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03572"/>
            <a:ext cx="8269941" cy="3810001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사용자 서비스</a:t>
            </a:r>
            <a:r>
              <a:rPr lang="en-US" altLang="ko-KR" sz="2400" dirty="0"/>
              <a:t>, </a:t>
            </a:r>
            <a:r>
              <a:rPr lang="ko-KR" altLang="en-US" sz="2400" dirty="0"/>
              <a:t>관리자 서비스를 위한 코드 작성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도서 대여하기</a:t>
            </a:r>
            <a:r>
              <a:rPr lang="en-US" altLang="ko-KR" sz="2400" dirty="0"/>
              <a:t>, </a:t>
            </a:r>
            <a:r>
              <a:rPr lang="ko-KR" altLang="en-US" sz="2400" dirty="0"/>
              <a:t>기증하기</a:t>
            </a:r>
            <a:r>
              <a:rPr lang="en-US" altLang="ko-KR" sz="2400" dirty="0"/>
              <a:t>, </a:t>
            </a:r>
            <a:r>
              <a:rPr lang="ko-KR" altLang="en-US" sz="2400" dirty="0"/>
              <a:t>도서 예약하기 코드 작성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코드 수정 및 최종 테스트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보고서 작성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244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4280</TotalTime>
  <Words>524</Words>
  <Application>Microsoft Office PowerPoint</Application>
  <PresentationFormat>와이드스크린</PresentationFormat>
  <Paragraphs>94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맑은 고딕</vt:lpstr>
      <vt:lpstr>Arial</vt:lpstr>
      <vt:lpstr>다이아몬드 눈금 16x9</vt:lpstr>
      <vt:lpstr>도서관 관리 시스템 (Library Management System) 기획 보고서</vt:lpstr>
      <vt:lpstr>도서 관리 시스템 </vt:lpstr>
      <vt:lpstr>도서 관리 시스템[추가 기능] </vt:lpstr>
      <vt:lpstr>주요 기능 </vt:lpstr>
      <vt:lpstr>주요 기능 </vt:lpstr>
      <vt:lpstr>예상 실행화면</vt:lpstr>
      <vt:lpstr>PowerPoint 프레젠테이션</vt:lpstr>
      <vt:lpstr>개발 계획안   5월 - 4주차 (5.25 ~ 5.31)</vt:lpstr>
      <vt:lpstr>개발 계획안   6월 - 1주차 (6.1~ 6.8)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작품명 (변경 될 수 있음)</dc:title>
  <dc:creator/>
  <cp:lastModifiedBy>진우 김</cp:lastModifiedBy>
  <cp:revision>282</cp:revision>
  <dcterms:created xsi:type="dcterms:W3CDTF">2019-03-25T14:28:40Z</dcterms:created>
  <dcterms:modified xsi:type="dcterms:W3CDTF">2021-06-08T11:46:07Z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