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3" r:id="rId17"/>
    <p:sldId id="282" r:id="rId18"/>
    <p:sldId id="284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85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진우 김" initials="진김" lastIdx="1" clrIdx="0">
    <p:extLst>
      <p:ext uri="{19B8F6BF-5375-455C-9EA6-DF929625EA0E}">
        <p15:presenceInfo xmlns:p15="http://schemas.microsoft.com/office/powerpoint/2012/main" userId="5178aeb836754b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7CCAF7-6E42-4FFE-93F2-415132A153F6}" v="577" dt="2021-06-08T07:26:44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3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진우 김" userId="5178aeb836754bba" providerId="LiveId" clId="{F47CCAF7-6E42-4FFE-93F2-415132A153F6}"/>
    <pc:docChg chg="undo custSel addSld delSld modSld sldOrd">
      <pc:chgData name="진우 김" userId="5178aeb836754bba" providerId="LiveId" clId="{F47CCAF7-6E42-4FFE-93F2-415132A153F6}" dt="2021-06-08T07:27:27.709" v="6870" actId="1076"/>
      <pc:docMkLst>
        <pc:docMk/>
      </pc:docMkLst>
      <pc:sldChg chg="modSp mod">
        <pc:chgData name="진우 김" userId="5178aeb836754bba" providerId="LiveId" clId="{F47CCAF7-6E42-4FFE-93F2-415132A153F6}" dt="2021-06-08T04:57:01.051" v="20" actId="20577"/>
        <pc:sldMkLst>
          <pc:docMk/>
          <pc:sldMk cId="2107142862" sldId="256"/>
        </pc:sldMkLst>
        <pc:spChg chg="mod">
          <ac:chgData name="진우 김" userId="5178aeb836754bba" providerId="LiveId" clId="{F47CCAF7-6E42-4FFE-93F2-415132A153F6}" dt="2021-06-08T04:57:01.051" v="20" actId="20577"/>
          <ac:spMkLst>
            <pc:docMk/>
            <pc:sldMk cId="2107142862" sldId="256"/>
            <ac:spMk id="5" creationId="{25B4CCED-3892-4832-BBF7-3B2610D30466}"/>
          </ac:spMkLst>
        </pc:spChg>
        <pc:spChg chg="mod">
          <ac:chgData name="진우 김" userId="5178aeb836754bba" providerId="LiveId" clId="{F47CCAF7-6E42-4FFE-93F2-415132A153F6}" dt="2021-06-08T04:56:54.600" v="14"/>
          <ac:spMkLst>
            <pc:docMk/>
            <pc:sldMk cId="2107142862" sldId="256"/>
            <ac:spMk id="8" creationId="{D22A26DF-F4D1-4B13-99B3-8E1A4D81BC81}"/>
          </ac:spMkLst>
        </pc:spChg>
      </pc:sldChg>
      <pc:sldChg chg="addSp delSp modSp mod addCm">
        <pc:chgData name="진우 김" userId="5178aeb836754bba" providerId="LiveId" clId="{F47CCAF7-6E42-4FFE-93F2-415132A153F6}" dt="2021-06-08T05:21:32.235" v="1274" actId="207"/>
        <pc:sldMkLst>
          <pc:docMk/>
          <pc:sldMk cId="4198117121" sldId="257"/>
        </pc:sldMkLst>
        <pc:spChg chg="mod">
          <ac:chgData name="진우 김" userId="5178aeb836754bba" providerId="LiveId" clId="{F47CCAF7-6E42-4FFE-93F2-415132A153F6}" dt="2021-06-08T05:01:03.287" v="45" actId="20577"/>
          <ac:spMkLst>
            <pc:docMk/>
            <pc:sldMk cId="4198117121" sldId="257"/>
            <ac:spMk id="2" creationId="{F58215F3-2CE5-4ABA-8CFF-8AFF166FE4E8}"/>
          </ac:spMkLst>
        </pc:spChg>
        <pc:spChg chg="add del mod">
          <ac:chgData name="진우 김" userId="5178aeb836754bba" providerId="LiveId" clId="{F47CCAF7-6E42-4FFE-93F2-415132A153F6}" dt="2021-06-08T05:01:26.789" v="48" actId="21"/>
          <ac:spMkLst>
            <pc:docMk/>
            <pc:sldMk cId="4198117121" sldId="257"/>
            <ac:spMk id="5" creationId="{B06A621C-8A4E-4F5F-9F81-C2472E0939BF}"/>
          </ac:spMkLst>
        </pc:spChg>
        <pc:spChg chg="del">
          <ac:chgData name="진우 김" userId="5178aeb836754bba" providerId="LiveId" clId="{F47CCAF7-6E42-4FFE-93F2-415132A153F6}" dt="2021-06-08T05:01:24.457" v="47" actId="21"/>
          <ac:spMkLst>
            <pc:docMk/>
            <pc:sldMk cId="4198117121" sldId="257"/>
            <ac:spMk id="6" creationId="{876F65B1-03E9-4BAD-98CD-A579E4296C5A}"/>
          </ac:spMkLst>
        </pc:spChg>
        <pc:spChg chg="add mod">
          <ac:chgData name="진우 김" userId="5178aeb836754bba" providerId="LiveId" clId="{F47CCAF7-6E42-4FFE-93F2-415132A153F6}" dt="2021-06-08T05:02:12.737" v="59" actId="1076"/>
          <ac:spMkLst>
            <pc:docMk/>
            <pc:sldMk cId="4198117121" sldId="257"/>
            <ac:spMk id="9" creationId="{50728C0A-7167-495E-BC25-B226C5F5FED5}"/>
          </ac:spMkLst>
        </pc:spChg>
        <pc:spChg chg="add del mod">
          <ac:chgData name="진우 김" userId="5178aeb836754bba" providerId="LiveId" clId="{F47CCAF7-6E42-4FFE-93F2-415132A153F6}" dt="2021-06-08T05:02:17.006" v="61"/>
          <ac:spMkLst>
            <pc:docMk/>
            <pc:sldMk cId="4198117121" sldId="257"/>
            <ac:spMk id="10" creationId="{722B62D4-0EB0-4374-B843-89E3AA1935EF}"/>
          </ac:spMkLst>
        </pc:spChg>
        <pc:spChg chg="add mod">
          <ac:chgData name="진우 김" userId="5178aeb836754bba" providerId="LiveId" clId="{F47CCAF7-6E42-4FFE-93F2-415132A153F6}" dt="2021-06-08T05:02:41.463" v="65" actId="1076"/>
          <ac:spMkLst>
            <pc:docMk/>
            <pc:sldMk cId="4198117121" sldId="257"/>
            <ac:spMk id="11" creationId="{FF03583D-9B9D-411E-9344-42F595561F0C}"/>
          </ac:spMkLst>
        </pc:spChg>
        <pc:spChg chg="add mod">
          <ac:chgData name="진우 김" userId="5178aeb836754bba" providerId="LiveId" clId="{F47CCAF7-6E42-4FFE-93F2-415132A153F6}" dt="2021-06-08T05:21:21.501" v="1265" actId="207"/>
          <ac:spMkLst>
            <pc:docMk/>
            <pc:sldMk cId="4198117121" sldId="257"/>
            <ac:spMk id="12" creationId="{C38B761C-EE2D-4BF9-AEFB-E09741C104E8}"/>
          </ac:spMkLst>
        </pc:spChg>
        <pc:spChg chg="add mod">
          <ac:chgData name="진우 김" userId="5178aeb836754bba" providerId="LiveId" clId="{F47CCAF7-6E42-4FFE-93F2-415132A153F6}" dt="2021-06-08T05:21:29.435" v="1272" actId="207"/>
          <ac:spMkLst>
            <pc:docMk/>
            <pc:sldMk cId="4198117121" sldId="257"/>
            <ac:spMk id="13" creationId="{C3650EC9-2E40-4312-8550-D8B5DA61C96C}"/>
          </ac:spMkLst>
        </pc:spChg>
        <pc:spChg chg="add del mod">
          <ac:chgData name="진우 김" userId="5178aeb836754bba" providerId="LiveId" clId="{F47CCAF7-6E42-4FFE-93F2-415132A153F6}" dt="2021-06-08T05:04:10.039" v="334"/>
          <ac:spMkLst>
            <pc:docMk/>
            <pc:sldMk cId="4198117121" sldId="257"/>
            <ac:spMk id="20" creationId="{BB87DF32-B14A-400A-B795-2C379B97E0CE}"/>
          </ac:spMkLst>
        </pc:spChg>
        <pc:spChg chg="add mod">
          <ac:chgData name="진우 김" userId="5178aeb836754bba" providerId="LiveId" clId="{F47CCAF7-6E42-4FFE-93F2-415132A153F6}" dt="2021-06-08T05:21:26.646" v="1270" actId="207"/>
          <ac:spMkLst>
            <pc:docMk/>
            <pc:sldMk cId="4198117121" sldId="257"/>
            <ac:spMk id="22" creationId="{34431B84-3F24-4CD9-8614-EFAF323FD980}"/>
          </ac:spMkLst>
        </pc:spChg>
        <pc:spChg chg="add mod">
          <ac:chgData name="진우 김" userId="5178aeb836754bba" providerId="LiveId" clId="{F47CCAF7-6E42-4FFE-93F2-415132A153F6}" dt="2021-06-08T05:21:32.235" v="1274" actId="207"/>
          <ac:spMkLst>
            <pc:docMk/>
            <pc:sldMk cId="4198117121" sldId="257"/>
            <ac:spMk id="26" creationId="{FCCC1757-F8BF-44E7-85BB-FC22B2B1128B}"/>
          </ac:spMkLst>
        </pc:spChg>
        <pc:spChg chg="add mod">
          <ac:chgData name="진우 김" userId="5178aeb836754bba" providerId="LiveId" clId="{F47CCAF7-6E42-4FFE-93F2-415132A153F6}" dt="2021-06-08T05:21:24.148" v="1267" actId="207"/>
          <ac:spMkLst>
            <pc:docMk/>
            <pc:sldMk cId="4198117121" sldId="257"/>
            <ac:spMk id="30" creationId="{D4378EF2-1A78-432B-894E-B632B950856E}"/>
          </ac:spMkLst>
        </pc:spChg>
        <pc:picChg chg="del">
          <ac:chgData name="진우 김" userId="5178aeb836754bba" providerId="LiveId" clId="{F47CCAF7-6E42-4FFE-93F2-415132A153F6}" dt="2021-06-08T05:01:16.392" v="46" actId="21"/>
          <ac:picMkLst>
            <pc:docMk/>
            <pc:sldMk cId="4198117121" sldId="257"/>
            <ac:picMk id="4" creationId="{27B45AFC-7E63-46A0-8084-41446C9BBD63}"/>
          </ac:picMkLst>
        </pc:picChg>
        <pc:picChg chg="add mod modCrop">
          <ac:chgData name="진우 김" userId="5178aeb836754bba" providerId="LiveId" clId="{F47CCAF7-6E42-4FFE-93F2-415132A153F6}" dt="2021-06-08T05:01:52.436" v="57" actId="14100"/>
          <ac:picMkLst>
            <pc:docMk/>
            <pc:sldMk cId="4198117121" sldId="257"/>
            <ac:picMk id="8" creationId="{E2D4AE0C-25B5-4594-8DBA-F73029A55CC7}"/>
          </ac:picMkLst>
        </pc:picChg>
        <pc:cxnChg chg="add mod">
          <ac:chgData name="진우 김" userId="5178aeb836754bba" providerId="LiveId" clId="{F47CCAF7-6E42-4FFE-93F2-415132A153F6}" dt="2021-06-08T05:21:18.742" v="1263" actId="1076"/>
          <ac:cxnSpMkLst>
            <pc:docMk/>
            <pc:sldMk cId="4198117121" sldId="257"/>
            <ac:cxnSpMk id="14" creationId="{76B28809-6226-4F1A-A2AB-F5F01F964540}"/>
          </ac:cxnSpMkLst>
        </pc:cxnChg>
        <pc:cxnChg chg="add mod">
          <ac:chgData name="진우 김" userId="5178aeb836754bba" providerId="LiveId" clId="{F47CCAF7-6E42-4FFE-93F2-415132A153F6}" dt="2021-06-08T05:03:46.671" v="277" actId="1076"/>
          <ac:cxnSpMkLst>
            <pc:docMk/>
            <pc:sldMk cId="4198117121" sldId="257"/>
            <ac:cxnSpMk id="16" creationId="{7BB106B7-3D90-4A22-97AD-EA13F5E4968B}"/>
          </ac:cxnSpMkLst>
        </pc:cxnChg>
        <pc:cxnChg chg="add del mod">
          <ac:chgData name="진우 김" userId="5178aeb836754bba" providerId="LiveId" clId="{F47CCAF7-6E42-4FFE-93F2-415132A153F6}" dt="2021-06-08T05:04:08.464" v="332"/>
          <ac:cxnSpMkLst>
            <pc:docMk/>
            <pc:sldMk cId="4198117121" sldId="257"/>
            <ac:cxnSpMk id="21" creationId="{D21AD28B-191C-4F9A-AE7E-C6A992C62899}"/>
          </ac:cxnSpMkLst>
        </pc:cxnChg>
        <pc:cxnChg chg="add mod">
          <ac:chgData name="진우 김" userId="5178aeb836754bba" providerId="LiveId" clId="{F47CCAF7-6E42-4FFE-93F2-415132A153F6}" dt="2021-06-08T05:05:00.475" v="518" actId="14100"/>
          <ac:cxnSpMkLst>
            <pc:docMk/>
            <pc:sldMk cId="4198117121" sldId="257"/>
            <ac:cxnSpMk id="23" creationId="{1D34CFC4-843D-4C43-8473-80D4C54B5C13}"/>
          </ac:cxnSpMkLst>
        </pc:cxnChg>
        <pc:cxnChg chg="add mod">
          <ac:chgData name="진우 김" userId="5178aeb836754bba" providerId="LiveId" clId="{F47CCAF7-6E42-4FFE-93F2-415132A153F6}" dt="2021-06-08T05:05:26.868" v="589" actId="14100"/>
          <ac:cxnSpMkLst>
            <pc:docMk/>
            <pc:sldMk cId="4198117121" sldId="257"/>
            <ac:cxnSpMk id="27" creationId="{ACFD90C6-C382-4244-999E-D0A3D470EF50}"/>
          </ac:cxnSpMkLst>
        </pc:cxnChg>
        <pc:cxnChg chg="add mod">
          <ac:chgData name="진우 김" userId="5178aeb836754bba" providerId="LiveId" clId="{F47CCAF7-6E42-4FFE-93F2-415132A153F6}" dt="2021-06-08T05:06:07.347" v="711" actId="14100"/>
          <ac:cxnSpMkLst>
            <pc:docMk/>
            <pc:sldMk cId="4198117121" sldId="257"/>
            <ac:cxnSpMk id="31" creationId="{D34525AF-9F5C-46ED-8720-68CB41CDCE83}"/>
          </ac:cxnSpMkLst>
        </pc:cxnChg>
      </pc:sldChg>
      <pc:sldChg chg="addSp delSp modSp mod">
        <pc:chgData name="진우 김" userId="5178aeb836754bba" providerId="LiveId" clId="{F47CCAF7-6E42-4FFE-93F2-415132A153F6}" dt="2021-06-08T05:21:16.448" v="1261" actId="207"/>
        <pc:sldMkLst>
          <pc:docMk/>
          <pc:sldMk cId="2170344687" sldId="258"/>
        </pc:sldMkLst>
        <pc:spChg chg="del mod">
          <ac:chgData name="진우 김" userId="5178aeb836754bba" providerId="LiveId" clId="{F47CCAF7-6E42-4FFE-93F2-415132A153F6}" dt="2021-06-08T05:07:12.716" v="760" actId="21"/>
          <ac:spMkLst>
            <pc:docMk/>
            <pc:sldMk cId="2170344687" sldId="258"/>
            <ac:spMk id="2" creationId="{EB10556A-F89B-40E7-B40E-3EE22737C3E8}"/>
          </ac:spMkLst>
        </pc:spChg>
        <pc:spChg chg="add del mod">
          <ac:chgData name="진우 김" userId="5178aeb836754bba" providerId="LiveId" clId="{F47CCAF7-6E42-4FFE-93F2-415132A153F6}" dt="2021-06-08T05:06:59.169" v="753" actId="21"/>
          <ac:spMkLst>
            <pc:docMk/>
            <pc:sldMk cId="2170344687" sldId="258"/>
            <ac:spMk id="4" creationId="{0BEB00D3-D995-4F8E-A862-A70EC08D67B4}"/>
          </ac:spMkLst>
        </pc:spChg>
        <pc:spChg chg="mod">
          <ac:chgData name="진우 김" userId="5178aeb836754bba" providerId="LiveId" clId="{F47CCAF7-6E42-4FFE-93F2-415132A153F6}" dt="2021-06-08T05:10:06.030" v="1027" actId="1076"/>
          <ac:spMkLst>
            <pc:docMk/>
            <pc:sldMk cId="2170344687" sldId="258"/>
            <ac:spMk id="7" creationId="{CB0B8B46-2473-4FC7-B98F-2956821E732F}"/>
          </ac:spMkLst>
        </pc:spChg>
        <pc:spChg chg="add del mod">
          <ac:chgData name="진우 김" userId="5178aeb836754bba" providerId="LiveId" clId="{F47CCAF7-6E42-4FFE-93F2-415132A153F6}" dt="2021-06-08T05:07:25.409" v="765" actId="21"/>
          <ac:spMkLst>
            <pc:docMk/>
            <pc:sldMk cId="2170344687" sldId="258"/>
            <ac:spMk id="11" creationId="{7DB09D5F-4B40-40DC-B46C-8266D2F6C75A}"/>
          </ac:spMkLst>
        </pc:spChg>
        <pc:spChg chg="add mod">
          <ac:chgData name="진우 김" userId="5178aeb836754bba" providerId="LiveId" clId="{F47CCAF7-6E42-4FFE-93F2-415132A153F6}" dt="2021-06-08T05:21:10.754" v="1257" actId="207"/>
          <ac:spMkLst>
            <pc:docMk/>
            <pc:sldMk cId="2170344687" sldId="258"/>
            <ac:spMk id="16" creationId="{CEA655FC-733A-49BE-BFFD-1DEADE8AB859}"/>
          </ac:spMkLst>
        </pc:spChg>
        <pc:spChg chg="add mod">
          <ac:chgData name="진우 김" userId="5178aeb836754bba" providerId="LiveId" clId="{F47CCAF7-6E42-4FFE-93F2-415132A153F6}" dt="2021-06-08T05:21:13.715" v="1259" actId="207"/>
          <ac:spMkLst>
            <pc:docMk/>
            <pc:sldMk cId="2170344687" sldId="258"/>
            <ac:spMk id="20" creationId="{DB4CE410-612D-4954-B469-D470B02BC398}"/>
          </ac:spMkLst>
        </pc:spChg>
        <pc:spChg chg="add mod">
          <ac:chgData name="진우 김" userId="5178aeb836754bba" providerId="LiveId" clId="{F47CCAF7-6E42-4FFE-93F2-415132A153F6}" dt="2021-06-08T05:21:16.448" v="1261" actId="207"/>
          <ac:spMkLst>
            <pc:docMk/>
            <pc:sldMk cId="2170344687" sldId="258"/>
            <ac:spMk id="23" creationId="{231B2542-D2D6-4D79-B934-72544942EA78}"/>
          </ac:spMkLst>
        </pc:spChg>
        <pc:picChg chg="del">
          <ac:chgData name="진우 김" userId="5178aeb836754bba" providerId="LiveId" clId="{F47CCAF7-6E42-4FFE-93F2-415132A153F6}" dt="2021-06-08T05:06:35.895" v="744" actId="21"/>
          <ac:picMkLst>
            <pc:docMk/>
            <pc:sldMk cId="2170344687" sldId="258"/>
            <ac:picMk id="5" creationId="{943C5445-D751-4453-888D-173818834DC7}"/>
          </ac:picMkLst>
        </pc:picChg>
        <pc:picChg chg="add del mod">
          <ac:chgData name="진우 김" userId="5178aeb836754bba" providerId="LiveId" clId="{F47CCAF7-6E42-4FFE-93F2-415132A153F6}" dt="2021-06-08T05:06:37.957" v="746"/>
          <ac:picMkLst>
            <pc:docMk/>
            <pc:sldMk cId="2170344687" sldId="258"/>
            <ac:picMk id="8" creationId="{4428CDDB-A42C-4E20-A79B-21E5678C58D5}"/>
          </ac:picMkLst>
        </pc:picChg>
        <pc:picChg chg="add del mod modCrop">
          <ac:chgData name="진우 김" userId="5178aeb836754bba" providerId="LiveId" clId="{F47CCAF7-6E42-4FFE-93F2-415132A153F6}" dt="2021-06-08T05:07:43.177" v="767" actId="21"/>
          <ac:picMkLst>
            <pc:docMk/>
            <pc:sldMk cId="2170344687" sldId="258"/>
            <ac:picMk id="9" creationId="{06BD5381-9A8A-412D-AF40-C6B18188D02C}"/>
          </ac:picMkLst>
        </pc:picChg>
        <pc:picChg chg="add del mod ord">
          <ac:chgData name="진우 김" userId="5178aeb836754bba" providerId="LiveId" clId="{F47CCAF7-6E42-4FFE-93F2-415132A153F6}" dt="2021-06-08T05:08:44.846" v="775" actId="21"/>
          <ac:picMkLst>
            <pc:docMk/>
            <pc:sldMk cId="2170344687" sldId="258"/>
            <ac:picMk id="13" creationId="{C95ED9BA-8817-4D73-A1DD-4498A6C86464}"/>
          </ac:picMkLst>
        </pc:picChg>
        <pc:picChg chg="add mod ord modCrop">
          <ac:chgData name="진우 김" userId="5178aeb836754bba" providerId="LiveId" clId="{F47CCAF7-6E42-4FFE-93F2-415132A153F6}" dt="2021-06-08T05:12:25.789" v="1182" actId="732"/>
          <ac:picMkLst>
            <pc:docMk/>
            <pc:sldMk cId="2170344687" sldId="258"/>
            <ac:picMk id="15" creationId="{D2B3B0AC-4E09-4BFA-B60C-DAD61B365B91}"/>
          </ac:picMkLst>
        </pc:picChg>
        <pc:cxnChg chg="add mod">
          <ac:chgData name="진우 김" userId="5178aeb836754bba" providerId="LiveId" clId="{F47CCAF7-6E42-4FFE-93F2-415132A153F6}" dt="2021-06-08T05:09:59.189" v="1026" actId="14100"/>
          <ac:cxnSpMkLst>
            <pc:docMk/>
            <pc:sldMk cId="2170344687" sldId="258"/>
            <ac:cxnSpMk id="17" creationId="{12D189BB-B444-44C0-BB0E-56AD36A23F4B}"/>
          </ac:cxnSpMkLst>
        </pc:cxnChg>
        <pc:cxnChg chg="add mod">
          <ac:chgData name="진우 김" userId="5178aeb836754bba" providerId="LiveId" clId="{F47CCAF7-6E42-4FFE-93F2-415132A153F6}" dt="2021-06-08T05:11:04.734" v="1177" actId="14100"/>
          <ac:cxnSpMkLst>
            <pc:docMk/>
            <pc:sldMk cId="2170344687" sldId="258"/>
            <ac:cxnSpMk id="21" creationId="{B0286E29-7000-43BD-9E4C-4346083E6E08}"/>
          </ac:cxnSpMkLst>
        </pc:cxnChg>
        <pc:cxnChg chg="add mod">
          <ac:chgData name="진우 김" userId="5178aeb836754bba" providerId="LiveId" clId="{F47CCAF7-6E42-4FFE-93F2-415132A153F6}" dt="2021-06-08T05:10:43.503" v="1100" actId="14100"/>
          <ac:cxnSpMkLst>
            <pc:docMk/>
            <pc:sldMk cId="2170344687" sldId="258"/>
            <ac:cxnSpMk id="24" creationId="{12FC84AC-4923-4BFC-8949-E5AF08186877}"/>
          </ac:cxnSpMkLst>
        </pc:cxnChg>
      </pc:sldChg>
      <pc:sldChg chg="del">
        <pc:chgData name="진우 김" userId="5178aeb836754bba" providerId="LiveId" clId="{F47CCAF7-6E42-4FFE-93F2-415132A153F6}" dt="2021-06-08T05:22:07.998" v="1352" actId="2696"/>
        <pc:sldMkLst>
          <pc:docMk/>
          <pc:sldMk cId="105817003" sldId="259"/>
        </pc:sldMkLst>
      </pc:sldChg>
      <pc:sldChg chg="del">
        <pc:chgData name="진우 김" userId="5178aeb836754bba" providerId="LiveId" clId="{F47CCAF7-6E42-4FFE-93F2-415132A153F6}" dt="2021-06-08T05:22:07.998" v="1352" actId="2696"/>
        <pc:sldMkLst>
          <pc:docMk/>
          <pc:sldMk cId="2271217270" sldId="260"/>
        </pc:sldMkLst>
      </pc:sldChg>
      <pc:sldChg chg="del">
        <pc:chgData name="진우 김" userId="5178aeb836754bba" providerId="LiveId" clId="{F47CCAF7-6E42-4FFE-93F2-415132A153F6}" dt="2021-06-08T05:22:07.998" v="1352" actId="2696"/>
        <pc:sldMkLst>
          <pc:docMk/>
          <pc:sldMk cId="2287072941" sldId="261"/>
        </pc:sldMkLst>
      </pc:sldChg>
      <pc:sldChg chg="del">
        <pc:chgData name="진우 김" userId="5178aeb836754bba" providerId="LiveId" clId="{F47CCAF7-6E42-4FFE-93F2-415132A153F6}" dt="2021-06-08T05:22:07.998" v="1352" actId="2696"/>
        <pc:sldMkLst>
          <pc:docMk/>
          <pc:sldMk cId="1711775790" sldId="262"/>
        </pc:sldMkLst>
      </pc:sldChg>
      <pc:sldChg chg="del">
        <pc:chgData name="진우 김" userId="5178aeb836754bba" providerId="LiveId" clId="{F47CCAF7-6E42-4FFE-93F2-415132A153F6}" dt="2021-06-08T05:22:16.355" v="1353" actId="2696"/>
        <pc:sldMkLst>
          <pc:docMk/>
          <pc:sldMk cId="395924945" sldId="263"/>
        </pc:sldMkLst>
      </pc:sldChg>
      <pc:sldChg chg="del">
        <pc:chgData name="진우 김" userId="5178aeb836754bba" providerId="LiveId" clId="{F47CCAF7-6E42-4FFE-93F2-415132A153F6}" dt="2021-06-08T05:22:16.355" v="1353" actId="2696"/>
        <pc:sldMkLst>
          <pc:docMk/>
          <pc:sldMk cId="3671500362" sldId="264"/>
        </pc:sldMkLst>
      </pc:sldChg>
      <pc:sldChg chg="del">
        <pc:chgData name="진우 김" userId="5178aeb836754bba" providerId="LiveId" clId="{F47CCAF7-6E42-4FFE-93F2-415132A153F6}" dt="2021-06-08T05:22:16.355" v="1353" actId="2696"/>
        <pc:sldMkLst>
          <pc:docMk/>
          <pc:sldMk cId="737451488" sldId="265"/>
        </pc:sldMkLst>
      </pc:sldChg>
      <pc:sldChg chg="del">
        <pc:chgData name="진우 김" userId="5178aeb836754bba" providerId="LiveId" clId="{F47CCAF7-6E42-4FFE-93F2-415132A153F6}" dt="2021-06-08T05:22:16.355" v="1353" actId="2696"/>
        <pc:sldMkLst>
          <pc:docMk/>
          <pc:sldMk cId="3736536010" sldId="267"/>
        </pc:sldMkLst>
      </pc:sldChg>
      <pc:sldChg chg="del">
        <pc:chgData name="진우 김" userId="5178aeb836754bba" providerId="LiveId" clId="{F47CCAF7-6E42-4FFE-93F2-415132A153F6}" dt="2021-06-08T05:22:16.355" v="1353" actId="2696"/>
        <pc:sldMkLst>
          <pc:docMk/>
          <pc:sldMk cId="1657881349" sldId="268"/>
        </pc:sldMkLst>
      </pc:sldChg>
      <pc:sldChg chg="del">
        <pc:chgData name="진우 김" userId="5178aeb836754bba" providerId="LiveId" clId="{F47CCAF7-6E42-4FFE-93F2-415132A153F6}" dt="2021-06-08T05:22:16.355" v="1353" actId="2696"/>
        <pc:sldMkLst>
          <pc:docMk/>
          <pc:sldMk cId="890818482" sldId="269"/>
        </pc:sldMkLst>
      </pc:sldChg>
      <pc:sldChg chg="addSp delSp modSp add mod">
        <pc:chgData name="진우 김" userId="5178aeb836754bba" providerId="LiveId" clId="{F47CCAF7-6E42-4FFE-93F2-415132A153F6}" dt="2021-06-08T05:21:55.340" v="1350" actId="1076"/>
        <pc:sldMkLst>
          <pc:docMk/>
          <pc:sldMk cId="732037945" sldId="270"/>
        </pc:sldMkLst>
        <pc:spChg chg="mod">
          <ac:chgData name="진우 김" userId="5178aeb836754bba" providerId="LiveId" clId="{F47CCAF7-6E42-4FFE-93F2-415132A153F6}" dt="2021-06-08T05:12:42.553" v="1195" actId="20577"/>
          <ac:spMkLst>
            <pc:docMk/>
            <pc:sldMk cId="732037945" sldId="270"/>
            <ac:spMk id="7" creationId="{CB0B8B46-2473-4FC7-B98F-2956821E732F}"/>
          </ac:spMkLst>
        </pc:spChg>
        <pc:spChg chg="mod">
          <ac:chgData name="진우 김" userId="5178aeb836754bba" providerId="LiveId" clId="{F47CCAF7-6E42-4FFE-93F2-415132A153F6}" dt="2021-06-08T05:21:55.340" v="1350" actId="1076"/>
          <ac:spMkLst>
            <pc:docMk/>
            <pc:sldMk cId="732037945" sldId="270"/>
            <ac:spMk id="16" creationId="{CEA655FC-733A-49BE-BFFD-1DEADE8AB859}"/>
          </ac:spMkLst>
        </pc:spChg>
        <pc:spChg chg="add del mod">
          <ac:chgData name="진우 김" userId="5178aeb836754bba" providerId="LiveId" clId="{F47CCAF7-6E42-4FFE-93F2-415132A153F6}" dt="2021-06-08T05:21:05.251" v="1254"/>
          <ac:spMkLst>
            <pc:docMk/>
            <pc:sldMk cId="732037945" sldId="270"/>
            <ac:spMk id="18" creationId="{D6EB3241-5584-4272-BD2E-8DA9E1967CED}"/>
          </ac:spMkLst>
        </pc:spChg>
        <pc:spChg chg="mod">
          <ac:chgData name="진우 김" userId="5178aeb836754bba" providerId="LiveId" clId="{F47CCAF7-6E42-4FFE-93F2-415132A153F6}" dt="2021-06-08T05:20:56.303" v="1251" actId="207"/>
          <ac:spMkLst>
            <pc:docMk/>
            <pc:sldMk cId="732037945" sldId="270"/>
            <ac:spMk id="20" creationId="{DB4CE410-612D-4954-B469-D470B02BC398}"/>
          </ac:spMkLst>
        </pc:spChg>
        <pc:spChg chg="del">
          <ac:chgData name="진우 김" userId="5178aeb836754bba" providerId="LiveId" clId="{F47CCAF7-6E42-4FFE-93F2-415132A153F6}" dt="2021-06-08T05:20:37.834" v="1202" actId="21"/>
          <ac:spMkLst>
            <pc:docMk/>
            <pc:sldMk cId="732037945" sldId="270"/>
            <ac:spMk id="23" creationId="{231B2542-D2D6-4D79-B934-72544942EA78}"/>
          </ac:spMkLst>
        </pc:spChg>
        <pc:picChg chg="add del">
          <ac:chgData name="진우 김" userId="5178aeb836754bba" providerId="LiveId" clId="{F47CCAF7-6E42-4FFE-93F2-415132A153F6}" dt="2021-06-08T05:20:11.544" v="1197" actId="21"/>
          <ac:picMkLst>
            <pc:docMk/>
            <pc:sldMk cId="732037945" sldId="270"/>
            <ac:picMk id="3" creationId="{66230A33-1158-42FA-B8C7-92EE8F5A277C}"/>
          </ac:picMkLst>
        </pc:picChg>
        <pc:picChg chg="add mod">
          <ac:chgData name="진우 김" userId="5178aeb836754bba" providerId="LiveId" clId="{F47CCAF7-6E42-4FFE-93F2-415132A153F6}" dt="2021-06-08T05:20:33.168" v="1201" actId="1076"/>
          <ac:picMkLst>
            <pc:docMk/>
            <pc:sldMk cId="732037945" sldId="270"/>
            <ac:picMk id="5" creationId="{8D58A460-983D-44ED-9C18-165F59382DAB}"/>
          </ac:picMkLst>
        </pc:picChg>
        <pc:picChg chg="del">
          <ac:chgData name="진우 김" userId="5178aeb836754bba" providerId="LiveId" clId="{F47CCAF7-6E42-4FFE-93F2-415132A153F6}" dt="2021-06-08T05:20:25.714" v="1199" actId="21"/>
          <ac:picMkLst>
            <pc:docMk/>
            <pc:sldMk cId="732037945" sldId="270"/>
            <ac:picMk id="15" creationId="{D2B3B0AC-4E09-4BFA-B60C-DAD61B365B91}"/>
          </ac:picMkLst>
        </pc:picChg>
        <pc:cxnChg chg="mod">
          <ac:chgData name="진우 김" userId="5178aeb836754bba" providerId="LiveId" clId="{F47CCAF7-6E42-4FFE-93F2-415132A153F6}" dt="2021-06-08T05:21:55.340" v="1350" actId="1076"/>
          <ac:cxnSpMkLst>
            <pc:docMk/>
            <pc:sldMk cId="732037945" sldId="270"/>
            <ac:cxnSpMk id="17" creationId="{12D189BB-B444-44C0-BB0E-56AD36A23F4B}"/>
          </ac:cxnSpMkLst>
        </pc:cxnChg>
        <pc:cxnChg chg="mod">
          <ac:chgData name="진우 김" userId="5178aeb836754bba" providerId="LiveId" clId="{F47CCAF7-6E42-4FFE-93F2-415132A153F6}" dt="2021-06-08T05:20:42.361" v="1203" actId="14100"/>
          <ac:cxnSpMkLst>
            <pc:docMk/>
            <pc:sldMk cId="732037945" sldId="270"/>
            <ac:cxnSpMk id="21" creationId="{B0286E29-7000-43BD-9E4C-4346083E6E08}"/>
          </ac:cxnSpMkLst>
        </pc:cxnChg>
      </pc:sldChg>
      <pc:sldChg chg="addSp delSp modSp add mod">
        <pc:chgData name="진우 김" userId="5178aeb836754bba" providerId="LiveId" clId="{F47CCAF7-6E42-4FFE-93F2-415132A153F6}" dt="2021-06-08T05:37:56.283" v="1597"/>
        <pc:sldMkLst>
          <pc:docMk/>
          <pc:sldMk cId="1340476651" sldId="271"/>
        </pc:sldMkLst>
        <pc:spChg chg="mod">
          <ac:chgData name="진우 김" userId="5178aeb836754bba" providerId="LiveId" clId="{F47CCAF7-6E42-4FFE-93F2-415132A153F6}" dt="2021-06-08T05:37:56.283" v="1597"/>
          <ac:spMkLst>
            <pc:docMk/>
            <pc:sldMk cId="1340476651" sldId="271"/>
            <ac:spMk id="16" creationId="{CEA655FC-733A-49BE-BFFD-1DEADE8AB859}"/>
          </ac:spMkLst>
        </pc:spChg>
        <pc:spChg chg="del">
          <ac:chgData name="진우 김" userId="5178aeb836754bba" providerId="LiveId" clId="{F47CCAF7-6E42-4FFE-93F2-415132A153F6}" dt="2021-06-08T05:26:05.678" v="1356" actId="21"/>
          <ac:spMkLst>
            <pc:docMk/>
            <pc:sldMk cId="1340476651" sldId="271"/>
            <ac:spMk id="20" creationId="{DB4CE410-612D-4954-B469-D470B02BC398}"/>
          </ac:spMkLst>
        </pc:spChg>
        <pc:picChg chg="add mod">
          <ac:chgData name="진우 김" userId="5178aeb836754bba" providerId="LiveId" clId="{F47CCAF7-6E42-4FFE-93F2-415132A153F6}" dt="2021-06-08T05:27:03.052" v="1371" actId="14100"/>
          <ac:picMkLst>
            <pc:docMk/>
            <pc:sldMk cId="1340476651" sldId="271"/>
            <ac:picMk id="3" creationId="{B5D8833F-3911-4572-A3DF-4562DA92089C}"/>
          </ac:picMkLst>
        </pc:picChg>
        <pc:picChg chg="del">
          <ac:chgData name="진우 김" userId="5178aeb836754bba" providerId="LiveId" clId="{F47CCAF7-6E42-4FFE-93F2-415132A153F6}" dt="2021-06-08T05:26:01.374" v="1355" actId="21"/>
          <ac:picMkLst>
            <pc:docMk/>
            <pc:sldMk cId="1340476651" sldId="271"/>
            <ac:picMk id="5" creationId="{8D58A460-983D-44ED-9C18-165F59382DAB}"/>
          </ac:picMkLst>
        </pc:picChg>
        <pc:picChg chg="add mod">
          <ac:chgData name="진우 김" userId="5178aeb836754bba" providerId="LiveId" clId="{F47CCAF7-6E42-4FFE-93F2-415132A153F6}" dt="2021-06-08T05:26:54.514" v="1366" actId="1076"/>
          <ac:picMkLst>
            <pc:docMk/>
            <pc:sldMk cId="1340476651" sldId="271"/>
            <ac:picMk id="6" creationId="{817F157C-27C5-4DCB-A122-93AC2C061C48}"/>
          </ac:picMkLst>
        </pc:picChg>
        <pc:cxnChg chg="del mod">
          <ac:chgData name="진우 김" userId="5178aeb836754bba" providerId="LiveId" clId="{F47CCAF7-6E42-4FFE-93F2-415132A153F6}" dt="2021-06-08T05:26:10.028" v="1358" actId="21"/>
          <ac:cxnSpMkLst>
            <pc:docMk/>
            <pc:sldMk cId="1340476651" sldId="271"/>
            <ac:cxnSpMk id="17" creationId="{12D189BB-B444-44C0-BB0E-56AD36A23F4B}"/>
          </ac:cxnSpMkLst>
        </pc:cxnChg>
        <pc:cxnChg chg="mod">
          <ac:chgData name="진우 김" userId="5178aeb836754bba" providerId="LiveId" clId="{F47CCAF7-6E42-4FFE-93F2-415132A153F6}" dt="2021-06-08T05:26:05.678" v="1356" actId="21"/>
          <ac:cxnSpMkLst>
            <pc:docMk/>
            <pc:sldMk cId="1340476651" sldId="271"/>
            <ac:cxnSpMk id="21" creationId="{B0286E29-7000-43BD-9E4C-4346083E6E08}"/>
          </ac:cxnSpMkLst>
        </pc:cxnChg>
        <pc:cxnChg chg="del">
          <ac:chgData name="진우 김" userId="5178aeb836754bba" providerId="LiveId" clId="{F47CCAF7-6E42-4FFE-93F2-415132A153F6}" dt="2021-06-08T05:26:11.898" v="1359" actId="21"/>
          <ac:cxnSpMkLst>
            <pc:docMk/>
            <pc:sldMk cId="1340476651" sldId="271"/>
            <ac:cxnSpMk id="24" creationId="{12FC84AC-4923-4BFC-8949-E5AF08186877}"/>
          </ac:cxnSpMkLst>
        </pc:cxnChg>
      </pc:sldChg>
      <pc:sldChg chg="addSp delSp modSp add mod">
        <pc:chgData name="진우 김" userId="5178aeb836754bba" providerId="LiveId" clId="{F47CCAF7-6E42-4FFE-93F2-415132A153F6}" dt="2021-06-08T05:46:06.979" v="2112" actId="14100"/>
        <pc:sldMkLst>
          <pc:docMk/>
          <pc:sldMk cId="1754126773" sldId="272"/>
        </pc:sldMkLst>
        <pc:spChg chg="add mod">
          <ac:chgData name="진우 김" userId="5178aeb836754bba" providerId="LiveId" clId="{F47CCAF7-6E42-4FFE-93F2-415132A153F6}" dt="2021-06-08T05:44:28.088" v="2030" actId="113"/>
          <ac:spMkLst>
            <pc:docMk/>
            <pc:sldMk cId="1754126773" sldId="272"/>
            <ac:spMk id="15" creationId="{EAB9CE13-49DB-433F-AF67-796A6F7C8857}"/>
          </ac:spMkLst>
        </pc:spChg>
        <pc:spChg chg="mod">
          <ac:chgData name="진우 김" userId="5178aeb836754bba" providerId="LiveId" clId="{F47CCAF7-6E42-4FFE-93F2-415132A153F6}" dt="2021-06-08T05:44:20.485" v="2026" actId="113"/>
          <ac:spMkLst>
            <pc:docMk/>
            <pc:sldMk cId="1754126773" sldId="272"/>
            <ac:spMk id="16" creationId="{CEA655FC-733A-49BE-BFFD-1DEADE8AB859}"/>
          </ac:spMkLst>
        </pc:spChg>
        <pc:spChg chg="mod">
          <ac:chgData name="진우 김" userId="5178aeb836754bba" providerId="LiveId" clId="{F47CCAF7-6E42-4FFE-93F2-415132A153F6}" dt="2021-06-08T05:44:25.094" v="2028" actId="20577"/>
          <ac:spMkLst>
            <pc:docMk/>
            <pc:sldMk cId="1754126773" sldId="272"/>
            <ac:spMk id="20" creationId="{DB4CE410-612D-4954-B469-D470B02BC398}"/>
          </ac:spMkLst>
        </pc:spChg>
        <pc:spChg chg="add mod">
          <ac:chgData name="진우 김" userId="5178aeb836754bba" providerId="LiveId" clId="{F47CCAF7-6E42-4FFE-93F2-415132A153F6}" dt="2021-06-08T05:44:31.327" v="2031" actId="113"/>
          <ac:spMkLst>
            <pc:docMk/>
            <pc:sldMk cId="1754126773" sldId="272"/>
            <ac:spMk id="22" creationId="{38DCC61F-59D2-4100-93B4-3F87117083AC}"/>
          </ac:spMkLst>
        </pc:spChg>
        <pc:spChg chg="add mod">
          <ac:chgData name="진우 김" userId="5178aeb836754bba" providerId="LiveId" clId="{F47CCAF7-6E42-4FFE-93F2-415132A153F6}" dt="2021-06-08T05:45:43.771" v="2105" actId="1076"/>
          <ac:spMkLst>
            <pc:docMk/>
            <pc:sldMk cId="1754126773" sldId="272"/>
            <ac:spMk id="38" creationId="{35053E67-8903-4487-B5E2-6FFA02AD3445}"/>
          </ac:spMkLst>
        </pc:spChg>
        <pc:spChg chg="add mod">
          <ac:chgData name="진우 김" userId="5178aeb836754bba" providerId="LiveId" clId="{F47CCAF7-6E42-4FFE-93F2-415132A153F6}" dt="2021-06-08T05:45:32.904" v="2076"/>
          <ac:spMkLst>
            <pc:docMk/>
            <pc:sldMk cId="1754126773" sldId="272"/>
            <ac:spMk id="44" creationId="{E40740C9-C6D3-4255-983C-9A8CAEEE5EC6}"/>
          </ac:spMkLst>
        </pc:spChg>
        <pc:picChg chg="add mod modCrop">
          <ac:chgData name="진우 김" userId="5178aeb836754bba" providerId="LiveId" clId="{F47CCAF7-6E42-4FFE-93F2-415132A153F6}" dt="2021-06-08T05:45:51.099" v="2106" actId="18131"/>
          <ac:picMkLst>
            <pc:docMk/>
            <pc:sldMk cId="1754126773" sldId="272"/>
            <ac:picMk id="3" creationId="{A634D12D-4E25-4A33-943D-FD23C6A711C9}"/>
          </ac:picMkLst>
        </pc:picChg>
        <pc:picChg chg="del">
          <ac:chgData name="진우 김" userId="5178aeb836754bba" providerId="LiveId" clId="{F47CCAF7-6E42-4FFE-93F2-415132A153F6}" dt="2021-06-08T05:38:17.110" v="1599" actId="21"/>
          <ac:picMkLst>
            <pc:docMk/>
            <pc:sldMk cId="1754126773" sldId="272"/>
            <ac:picMk id="5" creationId="{8D58A460-983D-44ED-9C18-165F59382DAB}"/>
          </ac:picMkLst>
        </pc:picChg>
        <pc:cxnChg chg="mod">
          <ac:chgData name="진우 김" userId="5178aeb836754bba" providerId="LiveId" clId="{F47CCAF7-6E42-4FFE-93F2-415132A153F6}" dt="2021-06-08T05:46:06.979" v="2112" actId="14100"/>
          <ac:cxnSpMkLst>
            <pc:docMk/>
            <pc:sldMk cId="1754126773" sldId="272"/>
            <ac:cxnSpMk id="17" creationId="{12D189BB-B444-44C0-BB0E-56AD36A23F4B}"/>
          </ac:cxnSpMkLst>
        </pc:cxnChg>
        <pc:cxnChg chg="add mod">
          <ac:chgData name="진우 김" userId="5178aeb836754bba" providerId="LiveId" clId="{F47CCAF7-6E42-4FFE-93F2-415132A153F6}" dt="2021-06-08T05:46:01.602" v="2110" actId="14100"/>
          <ac:cxnSpMkLst>
            <pc:docMk/>
            <pc:sldMk cId="1754126773" sldId="272"/>
            <ac:cxnSpMk id="18" creationId="{90F23B84-210F-4CDE-AA07-16DF47A6B1B9}"/>
          </ac:cxnSpMkLst>
        </pc:cxnChg>
        <pc:cxnChg chg="mod">
          <ac:chgData name="진우 김" userId="5178aeb836754bba" providerId="LiveId" clId="{F47CCAF7-6E42-4FFE-93F2-415132A153F6}" dt="2021-06-08T05:46:04.222" v="2111" actId="14100"/>
          <ac:cxnSpMkLst>
            <pc:docMk/>
            <pc:sldMk cId="1754126773" sldId="272"/>
            <ac:cxnSpMk id="21" creationId="{B0286E29-7000-43BD-9E4C-4346083E6E08}"/>
          </ac:cxnSpMkLst>
        </pc:cxnChg>
        <pc:cxnChg chg="add mod">
          <ac:chgData name="진우 김" userId="5178aeb836754bba" providerId="LiveId" clId="{F47CCAF7-6E42-4FFE-93F2-415132A153F6}" dt="2021-06-08T05:45:59.059" v="2109" actId="14100"/>
          <ac:cxnSpMkLst>
            <pc:docMk/>
            <pc:sldMk cId="1754126773" sldId="272"/>
            <ac:cxnSpMk id="23" creationId="{21921A88-1CA9-4E7F-A6B0-08D2722B0C53}"/>
          </ac:cxnSpMkLst>
        </pc:cxnChg>
        <pc:cxnChg chg="del">
          <ac:chgData name="진우 김" userId="5178aeb836754bba" providerId="LiveId" clId="{F47CCAF7-6E42-4FFE-93F2-415132A153F6}" dt="2021-06-08T05:38:28.280" v="1600" actId="21"/>
          <ac:cxnSpMkLst>
            <pc:docMk/>
            <pc:sldMk cId="1754126773" sldId="272"/>
            <ac:cxnSpMk id="24" creationId="{12FC84AC-4923-4BFC-8949-E5AF08186877}"/>
          </ac:cxnSpMkLst>
        </pc:cxnChg>
        <pc:cxnChg chg="add mod">
          <ac:chgData name="진우 김" userId="5178aeb836754bba" providerId="LiveId" clId="{F47CCAF7-6E42-4FFE-93F2-415132A153F6}" dt="2021-06-08T05:45:54.503" v="2107" actId="14100"/>
          <ac:cxnSpMkLst>
            <pc:docMk/>
            <pc:sldMk cId="1754126773" sldId="272"/>
            <ac:cxnSpMk id="39" creationId="{731F4DAC-F3E8-4701-9886-E0841A29632B}"/>
          </ac:cxnSpMkLst>
        </pc:cxnChg>
        <pc:cxnChg chg="add mod">
          <ac:chgData name="진우 김" userId="5178aeb836754bba" providerId="LiveId" clId="{F47CCAF7-6E42-4FFE-93F2-415132A153F6}" dt="2021-06-08T05:45:56.021" v="2108" actId="14100"/>
          <ac:cxnSpMkLst>
            <pc:docMk/>
            <pc:sldMk cId="1754126773" sldId="272"/>
            <ac:cxnSpMk id="45" creationId="{ED3DD267-2103-4BB6-85C5-C019767651AB}"/>
          </ac:cxnSpMkLst>
        </pc:cxnChg>
      </pc:sldChg>
      <pc:sldChg chg="addSp delSp modSp add mod">
        <pc:chgData name="진우 김" userId="5178aeb836754bba" providerId="LiveId" clId="{F47CCAF7-6E42-4FFE-93F2-415132A153F6}" dt="2021-06-08T06:29:46.783" v="2297" actId="20577"/>
        <pc:sldMkLst>
          <pc:docMk/>
          <pc:sldMk cId="3398397407" sldId="273"/>
        </pc:sldMkLst>
        <pc:spChg chg="mod">
          <ac:chgData name="진우 김" userId="5178aeb836754bba" providerId="LiveId" clId="{F47CCAF7-6E42-4FFE-93F2-415132A153F6}" dt="2021-06-08T05:46:28.501" v="2151"/>
          <ac:spMkLst>
            <pc:docMk/>
            <pc:sldMk cId="3398397407" sldId="273"/>
            <ac:spMk id="7" creationId="{CB0B8B46-2473-4FC7-B98F-2956821E732F}"/>
          </ac:spMkLst>
        </pc:spChg>
        <pc:spChg chg="mod">
          <ac:chgData name="진우 김" userId="5178aeb836754bba" providerId="LiveId" clId="{F47CCAF7-6E42-4FFE-93F2-415132A153F6}" dt="2021-06-08T06:28:26.923" v="2235" actId="20577"/>
          <ac:spMkLst>
            <pc:docMk/>
            <pc:sldMk cId="3398397407" sldId="273"/>
            <ac:spMk id="16" creationId="{CEA655FC-733A-49BE-BFFD-1DEADE8AB859}"/>
          </ac:spMkLst>
        </pc:spChg>
        <pc:spChg chg="mod">
          <ac:chgData name="진우 김" userId="5178aeb836754bba" providerId="LiveId" clId="{F47CCAF7-6E42-4FFE-93F2-415132A153F6}" dt="2021-06-08T06:29:46.783" v="2297" actId="20577"/>
          <ac:spMkLst>
            <pc:docMk/>
            <pc:sldMk cId="3398397407" sldId="273"/>
            <ac:spMk id="20" creationId="{DB4CE410-612D-4954-B469-D470B02BC398}"/>
          </ac:spMkLst>
        </pc:spChg>
        <pc:picChg chg="add del mod ord modCrop">
          <ac:chgData name="진우 김" userId="5178aeb836754bba" providerId="LiveId" clId="{F47CCAF7-6E42-4FFE-93F2-415132A153F6}" dt="2021-06-08T06:29:03.543" v="2283" actId="21"/>
          <ac:picMkLst>
            <pc:docMk/>
            <pc:sldMk cId="3398397407" sldId="273"/>
            <ac:picMk id="3" creationId="{9B004DB2-AEE7-4FF7-A646-7216AAE74CE2}"/>
          </ac:picMkLst>
        </pc:picChg>
        <pc:picChg chg="del">
          <ac:chgData name="진우 김" userId="5178aeb836754bba" providerId="LiveId" clId="{F47CCAF7-6E42-4FFE-93F2-415132A153F6}" dt="2021-06-08T05:46:32.481" v="2152" actId="21"/>
          <ac:picMkLst>
            <pc:docMk/>
            <pc:sldMk cId="3398397407" sldId="273"/>
            <ac:picMk id="5" creationId="{8D58A460-983D-44ED-9C18-165F59382DAB}"/>
          </ac:picMkLst>
        </pc:picChg>
        <pc:picChg chg="add mod ord modCrop">
          <ac:chgData name="진우 김" userId="5178aeb836754bba" providerId="LiveId" clId="{F47CCAF7-6E42-4FFE-93F2-415132A153F6}" dt="2021-06-08T06:29:34.258" v="2294" actId="14100"/>
          <ac:picMkLst>
            <pc:docMk/>
            <pc:sldMk cId="3398397407" sldId="273"/>
            <ac:picMk id="11" creationId="{9998B435-01B3-45F8-9711-93EF6C81A973}"/>
          </ac:picMkLst>
        </pc:picChg>
        <pc:cxnChg chg="mod">
          <ac:chgData name="진우 김" userId="5178aeb836754bba" providerId="LiveId" clId="{F47CCAF7-6E42-4FFE-93F2-415132A153F6}" dt="2021-06-08T06:28:13.831" v="2173" actId="14100"/>
          <ac:cxnSpMkLst>
            <pc:docMk/>
            <pc:sldMk cId="3398397407" sldId="273"/>
            <ac:cxnSpMk id="17" creationId="{12D189BB-B444-44C0-BB0E-56AD36A23F4B}"/>
          </ac:cxnSpMkLst>
        </pc:cxnChg>
        <pc:cxnChg chg="mod">
          <ac:chgData name="진우 김" userId="5178aeb836754bba" providerId="LiveId" clId="{F47CCAF7-6E42-4FFE-93F2-415132A153F6}" dt="2021-06-08T06:28:07.577" v="2170" actId="14100"/>
          <ac:cxnSpMkLst>
            <pc:docMk/>
            <pc:sldMk cId="3398397407" sldId="273"/>
            <ac:cxnSpMk id="21" creationId="{B0286E29-7000-43BD-9E4C-4346083E6E08}"/>
          </ac:cxnSpMkLst>
        </pc:cxnChg>
        <pc:cxnChg chg="del">
          <ac:chgData name="진우 김" userId="5178aeb836754bba" providerId="LiveId" clId="{F47CCAF7-6E42-4FFE-93F2-415132A153F6}" dt="2021-06-08T05:46:34.944" v="2153" actId="21"/>
          <ac:cxnSpMkLst>
            <pc:docMk/>
            <pc:sldMk cId="3398397407" sldId="273"/>
            <ac:cxnSpMk id="24" creationId="{12FC84AC-4923-4BFC-8949-E5AF08186877}"/>
          </ac:cxnSpMkLst>
        </pc:cxnChg>
      </pc:sldChg>
      <pc:sldChg chg="addSp delSp modSp add mod">
        <pc:chgData name="진우 김" userId="5178aeb836754bba" providerId="LiveId" clId="{F47CCAF7-6E42-4FFE-93F2-415132A153F6}" dt="2021-06-08T06:32:40.431" v="2646"/>
        <pc:sldMkLst>
          <pc:docMk/>
          <pc:sldMk cId="3447023795" sldId="274"/>
        </pc:sldMkLst>
        <pc:spChg chg="mod">
          <ac:chgData name="진우 김" userId="5178aeb836754bba" providerId="LiveId" clId="{F47CCAF7-6E42-4FFE-93F2-415132A153F6}" dt="2021-06-08T06:32:40.431" v="2646"/>
          <ac:spMkLst>
            <pc:docMk/>
            <pc:sldMk cId="3447023795" sldId="274"/>
            <ac:spMk id="7" creationId="{CB0B8B46-2473-4FC7-B98F-2956821E732F}"/>
          </ac:spMkLst>
        </pc:spChg>
        <pc:spChg chg="mod">
          <ac:chgData name="진우 김" userId="5178aeb836754bba" providerId="LiveId" clId="{F47CCAF7-6E42-4FFE-93F2-415132A153F6}" dt="2021-06-08T06:32:28.200" v="2624" actId="20577"/>
          <ac:spMkLst>
            <pc:docMk/>
            <pc:sldMk cId="3447023795" sldId="274"/>
            <ac:spMk id="16" creationId="{CEA655FC-733A-49BE-BFFD-1DEADE8AB859}"/>
          </ac:spMkLst>
        </pc:spChg>
        <pc:spChg chg="mod">
          <ac:chgData name="진우 김" userId="5178aeb836754bba" providerId="LiveId" clId="{F47CCAF7-6E42-4FFE-93F2-415132A153F6}" dt="2021-06-08T06:32:15.218" v="2623" actId="14100"/>
          <ac:spMkLst>
            <pc:docMk/>
            <pc:sldMk cId="3447023795" sldId="274"/>
            <ac:spMk id="20" creationId="{DB4CE410-612D-4954-B469-D470B02BC398}"/>
          </ac:spMkLst>
        </pc:spChg>
        <pc:picChg chg="add mod ord modCrop">
          <ac:chgData name="진우 김" userId="5178aeb836754bba" providerId="LiveId" clId="{F47CCAF7-6E42-4FFE-93F2-415132A153F6}" dt="2021-06-08T06:30:33.456" v="2355" actId="14100"/>
          <ac:picMkLst>
            <pc:docMk/>
            <pc:sldMk cId="3447023795" sldId="274"/>
            <ac:picMk id="3" creationId="{03ED1D06-F9FE-4575-97F8-F8BE81BF908C}"/>
          </ac:picMkLst>
        </pc:picChg>
        <pc:picChg chg="del">
          <ac:chgData name="진우 김" userId="5178aeb836754bba" providerId="LiveId" clId="{F47CCAF7-6E42-4FFE-93F2-415132A153F6}" dt="2021-06-08T06:30:12.695" v="2347" actId="21"/>
          <ac:picMkLst>
            <pc:docMk/>
            <pc:sldMk cId="3447023795" sldId="274"/>
            <ac:picMk id="11" creationId="{9998B435-01B3-45F8-9711-93EF6C81A973}"/>
          </ac:picMkLst>
        </pc:picChg>
        <pc:cxnChg chg="mod">
          <ac:chgData name="진우 김" userId="5178aeb836754bba" providerId="LiveId" clId="{F47CCAF7-6E42-4FFE-93F2-415132A153F6}" dt="2021-06-08T06:31:34.534" v="2430" actId="14100"/>
          <ac:cxnSpMkLst>
            <pc:docMk/>
            <pc:sldMk cId="3447023795" sldId="274"/>
            <ac:cxnSpMk id="17" creationId="{12D189BB-B444-44C0-BB0E-56AD36A23F4B}"/>
          </ac:cxnSpMkLst>
        </pc:cxnChg>
        <pc:cxnChg chg="mod">
          <ac:chgData name="진우 김" userId="5178aeb836754bba" providerId="LiveId" clId="{F47CCAF7-6E42-4FFE-93F2-415132A153F6}" dt="2021-06-08T06:31:41.656" v="2432" actId="1076"/>
          <ac:cxnSpMkLst>
            <pc:docMk/>
            <pc:sldMk cId="3447023795" sldId="274"/>
            <ac:cxnSpMk id="21" creationId="{B0286E29-7000-43BD-9E4C-4346083E6E08}"/>
          </ac:cxnSpMkLst>
        </pc:cxnChg>
      </pc:sldChg>
      <pc:sldChg chg="addSp delSp modSp add mod">
        <pc:chgData name="진우 김" userId="5178aeb836754bba" providerId="LiveId" clId="{F47CCAF7-6E42-4FFE-93F2-415132A153F6}" dt="2021-06-08T06:34:15.807" v="2747" actId="1076"/>
        <pc:sldMkLst>
          <pc:docMk/>
          <pc:sldMk cId="1810255791" sldId="275"/>
        </pc:sldMkLst>
        <pc:spChg chg="mod">
          <ac:chgData name="진우 김" userId="5178aeb836754bba" providerId="LiveId" clId="{F47CCAF7-6E42-4FFE-93F2-415132A153F6}" dt="2021-06-08T06:33:19.874" v="2676"/>
          <ac:spMkLst>
            <pc:docMk/>
            <pc:sldMk cId="1810255791" sldId="275"/>
            <ac:spMk id="7" creationId="{CB0B8B46-2473-4FC7-B98F-2956821E732F}"/>
          </ac:spMkLst>
        </pc:spChg>
        <pc:spChg chg="del">
          <ac:chgData name="진우 김" userId="5178aeb836754bba" providerId="LiveId" clId="{F47CCAF7-6E42-4FFE-93F2-415132A153F6}" dt="2021-06-08T06:33:52.234" v="2688" actId="21"/>
          <ac:spMkLst>
            <pc:docMk/>
            <pc:sldMk cId="1810255791" sldId="275"/>
            <ac:spMk id="16" creationId="{CEA655FC-733A-49BE-BFFD-1DEADE8AB859}"/>
          </ac:spMkLst>
        </pc:spChg>
        <pc:spChg chg="mod">
          <ac:chgData name="진우 김" userId="5178aeb836754bba" providerId="LiveId" clId="{F47CCAF7-6E42-4FFE-93F2-415132A153F6}" dt="2021-06-08T06:34:15.807" v="2747" actId="1076"/>
          <ac:spMkLst>
            <pc:docMk/>
            <pc:sldMk cId="1810255791" sldId="275"/>
            <ac:spMk id="20" creationId="{DB4CE410-612D-4954-B469-D470B02BC398}"/>
          </ac:spMkLst>
        </pc:spChg>
        <pc:picChg chg="del">
          <ac:chgData name="진우 김" userId="5178aeb836754bba" providerId="LiveId" clId="{F47CCAF7-6E42-4FFE-93F2-415132A153F6}" dt="2021-06-08T06:33:26.497" v="2677" actId="21"/>
          <ac:picMkLst>
            <pc:docMk/>
            <pc:sldMk cId="1810255791" sldId="275"/>
            <ac:picMk id="3" creationId="{03ED1D06-F9FE-4575-97F8-F8BE81BF908C}"/>
          </ac:picMkLst>
        </pc:picChg>
        <pc:picChg chg="add mod">
          <ac:chgData name="진우 김" userId="5178aeb836754bba" providerId="LiveId" clId="{F47CCAF7-6E42-4FFE-93F2-415132A153F6}" dt="2021-06-08T06:33:56.231" v="2690" actId="14100"/>
          <ac:picMkLst>
            <pc:docMk/>
            <pc:sldMk cId="1810255791" sldId="275"/>
            <ac:picMk id="4" creationId="{94D05E2C-1832-47F4-98C6-1EE03DB6A6D8}"/>
          </ac:picMkLst>
        </pc:picChg>
        <pc:picChg chg="add del mod modCrop">
          <ac:chgData name="진우 김" userId="5178aeb836754bba" providerId="LiveId" clId="{F47CCAF7-6E42-4FFE-93F2-415132A153F6}" dt="2021-06-08T06:33:34.925" v="2681"/>
          <ac:picMkLst>
            <pc:docMk/>
            <pc:sldMk cId="1810255791" sldId="275"/>
            <ac:picMk id="8" creationId="{7FE1AC02-D5BF-4C69-865E-FB149BF9B3F1}"/>
          </ac:picMkLst>
        </pc:picChg>
        <pc:cxnChg chg="del">
          <ac:chgData name="진우 김" userId="5178aeb836754bba" providerId="LiveId" clId="{F47CCAF7-6E42-4FFE-93F2-415132A153F6}" dt="2021-06-08T06:33:42.697" v="2684" actId="21"/>
          <ac:cxnSpMkLst>
            <pc:docMk/>
            <pc:sldMk cId="1810255791" sldId="275"/>
            <ac:cxnSpMk id="17" creationId="{12D189BB-B444-44C0-BB0E-56AD36A23F4B}"/>
          </ac:cxnSpMkLst>
        </pc:cxnChg>
        <pc:cxnChg chg="mod">
          <ac:chgData name="진우 김" userId="5178aeb836754bba" providerId="LiveId" clId="{F47CCAF7-6E42-4FFE-93F2-415132A153F6}" dt="2021-06-08T06:34:15.807" v="2747" actId="1076"/>
          <ac:cxnSpMkLst>
            <pc:docMk/>
            <pc:sldMk cId="1810255791" sldId="275"/>
            <ac:cxnSpMk id="21" creationId="{B0286E29-7000-43BD-9E4C-4346083E6E08}"/>
          </ac:cxnSpMkLst>
        </pc:cxnChg>
      </pc:sldChg>
      <pc:sldChg chg="addSp delSp modSp add mod">
        <pc:chgData name="진우 김" userId="5178aeb836754bba" providerId="LiveId" clId="{F47CCAF7-6E42-4FFE-93F2-415132A153F6}" dt="2021-06-08T06:36:43.366" v="2954"/>
        <pc:sldMkLst>
          <pc:docMk/>
          <pc:sldMk cId="1435605950" sldId="276"/>
        </pc:sldMkLst>
        <pc:spChg chg="mod">
          <ac:chgData name="진우 김" userId="5178aeb836754bba" providerId="LiveId" clId="{F47CCAF7-6E42-4FFE-93F2-415132A153F6}" dt="2021-06-08T06:34:54.077" v="2778" actId="20577"/>
          <ac:spMkLst>
            <pc:docMk/>
            <pc:sldMk cId="1435605950" sldId="276"/>
            <ac:spMk id="7" creationId="{CB0B8B46-2473-4FC7-B98F-2956821E732F}"/>
          </ac:spMkLst>
        </pc:spChg>
        <pc:spChg chg="add mod">
          <ac:chgData name="진우 김" userId="5178aeb836754bba" providerId="LiveId" clId="{F47CCAF7-6E42-4FFE-93F2-415132A153F6}" dt="2021-06-08T06:36:04.189" v="2808" actId="1076"/>
          <ac:spMkLst>
            <pc:docMk/>
            <pc:sldMk cId="1435605950" sldId="276"/>
            <ac:spMk id="8" creationId="{DD5F5921-3134-440C-8BA6-F613862804C8}"/>
          </ac:spMkLst>
        </pc:spChg>
        <pc:spChg chg="add mod">
          <ac:chgData name="진우 김" userId="5178aeb836754bba" providerId="LiveId" clId="{F47CCAF7-6E42-4FFE-93F2-415132A153F6}" dt="2021-06-08T06:36:06.147" v="2809" actId="1076"/>
          <ac:spMkLst>
            <pc:docMk/>
            <pc:sldMk cId="1435605950" sldId="276"/>
            <ac:spMk id="9" creationId="{3AC23B07-325A-4F31-83AD-81114219E8EE}"/>
          </ac:spMkLst>
        </pc:spChg>
        <pc:spChg chg="mod">
          <ac:chgData name="진우 김" userId="5178aeb836754bba" providerId="LiveId" clId="{F47CCAF7-6E42-4FFE-93F2-415132A153F6}" dt="2021-06-08T06:36:43.366" v="2954"/>
          <ac:spMkLst>
            <pc:docMk/>
            <pc:sldMk cId="1435605950" sldId="276"/>
            <ac:spMk id="20" creationId="{DB4CE410-612D-4954-B469-D470B02BC398}"/>
          </ac:spMkLst>
        </pc:spChg>
        <pc:picChg chg="add mod">
          <ac:chgData name="진우 김" userId="5178aeb836754bba" providerId="LiveId" clId="{F47CCAF7-6E42-4FFE-93F2-415132A153F6}" dt="2021-06-08T06:35:26.355" v="2784" actId="14100"/>
          <ac:picMkLst>
            <pc:docMk/>
            <pc:sldMk cId="1435605950" sldId="276"/>
            <ac:picMk id="3" creationId="{3929CDC4-7E21-4AD6-8418-56C6571E0EB9}"/>
          </ac:picMkLst>
        </pc:picChg>
        <pc:picChg chg="del">
          <ac:chgData name="진우 김" userId="5178aeb836754bba" providerId="LiveId" clId="{F47CCAF7-6E42-4FFE-93F2-415132A153F6}" dt="2021-06-08T06:35:13.847" v="2780" actId="21"/>
          <ac:picMkLst>
            <pc:docMk/>
            <pc:sldMk cId="1435605950" sldId="276"/>
            <ac:picMk id="4" creationId="{94D05E2C-1832-47F4-98C6-1EE03DB6A6D8}"/>
          </ac:picMkLst>
        </pc:picChg>
        <pc:picChg chg="add mod">
          <ac:chgData name="진우 김" userId="5178aeb836754bba" providerId="LiveId" clId="{F47CCAF7-6E42-4FFE-93F2-415132A153F6}" dt="2021-06-08T06:35:41.611" v="2792" actId="1076"/>
          <ac:picMkLst>
            <pc:docMk/>
            <pc:sldMk cId="1435605950" sldId="276"/>
            <ac:picMk id="6" creationId="{D14244DE-474E-48EF-9BE9-2CBC4621974A}"/>
          </ac:picMkLst>
        </pc:picChg>
        <pc:cxnChg chg="del mod">
          <ac:chgData name="진우 김" userId="5178aeb836754bba" providerId="LiveId" clId="{F47CCAF7-6E42-4FFE-93F2-415132A153F6}" dt="2021-06-08T06:35:31.142" v="2787" actId="21"/>
          <ac:cxnSpMkLst>
            <pc:docMk/>
            <pc:sldMk cId="1435605950" sldId="276"/>
            <ac:cxnSpMk id="21" creationId="{B0286E29-7000-43BD-9E4C-4346083E6E08}"/>
          </ac:cxnSpMkLst>
        </pc:cxnChg>
      </pc:sldChg>
      <pc:sldChg chg="addSp delSp modSp new del mod">
        <pc:chgData name="진우 김" userId="5178aeb836754bba" providerId="LiveId" clId="{F47CCAF7-6E42-4FFE-93F2-415132A153F6}" dt="2021-06-08T06:37:05.878" v="2960" actId="2696"/>
        <pc:sldMkLst>
          <pc:docMk/>
          <pc:sldMk cId="685726017" sldId="277"/>
        </pc:sldMkLst>
        <pc:spChg chg="del">
          <ac:chgData name="진우 김" userId="5178aeb836754bba" providerId="LiveId" clId="{F47CCAF7-6E42-4FFE-93F2-415132A153F6}" dt="2021-06-08T06:36:58.161" v="2957" actId="21"/>
          <ac:spMkLst>
            <pc:docMk/>
            <pc:sldMk cId="685726017" sldId="277"/>
            <ac:spMk id="2" creationId="{14E16D97-079E-4A09-8FF6-3474F65843CD}"/>
          </ac:spMkLst>
        </pc:spChg>
        <pc:spChg chg="del">
          <ac:chgData name="진우 김" userId="5178aeb836754bba" providerId="LiveId" clId="{F47CCAF7-6E42-4FFE-93F2-415132A153F6}" dt="2021-06-08T06:36:56.324" v="2956" actId="21"/>
          <ac:spMkLst>
            <pc:docMk/>
            <pc:sldMk cId="685726017" sldId="277"/>
            <ac:spMk id="3" creationId="{A2961463-3DE7-4894-9CC6-29BCACB28EC6}"/>
          </ac:spMkLst>
        </pc:spChg>
        <pc:spChg chg="add del mod">
          <ac:chgData name="진우 김" userId="5178aeb836754bba" providerId="LiveId" clId="{F47CCAF7-6E42-4FFE-93F2-415132A153F6}" dt="2021-06-08T06:37:01.910" v="2959"/>
          <ac:spMkLst>
            <pc:docMk/>
            <pc:sldMk cId="685726017" sldId="277"/>
            <ac:spMk id="4" creationId="{CC3A0BF3-1351-4AC5-B56D-CFD31288662D}"/>
          </ac:spMkLst>
        </pc:spChg>
      </pc:sldChg>
      <pc:sldChg chg="addSp delSp modSp add mod">
        <pc:chgData name="진우 김" userId="5178aeb836754bba" providerId="LiveId" clId="{F47CCAF7-6E42-4FFE-93F2-415132A153F6}" dt="2021-06-08T06:40:46.833" v="3184" actId="20577"/>
        <pc:sldMkLst>
          <pc:docMk/>
          <pc:sldMk cId="2093382862" sldId="277"/>
        </pc:sldMkLst>
        <pc:spChg chg="mod">
          <ac:chgData name="진우 김" userId="5178aeb836754bba" providerId="LiveId" clId="{F47CCAF7-6E42-4FFE-93F2-415132A153F6}" dt="2021-06-08T06:37:29.661" v="2986"/>
          <ac:spMkLst>
            <pc:docMk/>
            <pc:sldMk cId="2093382862" sldId="277"/>
            <ac:spMk id="7" creationId="{CB0B8B46-2473-4FC7-B98F-2956821E732F}"/>
          </ac:spMkLst>
        </pc:spChg>
        <pc:spChg chg="del">
          <ac:chgData name="진우 김" userId="5178aeb836754bba" providerId="LiveId" clId="{F47CCAF7-6E42-4FFE-93F2-415132A153F6}" dt="2021-06-08T06:37:49.321" v="2989" actId="21"/>
          <ac:spMkLst>
            <pc:docMk/>
            <pc:sldMk cId="2093382862" sldId="277"/>
            <ac:spMk id="8" creationId="{DD5F5921-3134-440C-8BA6-F613862804C8}"/>
          </ac:spMkLst>
        </pc:spChg>
        <pc:spChg chg="del">
          <ac:chgData name="진우 김" userId="5178aeb836754bba" providerId="LiveId" clId="{F47CCAF7-6E42-4FFE-93F2-415132A153F6}" dt="2021-06-08T06:37:49.321" v="2989" actId="21"/>
          <ac:spMkLst>
            <pc:docMk/>
            <pc:sldMk cId="2093382862" sldId="277"/>
            <ac:spMk id="9" creationId="{3AC23B07-325A-4F31-83AD-81114219E8EE}"/>
          </ac:spMkLst>
        </pc:spChg>
        <pc:spChg chg="mod">
          <ac:chgData name="진우 김" userId="5178aeb836754bba" providerId="LiveId" clId="{F47CCAF7-6E42-4FFE-93F2-415132A153F6}" dt="2021-06-08T06:40:46.833" v="3184" actId="20577"/>
          <ac:spMkLst>
            <pc:docMk/>
            <pc:sldMk cId="2093382862" sldId="277"/>
            <ac:spMk id="20" creationId="{DB4CE410-612D-4954-B469-D470B02BC398}"/>
          </ac:spMkLst>
        </pc:spChg>
        <pc:picChg chg="del">
          <ac:chgData name="진우 김" userId="5178aeb836754bba" providerId="LiveId" clId="{F47CCAF7-6E42-4FFE-93F2-415132A153F6}" dt="2021-06-08T06:37:44.760" v="2987" actId="21"/>
          <ac:picMkLst>
            <pc:docMk/>
            <pc:sldMk cId="2093382862" sldId="277"/>
            <ac:picMk id="3" creationId="{3929CDC4-7E21-4AD6-8418-56C6571E0EB9}"/>
          </ac:picMkLst>
        </pc:picChg>
        <pc:picChg chg="add mod">
          <ac:chgData name="진우 김" userId="5178aeb836754bba" providerId="LiveId" clId="{F47CCAF7-6E42-4FFE-93F2-415132A153F6}" dt="2021-06-08T06:40:09.928" v="3056" actId="14100"/>
          <ac:picMkLst>
            <pc:docMk/>
            <pc:sldMk cId="2093382862" sldId="277"/>
            <ac:picMk id="4" creationId="{6B62EE31-5C1E-46D4-AD64-DEFE60720BFE}"/>
          </ac:picMkLst>
        </pc:picChg>
        <pc:picChg chg="del">
          <ac:chgData name="진우 김" userId="5178aeb836754bba" providerId="LiveId" clId="{F47CCAF7-6E42-4FFE-93F2-415132A153F6}" dt="2021-06-08T06:37:46.890" v="2988" actId="21"/>
          <ac:picMkLst>
            <pc:docMk/>
            <pc:sldMk cId="2093382862" sldId="277"/>
            <ac:picMk id="6" creationId="{D14244DE-474E-48EF-9BE9-2CBC4621974A}"/>
          </ac:picMkLst>
        </pc:picChg>
        <pc:picChg chg="add mod">
          <ac:chgData name="진우 김" userId="5178aeb836754bba" providerId="LiveId" clId="{F47CCAF7-6E42-4FFE-93F2-415132A153F6}" dt="2021-06-08T06:40:15.361" v="3059" actId="1076"/>
          <ac:picMkLst>
            <pc:docMk/>
            <pc:sldMk cId="2093382862" sldId="277"/>
            <ac:picMk id="10" creationId="{C048925A-35F2-4B1F-8948-E65E8473D1EE}"/>
          </ac:picMkLst>
        </pc:picChg>
      </pc:sldChg>
      <pc:sldChg chg="addSp delSp modSp add mod">
        <pc:chgData name="진우 김" userId="5178aeb836754bba" providerId="LiveId" clId="{F47CCAF7-6E42-4FFE-93F2-415132A153F6}" dt="2021-06-08T06:47:39.135" v="3387"/>
        <pc:sldMkLst>
          <pc:docMk/>
          <pc:sldMk cId="2426865371" sldId="278"/>
        </pc:sldMkLst>
        <pc:spChg chg="mod">
          <ac:chgData name="진우 김" userId="5178aeb836754bba" providerId="LiveId" clId="{F47CCAF7-6E42-4FFE-93F2-415132A153F6}" dt="2021-06-08T06:41:36.592" v="3228"/>
          <ac:spMkLst>
            <pc:docMk/>
            <pc:sldMk cId="2426865371" sldId="278"/>
            <ac:spMk id="7" creationId="{CB0B8B46-2473-4FC7-B98F-2956821E732F}"/>
          </ac:spMkLst>
        </pc:spChg>
        <pc:spChg chg="mod">
          <ac:chgData name="진우 김" userId="5178aeb836754bba" providerId="LiveId" clId="{F47CCAF7-6E42-4FFE-93F2-415132A153F6}" dt="2021-06-08T06:47:00.236" v="3292" actId="20577"/>
          <ac:spMkLst>
            <pc:docMk/>
            <pc:sldMk cId="2426865371" sldId="278"/>
            <ac:spMk id="16" creationId="{CEA655FC-733A-49BE-BFFD-1DEADE8AB859}"/>
          </ac:spMkLst>
        </pc:spChg>
        <pc:spChg chg="mod">
          <ac:chgData name="진우 김" userId="5178aeb836754bba" providerId="LiveId" clId="{F47CCAF7-6E42-4FFE-93F2-415132A153F6}" dt="2021-06-08T06:47:39.135" v="3387"/>
          <ac:spMkLst>
            <pc:docMk/>
            <pc:sldMk cId="2426865371" sldId="278"/>
            <ac:spMk id="20" creationId="{DB4CE410-612D-4954-B469-D470B02BC398}"/>
          </ac:spMkLst>
        </pc:spChg>
        <pc:picChg chg="add mod ord">
          <ac:chgData name="진우 김" userId="5178aeb836754bba" providerId="LiveId" clId="{F47CCAF7-6E42-4FFE-93F2-415132A153F6}" dt="2021-06-08T06:46:44.094" v="3234" actId="1076"/>
          <ac:picMkLst>
            <pc:docMk/>
            <pc:sldMk cId="2426865371" sldId="278"/>
            <ac:picMk id="3" creationId="{DB903CFA-20C0-49F8-8946-D965DA2EFF64}"/>
          </ac:picMkLst>
        </pc:picChg>
        <pc:picChg chg="del">
          <ac:chgData name="진우 김" userId="5178aeb836754bba" providerId="LiveId" clId="{F47CCAF7-6E42-4FFE-93F2-415132A153F6}" dt="2021-06-08T06:41:40.267" v="3229" actId="21"/>
          <ac:picMkLst>
            <pc:docMk/>
            <pc:sldMk cId="2426865371" sldId="278"/>
            <ac:picMk id="11" creationId="{9998B435-01B3-45F8-9711-93EF6C81A973}"/>
          </ac:picMkLst>
        </pc:picChg>
        <pc:cxnChg chg="mod">
          <ac:chgData name="진우 김" userId="5178aeb836754bba" providerId="LiveId" clId="{F47CCAF7-6E42-4FFE-93F2-415132A153F6}" dt="2021-06-08T06:46:58.292" v="3291" actId="14100"/>
          <ac:cxnSpMkLst>
            <pc:docMk/>
            <pc:sldMk cId="2426865371" sldId="278"/>
            <ac:cxnSpMk id="17" creationId="{12D189BB-B444-44C0-BB0E-56AD36A23F4B}"/>
          </ac:cxnSpMkLst>
        </pc:cxnChg>
        <pc:cxnChg chg="mod">
          <ac:chgData name="진우 김" userId="5178aeb836754bba" providerId="LiveId" clId="{F47CCAF7-6E42-4FFE-93F2-415132A153F6}" dt="2021-06-08T06:47:05.628" v="3295" actId="14100"/>
          <ac:cxnSpMkLst>
            <pc:docMk/>
            <pc:sldMk cId="2426865371" sldId="278"/>
            <ac:cxnSpMk id="21" creationId="{B0286E29-7000-43BD-9E4C-4346083E6E08}"/>
          </ac:cxnSpMkLst>
        </pc:cxnChg>
      </pc:sldChg>
      <pc:sldChg chg="addSp delSp modSp add mod">
        <pc:chgData name="진우 김" userId="5178aeb836754bba" providerId="LiveId" clId="{F47CCAF7-6E42-4FFE-93F2-415132A153F6}" dt="2021-06-08T06:49:32.797" v="3645" actId="20577"/>
        <pc:sldMkLst>
          <pc:docMk/>
          <pc:sldMk cId="3874983046" sldId="279"/>
        </pc:sldMkLst>
        <pc:spChg chg="mod">
          <ac:chgData name="진우 김" userId="5178aeb836754bba" providerId="LiveId" clId="{F47CCAF7-6E42-4FFE-93F2-415132A153F6}" dt="2021-06-08T06:47:48.542" v="3412"/>
          <ac:spMkLst>
            <pc:docMk/>
            <pc:sldMk cId="3874983046" sldId="279"/>
            <ac:spMk id="7" creationId="{CB0B8B46-2473-4FC7-B98F-2956821E732F}"/>
          </ac:spMkLst>
        </pc:spChg>
        <pc:spChg chg="del">
          <ac:chgData name="진우 김" userId="5178aeb836754bba" providerId="LiveId" clId="{F47CCAF7-6E42-4FFE-93F2-415132A153F6}" dt="2021-06-08T06:47:56.142" v="3415" actId="21"/>
          <ac:spMkLst>
            <pc:docMk/>
            <pc:sldMk cId="3874983046" sldId="279"/>
            <ac:spMk id="16" creationId="{CEA655FC-733A-49BE-BFFD-1DEADE8AB859}"/>
          </ac:spMkLst>
        </pc:spChg>
        <pc:spChg chg="mod">
          <ac:chgData name="진우 김" userId="5178aeb836754bba" providerId="LiveId" clId="{F47CCAF7-6E42-4FFE-93F2-415132A153F6}" dt="2021-06-08T06:49:32.797" v="3645" actId="20577"/>
          <ac:spMkLst>
            <pc:docMk/>
            <pc:sldMk cId="3874983046" sldId="279"/>
            <ac:spMk id="20" creationId="{DB4CE410-612D-4954-B469-D470B02BC398}"/>
          </ac:spMkLst>
        </pc:spChg>
        <pc:picChg chg="del">
          <ac:chgData name="진우 김" userId="5178aeb836754bba" providerId="LiveId" clId="{F47CCAF7-6E42-4FFE-93F2-415132A153F6}" dt="2021-06-08T06:48:03.214" v="3419" actId="21"/>
          <ac:picMkLst>
            <pc:docMk/>
            <pc:sldMk cId="3874983046" sldId="279"/>
            <ac:picMk id="3" creationId="{DB903CFA-20C0-49F8-8946-D965DA2EFF64}"/>
          </ac:picMkLst>
        </pc:picChg>
        <pc:picChg chg="add mod modCrop">
          <ac:chgData name="진우 김" userId="5178aeb836754bba" providerId="LiveId" clId="{F47CCAF7-6E42-4FFE-93F2-415132A153F6}" dt="2021-06-08T06:48:40.243" v="3431" actId="14100"/>
          <ac:picMkLst>
            <pc:docMk/>
            <pc:sldMk cId="3874983046" sldId="279"/>
            <ac:picMk id="4" creationId="{635E0F1F-52E6-4EFB-B7CD-6E083468BFA8}"/>
          </ac:picMkLst>
        </pc:picChg>
        <pc:picChg chg="add mod modCrop">
          <ac:chgData name="진우 김" userId="5178aeb836754bba" providerId="LiveId" clId="{F47CCAF7-6E42-4FFE-93F2-415132A153F6}" dt="2021-06-08T06:48:36.722" v="3429" actId="732"/>
          <ac:picMkLst>
            <pc:docMk/>
            <pc:sldMk cId="3874983046" sldId="279"/>
            <ac:picMk id="6" creationId="{7E0C7FA1-B3D1-4CA3-B8A6-85155952B102}"/>
          </ac:picMkLst>
        </pc:picChg>
        <pc:cxnChg chg="del mod">
          <ac:chgData name="진우 김" userId="5178aeb836754bba" providerId="LiveId" clId="{F47CCAF7-6E42-4FFE-93F2-415132A153F6}" dt="2021-06-08T06:47:54.568" v="3414" actId="21"/>
          <ac:cxnSpMkLst>
            <pc:docMk/>
            <pc:sldMk cId="3874983046" sldId="279"/>
            <ac:cxnSpMk id="17" creationId="{12D189BB-B444-44C0-BB0E-56AD36A23F4B}"/>
          </ac:cxnSpMkLst>
        </pc:cxnChg>
        <pc:cxnChg chg="del mod">
          <ac:chgData name="진우 김" userId="5178aeb836754bba" providerId="LiveId" clId="{F47CCAF7-6E42-4FFE-93F2-415132A153F6}" dt="2021-06-08T06:47:52.469" v="3413" actId="21"/>
          <ac:cxnSpMkLst>
            <pc:docMk/>
            <pc:sldMk cId="3874983046" sldId="279"/>
            <ac:cxnSpMk id="21" creationId="{B0286E29-7000-43BD-9E4C-4346083E6E08}"/>
          </ac:cxnSpMkLst>
        </pc:cxnChg>
      </pc:sldChg>
      <pc:sldChg chg="addSp delSp modSp add mod">
        <pc:chgData name="진우 김" userId="5178aeb836754bba" providerId="LiveId" clId="{F47CCAF7-6E42-4FFE-93F2-415132A153F6}" dt="2021-06-08T06:55:39.083" v="4283" actId="20577"/>
        <pc:sldMkLst>
          <pc:docMk/>
          <pc:sldMk cId="730238957" sldId="280"/>
        </pc:sldMkLst>
        <pc:spChg chg="mod">
          <ac:chgData name="진우 김" userId="5178aeb836754bba" providerId="LiveId" clId="{F47CCAF7-6E42-4FFE-93F2-415132A153F6}" dt="2021-06-08T06:55:39.083" v="4283" actId="20577"/>
          <ac:spMkLst>
            <pc:docMk/>
            <pc:sldMk cId="730238957" sldId="280"/>
            <ac:spMk id="7" creationId="{CB0B8B46-2473-4FC7-B98F-2956821E732F}"/>
          </ac:spMkLst>
        </pc:spChg>
        <pc:spChg chg="add mod">
          <ac:chgData name="진우 김" userId="5178aeb836754bba" providerId="LiveId" clId="{F47CCAF7-6E42-4FFE-93F2-415132A153F6}" dt="2021-06-08T06:52:20.858" v="3949" actId="113"/>
          <ac:spMkLst>
            <pc:docMk/>
            <pc:sldMk cId="730238957" sldId="280"/>
            <ac:spMk id="8" creationId="{67A68B44-5DCD-46DC-884E-2D30E61A8D40}"/>
          </ac:spMkLst>
        </pc:spChg>
        <pc:spChg chg="add mod">
          <ac:chgData name="진우 김" userId="5178aeb836754bba" providerId="LiveId" clId="{F47CCAF7-6E42-4FFE-93F2-415132A153F6}" dt="2021-06-08T06:51:19.731" v="3730"/>
          <ac:spMkLst>
            <pc:docMk/>
            <pc:sldMk cId="730238957" sldId="280"/>
            <ac:spMk id="10" creationId="{DD929987-7356-4E2C-ADA9-CC77112F3AAD}"/>
          </ac:spMkLst>
        </pc:spChg>
        <pc:spChg chg="add mod">
          <ac:chgData name="진우 김" userId="5178aeb836754bba" providerId="LiveId" clId="{F47CCAF7-6E42-4FFE-93F2-415132A153F6}" dt="2021-06-08T06:51:14.432" v="3718"/>
          <ac:spMkLst>
            <pc:docMk/>
            <pc:sldMk cId="730238957" sldId="280"/>
            <ac:spMk id="12" creationId="{CC60188A-AFE3-44F8-BB7F-6A196C912489}"/>
          </ac:spMkLst>
        </pc:spChg>
        <pc:spChg chg="del">
          <ac:chgData name="진우 김" userId="5178aeb836754bba" providerId="LiveId" clId="{F47CCAF7-6E42-4FFE-93F2-415132A153F6}" dt="2021-06-08T06:50:12.103" v="3688" actId="21"/>
          <ac:spMkLst>
            <pc:docMk/>
            <pc:sldMk cId="730238957" sldId="280"/>
            <ac:spMk id="20" creationId="{DB4CE410-612D-4954-B469-D470B02BC398}"/>
          </ac:spMkLst>
        </pc:spChg>
        <pc:picChg chg="add del mod ord">
          <ac:chgData name="진우 김" userId="5178aeb836754bba" providerId="LiveId" clId="{F47CCAF7-6E42-4FFE-93F2-415132A153F6}" dt="2021-06-08T06:52:56.259" v="3951" actId="21"/>
          <ac:picMkLst>
            <pc:docMk/>
            <pc:sldMk cId="730238957" sldId="280"/>
            <ac:picMk id="3" creationId="{50A3AC21-4CE5-40E5-8423-7C0F1EAB1AB3}"/>
          </ac:picMkLst>
        </pc:picChg>
        <pc:picChg chg="del">
          <ac:chgData name="진우 김" userId="5178aeb836754bba" providerId="LiveId" clId="{F47CCAF7-6E42-4FFE-93F2-415132A153F6}" dt="2021-06-08T06:50:07.760" v="3686" actId="21"/>
          <ac:picMkLst>
            <pc:docMk/>
            <pc:sldMk cId="730238957" sldId="280"/>
            <ac:picMk id="4" creationId="{635E0F1F-52E6-4EFB-B7CD-6E083468BFA8}"/>
          </ac:picMkLst>
        </pc:picChg>
        <pc:picChg chg="del">
          <ac:chgData name="진우 김" userId="5178aeb836754bba" providerId="LiveId" clId="{F47CCAF7-6E42-4FFE-93F2-415132A153F6}" dt="2021-06-08T06:50:09.260" v="3687" actId="21"/>
          <ac:picMkLst>
            <pc:docMk/>
            <pc:sldMk cId="730238957" sldId="280"/>
            <ac:picMk id="6" creationId="{7E0C7FA1-B3D1-4CA3-B8A6-85155952B102}"/>
          </ac:picMkLst>
        </pc:picChg>
        <pc:picChg chg="add mod ord">
          <ac:chgData name="진우 김" userId="5178aeb836754bba" providerId="LiveId" clId="{F47CCAF7-6E42-4FFE-93F2-415132A153F6}" dt="2021-06-08T06:53:03.706" v="3953" actId="1076"/>
          <ac:picMkLst>
            <pc:docMk/>
            <pc:sldMk cId="730238957" sldId="280"/>
            <ac:picMk id="21" creationId="{81A06EC6-E4AC-4049-9D90-568A94F39400}"/>
          </ac:picMkLst>
        </pc:picChg>
        <pc:picChg chg="add del">
          <ac:chgData name="진우 김" userId="5178aeb836754bba" providerId="LiveId" clId="{F47CCAF7-6E42-4FFE-93F2-415132A153F6}" dt="2021-06-08T06:53:14.672" v="3955" actId="22"/>
          <ac:picMkLst>
            <pc:docMk/>
            <pc:sldMk cId="730238957" sldId="280"/>
            <ac:picMk id="23" creationId="{98EC4AC6-3DEB-4DF8-9BDC-2C9EB89A1A5F}"/>
          </ac:picMkLst>
        </pc:picChg>
        <pc:cxnChg chg="add mod">
          <ac:chgData name="진우 김" userId="5178aeb836754bba" providerId="LiveId" clId="{F47CCAF7-6E42-4FFE-93F2-415132A153F6}" dt="2021-06-08T06:50:46.597" v="3695" actId="14100"/>
          <ac:cxnSpMkLst>
            <pc:docMk/>
            <pc:sldMk cId="730238957" sldId="280"/>
            <ac:cxnSpMk id="9" creationId="{78E38171-782F-4451-A745-0F7FB35EC53B}"/>
          </ac:cxnSpMkLst>
        </pc:cxnChg>
        <pc:cxnChg chg="add mod">
          <ac:chgData name="진우 김" userId="5178aeb836754bba" providerId="LiveId" clId="{F47CCAF7-6E42-4FFE-93F2-415132A153F6}" dt="2021-06-08T06:50:53.380" v="3697" actId="14100"/>
          <ac:cxnSpMkLst>
            <pc:docMk/>
            <pc:sldMk cId="730238957" sldId="280"/>
            <ac:cxnSpMk id="11" creationId="{2F8C5298-0B95-4717-8AED-F3C9CAE4D79B}"/>
          </ac:cxnSpMkLst>
        </pc:cxnChg>
        <pc:cxnChg chg="add mod">
          <ac:chgData name="진우 김" userId="5178aeb836754bba" providerId="LiveId" clId="{F47CCAF7-6E42-4FFE-93F2-415132A153F6}" dt="2021-06-08T06:50:59.478" v="3700" actId="14100"/>
          <ac:cxnSpMkLst>
            <pc:docMk/>
            <pc:sldMk cId="730238957" sldId="280"/>
            <ac:cxnSpMk id="13" creationId="{57D9EC5F-D510-4541-A51E-EF2E28D13F4A}"/>
          </ac:cxnSpMkLst>
        </pc:cxnChg>
        <pc:cxnChg chg="add">
          <ac:chgData name="진우 김" userId="5178aeb836754bba" providerId="LiveId" clId="{F47CCAF7-6E42-4FFE-93F2-415132A153F6}" dt="2021-06-08T06:51:06.168" v="3701" actId="11529"/>
          <ac:cxnSpMkLst>
            <pc:docMk/>
            <pc:sldMk cId="730238957" sldId="280"/>
            <ac:cxnSpMk id="18" creationId="{E3632CD4-14B4-4667-AC53-A8A67CE220BD}"/>
          </ac:cxnSpMkLst>
        </pc:cxnChg>
      </pc:sldChg>
      <pc:sldChg chg="addSp delSp modSp add mod">
        <pc:chgData name="진우 김" userId="5178aeb836754bba" providerId="LiveId" clId="{F47CCAF7-6E42-4FFE-93F2-415132A153F6}" dt="2021-06-08T06:55:18.047" v="4279" actId="1076"/>
        <pc:sldMkLst>
          <pc:docMk/>
          <pc:sldMk cId="114000471" sldId="281"/>
        </pc:sldMkLst>
        <pc:spChg chg="del">
          <ac:chgData name="진우 김" userId="5178aeb836754bba" providerId="LiveId" clId="{F47CCAF7-6E42-4FFE-93F2-415132A153F6}" dt="2021-06-08T06:53:34.430" v="3957" actId="21"/>
          <ac:spMkLst>
            <pc:docMk/>
            <pc:sldMk cId="114000471" sldId="281"/>
            <ac:spMk id="8" creationId="{67A68B44-5DCD-46DC-884E-2D30E61A8D40}"/>
          </ac:spMkLst>
        </pc:spChg>
        <pc:spChg chg="del">
          <ac:chgData name="진우 김" userId="5178aeb836754bba" providerId="LiveId" clId="{F47CCAF7-6E42-4FFE-93F2-415132A153F6}" dt="2021-06-08T06:53:34.430" v="3957" actId="21"/>
          <ac:spMkLst>
            <pc:docMk/>
            <pc:sldMk cId="114000471" sldId="281"/>
            <ac:spMk id="10" creationId="{DD929987-7356-4E2C-ADA9-CC77112F3AAD}"/>
          </ac:spMkLst>
        </pc:spChg>
        <pc:spChg chg="mod">
          <ac:chgData name="진우 김" userId="5178aeb836754bba" providerId="LiveId" clId="{F47CCAF7-6E42-4FFE-93F2-415132A153F6}" dt="2021-06-08T06:55:18.047" v="4279" actId="1076"/>
          <ac:spMkLst>
            <pc:docMk/>
            <pc:sldMk cId="114000471" sldId="281"/>
            <ac:spMk id="12" creationId="{CC60188A-AFE3-44F8-BB7F-6A196C912489}"/>
          </ac:spMkLst>
        </pc:spChg>
        <pc:picChg chg="add mod modCrop">
          <ac:chgData name="진우 김" userId="5178aeb836754bba" providerId="LiveId" clId="{F47CCAF7-6E42-4FFE-93F2-415132A153F6}" dt="2021-06-08T06:54:30.241" v="3973" actId="1076"/>
          <ac:picMkLst>
            <pc:docMk/>
            <pc:sldMk cId="114000471" sldId="281"/>
            <ac:picMk id="3" creationId="{66893B80-BE68-4865-8B8D-77A8FED8D29B}"/>
          </ac:picMkLst>
        </pc:picChg>
        <pc:picChg chg="add mod">
          <ac:chgData name="진우 김" userId="5178aeb836754bba" providerId="LiveId" clId="{F47CCAF7-6E42-4FFE-93F2-415132A153F6}" dt="2021-06-08T06:54:29.296" v="3972" actId="1076"/>
          <ac:picMkLst>
            <pc:docMk/>
            <pc:sldMk cId="114000471" sldId="281"/>
            <ac:picMk id="5" creationId="{5232C797-FB35-4398-9DAF-ED940DD9F6D0}"/>
          </ac:picMkLst>
        </pc:picChg>
        <pc:picChg chg="del">
          <ac:chgData name="진우 김" userId="5178aeb836754bba" providerId="LiveId" clId="{F47CCAF7-6E42-4FFE-93F2-415132A153F6}" dt="2021-06-08T06:53:34.430" v="3957" actId="21"/>
          <ac:picMkLst>
            <pc:docMk/>
            <pc:sldMk cId="114000471" sldId="281"/>
            <ac:picMk id="21" creationId="{81A06EC6-E4AC-4049-9D90-568A94F39400}"/>
          </ac:picMkLst>
        </pc:picChg>
        <pc:cxnChg chg="del mod">
          <ac:chgData name="진우 김" userId="5178aeb836754bba" providerId="LiveId" clId="{F47CCAF7-6E42-4FFE-93F2-415132A153F6}" dt="2021-06-08T06:53:34.430" v="3957" actId="21"/>
          <ac:cxnSpMkLst>
            <pc:docMk/>
            <pc:sldMk cId="114000471" sldId="281"/>
            <ac:cxnSpMk id="9" creationId="{78E38171-782F-4451-A745-0F7FB35EC53B}"/>
          </ac:cxnSpMkLst>
        </pc:cxnChg>
        <pc:cxnChg chg="del mod">
          <ac:chgData name="진우 김" userId="5178aeb836754bba" providerId="LiveId" clId="{F47CCAF7-6E42-4FFE-93F2-415132A153F6}" dt="2021-06-08T06:53:34.430" v="3957" actId="21"/>
          <ac:cxnSpMkLst>
            <pc:docMk/>
            <pc:sldMk cId="114000471" sldId="281"/>
            <ac:cxnSpMk id="11" creationId="{2F8C5298-0B95-4717-8AED-F3C9CAE4D79B}"/>
          </ac:cxnSpMkLst>
        </pc:cxnChg>
        <pc:cxnChg chg="del">
          <ac:chgData name="진우 김" userId="5178aeb836754bba" providerId="LiveId" clId="{F47CCAF7-6E42-4FFE-93F2-415132A153F6}" dt="2021-06-08T06:53:37.991" v="3958" actId="21"/>
          <ac:cxnSpMkLst>
            <pc:docMk/>
            <pc:sldMk cId="114000471" sldId="281"/>
            <ac:cxnSpMk id="13" creationId="{57D9EC5F-D510-4541-A51E-EF2E28D13F4A}"/>
          </ac:cxnSpMkLst>
        </pc:cxnChg>
        <pc:cxnChg chg="del">
          <ac:chgData name="진우 김" userId="5178aeb836754bba" providerId="LiveId" clId="{F47CCAF7-6E42-4FFE-93F2-415132A153F6}" dt="2021-06-08T06:53:37.991" v="3958" actId="21"/>
          <ac:cxnSpMkLst>
            <pc:docMk/>
            <pc:sldMk cId="114000471" sldId="281"/>
            <ac:cxnSpMk id="18" creationId="{E3632CD4-14B4-4667-AC53-A8A67CE220BD}"/>
          </ac:cxnSpMkLst>
        </pc:cxnChg>
      </pc:sldChg>
      <pc:sldChg chg="addSp delSp modSp add mod ord">
        <pc:chgData name="진우 김" userId="5178aeb836754bba" providerId="LiveId" clId="{F47CCAF7-6E42-4FFE-93F2-415132A153F6}" dt="2021-06-08T06:59:41.898" v="4586"/>
        <pc:sldMkLst>
          <pc:docMk/>
          <pc:sldMk cId="1181329148" sldId="282"/>
        </pc:sldMkLst>
        <pc:spChg chg="mod">
          <ac:chgData name="진우 김" userId="5178aeb836754bba" providerId="LiveId" clId="{F47CCAF7-6E42-4FFE-93F2-415132A153F6}" dt="2021-06-08T06:57:14.815" v="4368"/>
          <ac:spMkLst>
            <pc:docMk/>
            <pc:sldMk cId="1181329148" sldId="282"/>
            <ac:spMk id="7" creationId="{CB0B8B46-2473-4FC7-B98F-2956821E732F}"/>
          </ac:spMkLst>
        </pc:spChg>
        <pc:spChg chg="del">
          <ac:chgData name="진우 김" userId="5178aeb836754bba" providerId="LiveId" clId="{F47CCAF7-6E42-4FFE-93F2-415132A153F6}" dt="2021-06-08T06:56:04.819" v="4306" actId="21"/>
          <ac:spMkLst>
            <pc:docMk/>
            <pc:sldMk cId="1181329148" sldId="282"/>
            <ac:spMk id="8" creationId="{67A68B44-5DCD-46DC-884E-2D30E61A8D40}"/>
          </ac:spMkLst>
        </pc:spChg>
        <pc:spChg chg="del">
          <ac:chgData name="진우 김" userId="5178aeb836754bba" providerId="LiveId" clId="{F47CCAF7-6E42-4FFE-93F2-415132A153F6}" dt="2021-06-08T06:56:04.819" v="4306" actId="21"/>
          <ac:spMkLst>
            <pc:docMk/>
            <pc:sldMk cId="1181329148" sldId="282"/>
            <ac:spMk id="10" creationId="{DD929987-7356-4E2C-ADA9-CC77112F3AAD}"/>
          </ac:spMkLst>
        </pc:spChg>
        <pc:spChg chg="mod">
          <ac:chgData name="진우 김" userId="5178aeb836754bba" providerId="LiveId" clId="{F47CCAF7-6E42-4FFE-93F2-415132A153F6}" dt="2021-06-08T06:58:31.081" v="4459" actId="20577"/>
          <ac:spMkLst>
            <pc:docMk/>
            <pc:sldMk cId="1181329148" sldId="282"/>
            <ac:spMk id="12" creationId="{CC60188A-AFE3-44F8-BB7F-6A196C912489}"/>
          </ac:spMkLst>
        </pc:spChg>
        <pc:spChg chg="add mod">
          <ac:chgData name="진우 김" userId="5178aeb836754bba" providerId="LiveId" clId="{F47CCAF7-6E42-4FFE-93F2-415132A153F6}" dt="2021-06-08T06:59:11.523" v="4582" actId="20577"/>
          <ac:spMkLst>
            <pc:docMk/>
            <pc:sldMk cId="1181329148" sldId="282"/>
            <ac:spMk id="17" creationId="{0B882836-4684-4172-8D30-9B31FBCACB7F}"/>
          </ac:spMkLst>
        </pc:spChg>
        <pc:spChg chg="add mod">
          <ac:chgData name="진우 김" userId="5178aeb836754bba" providerId="LiveId" clId="{F47CCAF7-6E42-4FFE-93F2-415132A153F6}" dt="2021-06-08T06:58:06.367" v="4381" actId="20577"/>
          <ac:spMkLst>
            <pc:docMk/>
            <pc:sldMk cId="1181329148" sldId="282"/>
            <ac:spMk id="20" creationId="{6B082240-3CB5-4C40-9519-8C279346F771}"/>
          </ac:spMkLst>
        </pc:spChg>
        <pc:picChg chg="add del mod">
          <ac:chgData name="진우 김" userId="5178aeb836754bba" providerId="LiveId" clId="{F47CCAF7-6E42-4FFE-93F2-415132A153F6}" dt="2021-06-08T06:57:28.728" v="4369" actId="21"/>
          <ac:picMkLst>
            <pc:docMk/>
            <pc:sldMk cId="1181329148" sldId="282"/>
            <ac:picMk id="3" creationId="{B96CB29B-B58C-4E83-BED1-41016302B6E0}"/>
          </ac:picMkLst>
        </pc:picChg>
        <pc:picChg chg="add mod">
          <ac:chgData name="진우 김" userId="5178aeb836754bba" providerId="LiveId" clId="{F47CCAF7-6E42-4FFE-93F2-415132A153F6}" dt="2021-06-08T06:57:36.287" v="4373" actId="1076"/>
          <ac:picMkLst>
            <pc:docMk/>
            <pc:sldMk cId="1181329148" sldId="282"/>
            <ac:picMk id="5" creationId="{136C355B-9A1C-4959-84EC-E7174D0FC227}"/>
          </ac:picMkLst>
        </pc:picChg>
        <pc:picChg chg="add del">
          <ac:chgData name="진우 김" userId="5178aeb836754bba" providerId="LiveId" clId="{F47CCAF7-6E42-4FFE-93F2-415132A153F6}" dt="2021-06-08T06:57:44.443" v="4375" actId="22"/>
          <ac:picMkLst>
            <pc:docMk/>
            <pc:sldMk cId="1181329148" sldId="282"/>
            <ac:picMk id="14" creationId="{BE8AB12F-B77A-41FF-B8BA-7C60D80556A4}"/>
          </ac:picMkLst>
        </pc:picChg>
        <pc:picChg chg="del">
          <ac:chgData name="진우 김" userId="5178aeb836754bba" providerId="LiveId" clId="{F47CCAF7-6E42-4FFE-93F2-415132A153F6}" dt="2021-06-08T06:56:04.819" v="4306" actId="21"/>
          <ac:picMkLst>
            <pc:docMk/>
            <pc:sldMk cId="1181329148" sldId="282"/>
            <ac:picMk id="21" creationId="{81A06EC6-E4AC-4049-9D90-568A94F39400}"/>
          </ac:picMkLst>
        </pc:picChg>
        <pc:cxnChg chg="del mod">
          <ac:chgData name="진우 김" userId="5178aeb836754bba" providerId="LiveId" clId="{F47CCAF7-6E42-4FFE-93F2-415132A153F6}" dt="2021-06-08T06:56:04.819" v="4306" actId="21"/>
          <ac:cxnSpMkLst>
            <pc:docMk/>
            <pc:sldMk cId="1181329148" sldId="282"/>
            <ac:cxnSpMk id="9" creationId="{78E38171-782F-4451-A745-0F7FB35EC53B}"/>
          </ac:cxnSpMkLst>
        </pc:cxnChg>
        <pc:cxnChg chg="del mod">
          <ac:chgData name="진우 김" userId="5178aeb836754bba" providerId="LiveId" clId="{F47CCAF7-6E42-4FFE-93F2-415132A153F6}" dt="2021-06-08T06:56:04.819" v="4306" actId="21"/>
          <ac:cxnSpMkLst>
            <pc:docMk/>
            <pc:sldMk cId="1181329148" sldId="282"/>
            <ac:cxnSpMk id="11" creationId="{2F8C5298-0B95-4717-8AED-F3C9CAE4D79B}"/>
          </ac:cxnSpMkLst>
        </pc:cxnChg>
        <pc:cxnChg chg="del">
          <ac:chgData name="진우 김" userId="5178aeb836754bba" providerId="LiveId" clId="{F47CCAF7-6E42-4FFE-93F2-415132A153F6}" dt="2021-06-08T06:56:08.724" v="4308" actId="21"/>
          <ac:cxnSpMkLst>
            <pc:docMk/>
            <pc:sldMk cId="1181329148" sldId="282"/>
            <ac:cxnSpMk id="13" creationId="{57D9EC5F-D510-4541-A51E-EF2E28D13F4A}"/>
          </ac:cxnSpMkLst>
        </pc:cxnChg>
        <pc:cxnChg chg="del">
          <ac:chgData name="진우 김" userId="5178aeb836754bba" providerId="LiveId" clId="{F47CCAF7-6E42-4FFE-93F2-415132A153F6}" dt="2021-06-08T06:56:08.724" v="4308" actId="21"/>
          <ac:cxnSpMkLst>
            <pc:docMk/>
            <pc:sldMk cId="1181329148" sldId="282"/>
            <ac:cxnSpMk id="18" creationId="{E3632CD4-14B4-4667-AC53-A8A67CE220BD}"/>
          </ac:cxnSpMkLst>
        </pc:cxnChg>
        <pc:cxnChg chg="add mod">
          <ac:chgData name="진우 김" userId="5178aeb836754bba" providerId="LiveId" clId="{F47CCAF7-6E42-4FFE-93F2-415132A153F6}" dt="2021-06-08T06:57:58.552" v="4378" actId="14100"/>
          <ac:cxnSpMkLst>
            <pc:docMk/>
            <pc:sldMk cId="1181329148" sldId="282"/>
            <ac:cxnSpMk id="19" creationId="{337315F6-41FE-4AF4-8701-C809F266D496}"/>
          </ac:cxnSpMkLst>
        </pc:cxnChg>
        <pc:cxnChg chg="add mod">
          <ac:chgData name="진우 김" userId="5178aeb836754bba" providerId="LiveId" clId="{F47CCAF7-6E42-4FFE-93F2-415132A153F6}" dt="2021-06-08T06:58:14.020" v="4385" actId="14100"/>
          <ac:cxnSpMkLst>
            <pc:docMk/>
            <pc:sldMk cId="1181329148" sldId="282"/>
            <ac:cxnSpMk id="22" creationId="{F7AD3F33-D2BA-49D1-A3D6-37F5502E5A55}"/>
          </ac:cxnSpMkLst>
        </pc:cxnChg>
        <pc:cxnChg chg="add mod">
          <ac:chgData name="진우 김" userId="5178aeb836754bba" providerId="LiveId" clId="{F47CCAF7-6E42-4FFE-93F2-415132A153F6}" dt="2021-06-08T06:58:36.982" v="4462" actId="14100"/>
          <ac:cxnSpMkLst>
            <pc:docMk/>
            <pc:sldMk cId="1181329148" sldId="282"/>
            <ac:cxnSpMk id="24" creationId="{B9FE5F79-E6EF-4ADF-8B6C-F671A5694370}"/>
          </ac:cxnSpMkLst>
        </pc:cxnChg>
      </pc:sldChg>
      <pc:sldChg chg="modSp add mod">
        <pc:chgData name="진우 김" userId="5178aeb836754bba" providerId="LiveId" clId="{F47CCAF7-6E42-4FFE-93F2-415132A153F6}" dt="2021-06-08T06:59:45.630" v="4588" actId="20577"/>
        <pc:sldMkLst>
          <pc:docMk/>
          <pc:sldMk cId="323761285" sldId="283"/>
        </pc:sldMkLst>
        <pc:spChg chg="mod">
          <ac:chgData name="진우 김" userId="5178aeb836754bba" providerId="LiveId" clId="{F47CCAF7-6E42-4FFE-93F2-415132A153F6}" dt="2021-06-08T06:59:45.630" v="4588" actId="20577"/>
          <ac:spMkLst>
            <pc:docMk/>
            <pc:sldMk cId="323761285" sldId="283"/>
            <ac:spMk id="7" creationId="{CB0B8B46-2473-4FC7-B98F-2956821E732F}"/>
          </ac:spMkLst>
        </pc:spChg>
      </pc:sldChg>
      <pc:sldChg chg="addSp delSp modSp add mod">
        <pc:chgData name="진우 김" userId="5178aeb836754bba" providerId="LiveId" clId="{F47CCAF7-6E42-4FFE-93F2-415132A153F6}" dt="2021-06-08T07:01:47.098" v="4720" actId="1076"/>
        <pc:sldMkLst>
          <pc:docMk/>
          <pc:sldMk cId="4084777172" sldId="284"/>
        </pc:sldMkLst>
        <pc:spChg chg="mod">
          <ac:chgData name="진우 김" userId="5178aeb836754bba" providerId="LiveId" clId="{F47CCAF7-6E42-4FFE-93F2-415132A153F6}" dt="2021-06-08T07:00:24.727" v="4609"/>
          <ac:spMkLst>
            <pc:docMk/>
            <pc:sldMk cId="4084777172" sldId="284"/>
            <ac:spMk id="7" creationId="{CB0B8B46-2473-4FC7-B98F-2956821E732F}"/>
          </ac:spMkLst>
        </pc:spChg>
        <pc:spChg chg="mod">
          <ac:chgData name="진우 김" userId="5178aeb836754bba" providerId="LiveId" clId="{F47CCAF7-6E42-4FFE-93F2-415132A153F6}" dt="2021-06-08T07:01:47.098" v="4720" actId="1076"/>
          <ac:spMkLst>
            <pc:docMk/>
            <pc:sldMk cId="4084777172" sldId="284"/>
            <ac:spMk id="12" creationId="{CC60188A-AFE3-44F8-BB7F-6A196C912489}"/>
          </ac:spMkLst>
        </pc:spChg>
        <pc:picChg chg="del">
          <ac:chgData name="진우 김" userId="5178aeb836754bba" providerId="LiveId" clId="{F47CCAF7-6E42-4FFE-93F2-415132A153F6}" dt="2021-06-08T07:00:30.964" v="4611" actId="21"/>
          <ac:picMkLst>
            <pc:docMk/>
            <pc:sldMk cId="4084777172" sldId="284"/>
            <ac:picMk id="3" creationId="{B96CB29B-B58C-4E83-BED1-41016302B6E0}"/>
          </ac:picMkLst>
        </pc:picChg>
        <pc:picChg chg="add mod ord modCrop">
          <ac:chgData name="진우 김" userId="5178aeb836754bba" providerId="LiveId" clId="{F47CCAF7-6E42-4FFE-93F2-415132A153F6}" dt="2021-06-08T07:01:44.228" v="4719" actId="1076"/>
          <ac:picMkLst>
            <pc:docMk/>
            <pc:sldMk cId="4084777172" sldId="284"/>
            <ac:picMk id="4" creationId="{D80E2218-7620-4E37-A132-0A3A3E7B889F}"/>
          </ac:picMkLst>
        </pc:picChg>
        <pc:picChg chg="add mod modCrop">
          <ac:chgData name="진우 김" userId="5178aeb836754bba" providerId="LiveId" clId="{F47CCAF7-6E42-4FFE-93F2-415132A153F6}" dt="2021-06-08T07:01:39.042" v="4716" actId="1076"/>
          <ac:picMkLst>
            <pc:docMk/>
            <pc:sldMk cId="4084777172" sldId="284"/>
            <ac:picMk id="6" creationId="{96955B82-C868-4940-98A9-3021F1AC4592}"/>
          </ac:picMkLst>
        </pc:picChg>
      </pc:sldChg>
      <pc:sldChg chg="addSp delSp modSp add mod">
        <pc:chgData name="진우 김" userId="5178aeb836754bba" providerId="LiveId" clId="{F47CCAF7-6E42-4FFE-93F2-415132A153F6}" dt="2021-06-08T07:03:36.022" v="4929" actId="1076"/>
        <pc:sldMkLst>
          <pc:docMk/>
          <pc:sldMk cId="4012570118" sldId="285"/>
        </pc:sldMkLst>
        <pc:spChg chg="mod">
          <ac:chgData name="진우 김" userId="5178aeb836754bba" providerId="LiveId" clId="{F47CCAF7-6E42-4FFE-93F2-415132A153F6}" dt="2021-06-08T07:03:36.022" v="4929" actId="1076"/>
          <ac:spMkLst>
            <pc:docMk/>
            <pc:sldMk cId="4012570118" sldId="285"/>
            <ac:spMk id="7" creationId="{CB0B8B46-2473-4FC7-B98F-2956821E732F}"/>
          </ac:spMkLst>
        </pc:spChg>
        <pc:spChg chg="mod">
          <ac:chgData name="진우 김" userId="5178aeb836754bba" providerId="LiveId" clId="{F47CCAF7-6E42-4FFE-93F2-415132A153F6}" dt="2021-06-08T07:03:20.541" v="4927" actId="1076"/>
          <ac:spMkLst>
            <pc:docMk/>
            <pc:sldMk cId="4012570118" sldId="285"/>
            <ac:spMk id="12" creationId="{CC60188A-AFE3-44F8-BB7F-6A196C912489}"/>
          </ac:spMkLst>
        </pc:spChg>
        <pc:picChg chg="del">
          <ac:chgData name="진우 김" userId="5178aeb836754bba" providerId="LiveId" clId="{F47CCAF7-6E42-4FFE-93F2-415132A153F6}" dt="2021-06-08T07:02:17.048" v="4756" actId="21"/>
          <ac:picMkLst>
            <pc:docMk/>
            <pc:sldMk cId="4012570118" sldId="285"/>
            <ac:picMk id="3" creationId="{B96CB29B-B58C-4E83-BED1-41016302B6E0}"/>
          </ac:picMkLst>
        </pc:picChg>
        <pc:picChg chg="add mod ord modCrop">
          <ac:chgData name="진우 김" userId="5178aeb836754bba" providerId="LiveId" clId="{F47CCAF7-6E42-4FFE-93F2-415132A153F6}" dt="2021-06-08T07:03:22.128" v="4928" actId="1076"/>
          <ac:picMkLst>
            <pc:docMk/>
            <pc:sldMk cId="4012570118" sldId="285"/>
            <ac:picMk id="4" creationId="{2FB534D1-F74F-48DE-980E-B8CAD565781E}"/>
          </ac:picMkLst>
        </pc:picChg>
      </pc:sldChg>
      <pc:sldChg chg="addSp delSp modSp add mod">
        <pc:chgData name="진우 김" userId="5178aeb836754bba" providerId="LiveId" clId="{F47CCAF7-6E42-4FFE-93F2-415132A153F6}" dt="2021-06-08T07:06:39.462" v="5346"/>
        <pc:sldMkLst>
          <pc:docMk/>
          <pc:sldMk cId="3676809496" sldId="286"/>
        </pc:sldMkLst>
        <pc:spChg chg="add del mod">
          <ac:chgData name="진우 김" userId="5178aeb836754bba" providerId="LiveId" clId="{F47CCAF7-6E42-4FFE-93F2-415132A153F6}" dt="2021-06-08T07:06:15.733" v="5335" actId="14100"/>
          <ac:spMkLst>
            <pc:docMk/>
            <pc:sldMk cId="3676809496" sldId="286"/>
            <ac:spMk id="6" creationId="{24DCFAFD-3D3B-4339-BC2F-EFDFB6AA1A1B}"/>
          </ac:spMkLst>
        </pc:spChg>
        <pc:spChg chg="mod">
          <ac:chgData name="진우 김" userId="5178aeb836754bba" providerId="LiveId" clId="{F47CCAF7-6E42-4FFE-93F2-415132A153F6}" dt="2021-06-08T07:06:39.462" v="5346"/>
          <ac:spMkLst>
            <pc:docMk/>
            <pc:sldMk cId="3676809496" sldId="286"/>
            <ac:spMk id="7" creationId="{CB0B8B46-2473-4FC7-B98F-2956821E732F}"/>
          </ac:spMkLst>
        </pc:spChg>
        <pc:spChg chg="del">
          <ac:chgData name="진우 김" userId="5178aeb836754bba" providerId="LiveId" clId="{F47CCAF7-6E42-4FFE-93F2-415132A153F6}" dt="2021-06-08T07:04:07.138" v="4968" actId="21"/>
          <ac:spMkLst>
            <pc:docMk/>
            <pc:sldMk cId="3676809496" sldId="286"/>
            <ac:spMk id="12" creationId="{CC60188A-AFE3-44F8-BB7F-6A196C912489}"/>
          </ac:spMkLst>
        </pc:spChg>
        <pc:picChg chg="del">
          <ac:chgData name="진우 김" userId="5178aeb836754bba" providerId="LiveId" clId="{F47CCAF7-6E42-4FFE-93F2-415132A153F6}" dt="2021-06-08T07:03:57.447" v="4965" actId="21"/>
          <ac:picMkLst>
            <pc:docMk/>
            <pc:sldMk cId="3676809496" sldId="286"/>
            <ac:picMk id="3" creationId="{B96CB29B-B58C-4E83-BED1-41016302B6E0}"/>
          </ac:picMkLst>
        </pc:picChg>
        <pc:picChg chg="add mod ord">
          <ac:chgData name="진우 김" userId="5178aeb836754bba" providerId="LiveId" clId="{F47CCAF7-6E42-4FFE-93F2-415132A153F6}" dt="2021-06-08T07:04:49.529" v="4980" actId="1076"/>
          <ac:picMkLst>
            <pc:docMk/>
            <pc:sldMk cId="3676809496" sldId="286"/>
            <ac:picMk id="4" creationId="{A87BCBFF-641F-445E-A2EC-2197C315F4DA}"/>
          </ac:picMkLst>
        </pc:picChg>
        <pc:picChg chg="add del mod">
          <ac:chgData name="진우 김" userId="5178aeb836754bba" providerId="LiveId" clId="{F47CCAF7-6E42-4FFE-93F2-415132A153F6}" dt="2021-06-08T07:04:04.568" v="4967"/>
          <ac:picMkLst>
            <pc:docMk/>
            <pc:sldMk cId="3676809496" sldId="286"/>
            <ac:picMk id="5" creationId="{C237B465-CC40-4AE0-89EE-80CA5DF77DAC}"/>
          </ac:picMkLst>
        </pc:picChg>
        <pc:picChg chg="add del mod">
          <ac:chgData name="진우 김" userId="5178aeb836754bba" providerId="LiveId" clId="{F47CCAF7-6E42-4FFE-93F2-415132A153F6}" dt="2021-06-08T07:04:18.044" v="4972" actId="21"/>
          <ac:picMkLst>
            <pc:docMk/>
            <pc:sldMk cId="3676809496" sldId="286"/>
            <ac:picMk id="8" creationId="{D76978A7-F786-41F5-B17C-877C3043C081}"/>
          </ac:picMkLst>
        </pc:picChg>
        <pc:picChg chg="add del mod">
          <ac:chgData name="진우 김" userId="5178aeb836754bba" providerId="LiveId" clId="{F47CCAF7-6E42-4FFE-93F2-415132A153F6}" dt="2021-06-08T07:04:43.420" v="4977" actId="1076"/>
          <ac:picMkLst>
            <pc:docMk/>
            <pc:sldMk cId="3676809496" sldId="286"/>
            <ac:picMk id="9" creationId="{C062C7A0-C949-4C45-9DBE-1447E5CAB3C9}"/>
          </ac:picMkLst>
        </pc:picChg>
      </pc:sldChg>
      <pc:sldChg chg="addSp delSp modSp add mod">
        <pc:chgData name="진우 김" userId="5178aeb836754bba" providerId="LiveId" clId="{F47CCAF7-6E42-4FFE-93F2-415132A153F6}" dt="2021-06-08T07:10:19.837" v="5606" actId="113"/>
        <pc:sldMkLst>
          <pc:docMk/>
          <pc:sldMk cId="1267559579" sldId="287"/>
        </pc:sldMkLst>
        <pc:spChg chg="del">
          <ac:chgData name="진우 김" userId="5178aeb836754bba" providerId="LiveId" clId="{F47CCAF7-6E42-4FFE-93F2-415132A153F6}" dt="2021-06-08T07:07:03.002" v="5348" actId="21"/>
          <ac:spMkLst>
            <pc:docMk/>
            <pc:sldMk cId="1267559579" sldId="287"/>
            <ac:spMk id="6" creationId="{24DCFAFD-3D3B-4339-BC2F-EFDFB6AA1A1B}"/>
          </ac:spMkLst>
        </pc:spChg>
        <pc:spChg chg="add mod">
          <ac:chgData name="진우 김" userId="5178aeb836754bba" providerId="LiveId" clId="{F47CCAF7-6E42-4FFE-93F2-415132A153F6}" dt="2021-06-08T07:10:19.837" v="5606" actId="113"/>
          <ac:spMkLst>
            <pc:docMk/>
            <pc:sldMk cId="1267559579" sldId="287"/>
            <ac:spMk id="8" creationId="{94F1866C-BC58-4249-BD17-47F5534DD58F}"/>
          </ac:spMkLst>
        </pc:spChg>
        <pc:spChg chg="add mod">
          <ac:chgData name="진우 김" userId="5178aeb836754bba" providerId="LiveId" clId="{F47CCAF7-6E42-4FFE-93F2-415132A153F6}" dt="2021-06-08T07:09:34.405" v="5439"/>
          <ac:spMkLst>
            <pc:docMk/>
            <pc:sldMk cId="1267559579" sldId="287"/>
            <ac:spMk id="11" creationId="{7C0F9742-91F5-4558-8876-41F565364C6B}"/>
          </ac:spMkLst>
        </pc:spChg>
        <pc:picChg chg="add mod">
          <ac:chgData name="진우 김" userId="5178aeb836754bba" providerId="LiveId" clId="{F47CCAF7-6E42-4FFE-93F2-415132A153F6}" dt="2021-06-08T07:07:22.456" v="5353" actId="1076"/>
          <ac:picMkLst>
            <pc:docMk/>
            <pc:sldMk cId="1267559579" sldId="287"/>
            <ac:picMk id="3" creationId="{042649D8-6BD2-4C46-8329-7DCD8656508C}"/>
          </ac:picMkLst>
        </pc:picChg>
        <pc:picChg chg="del">
          <ac:chgData name="진우 김" userId="5178aeb836754bba" providerId="LiveId" clId="{F47CCAF7-6E42-4FFE-93F2-415132A153F6}" dt="2021-06-08T07:07:03.002" v="5348" actId="21"/>
          <ac:picMkLst>
            <pc:docMk/>
            <pc:sldMk cId="1267559579" sldId="287"/>
            <ac:picMk id="4" creationId="{A87BCBFF-641F-445E-A2EC-2197C315F4DA}"/>
          </ac:picMkLst>
        </pc:picChg>
        <pc:picChg chg="del">
          <ac:chgData name="진우 김" userId="5178aeb836754bba" providerId="LiveId" clId="{F47CCAF7-6E42-4FFE-93F2-415132A153F6}" dt="2021-06-08T07:07:03.002" v="5348" actId="21"/>
          <ac:picMkLst>
            <pc:docMk/>
            <pc:sldMk cId="1267559579" sldId="287"/>
            <ac:picMk id="9" creationId="{C062C7A0-C949-4C45-9DBE-1447E5CAB3C9}"/>
          </ac:picMkLst>
        </pc:picChg>
        <pc:cxnChg chg="add mod">
          <ac:chgData name="진우 김" userId="5178aeb836754bba" providerId="LiveId" clId="{F47CCAF7-6E42-4FFE-93F2-415132A153F6}" dt="2021-06-08T07:10:12.779" v="5604" actId="14100"/>
          <ac:cxnSpMkLst>
            <pc:docMk/>
            <pc:sldMk cId="1267559579" sldId="287"/>
            <ac:cxnSpMk id="10" creationId="{5DD65FDC-9A1C-4DC6-9A88-7A35A75D1DA8}"/>
          </ac:cxnSpMkLst>
        </pc:cxnChg>
        <pc:cxnChg chg="add mod">
          <ac:chgData name="진우 김" userId="5178aeb836754bba" providerId="LiveId" clId="{F47CCAF7-6E42-4FFE-93F2-415132A153F6}" dt="2021-06-08T07:07:27.913" v="5356" actId="14100"/>
          <ac:cxnSpMkLst>
            <pc:docMk/>
            <pc:sldMk cId="1267559579" sldId="287"/>
            <ac:cxnSpMk id="12" creationId="{5C1B7ED2-0A48-407A-B10C-68B8699C79FE}"/>
          </ac:cxnSpMkLst>
        </pc:cxnChg>
      </pc:sldChg>
      <pc:sldChg chg="addSp delSp modSp add mod">
        <pc:chgData name="진우 김" userId="5178aeb836754bba" providerId="LiveId" clId="{F47CCAF7-6E42-4FFE-93F2-415132A153F6}" dt="2021-06-08T07:12:09.434" v="5757"/>
        <pc:sldMkLst>
          <pc:docMk/>
          <pc:sldMk cId="1282630083" sldId="288"/>
        </pc:sldMkLst>
        <pc:spChg chg="mod">
          <ac:chgData name="진우 김" userId="5178aeb836754bba" providerId="LiveId" clId="{F47CCAF7-6E42-4FFE-93F2-415132A153F6}" dt="2021-06-08T07:10:50.647" v="5629" actId="1076"/>
          <ac:spMkLst>
            <pc:docMk/>
            <pc:sldMk cId="1282630083" sldId="288"/>
            <ac:spMk id="7" creationId="{CB0B8B46-2473-4FC7-B98F-2956821E732F}"/>
          </ac:spMkLst>
        </pc:spChg>
        <pc:spChg chg="mod">
          <ac:chgData name="진우 김" userId="5178aeb836754bba" providerId="LiveId" clId="{F47CCAF7-6E42-4FFE-93F2-415132A153F6}" dt="2021-06-08T07:11:55.523" v="5697" actId="20577"/>
          <ac:spMkLst>
            <pc:docMk/>
            <pc:sldMk cId="1282630083" sldId="288"/>
            <ac:spMk id="8" creationId="{94F1866C-BC58-4249-BD17-47F5534DD58F}"/>
          </ac:spMkLst>
        </pc:spChg>
        <pc:spChg chg="mod">
          <ac:chgData name="진우 김" userId="5178aeb836754bba" providerId="LiveId" clId="{F47CCAF7-6E42-4FFE-93F2-415132A153F6}" dt="2021-06-08T07:12:09.434" v="5757"/>
          <ac:spMkLst>
            <pc:docMk/>
            <pc:sldMk cId="1282630083" sldId="288"/>
            <ac:spMk id="11" creationId="{7C0F9742-91F5-4558-8876-41F565364C6B}"/>
          </ac:spMkLst>
        </pc:spChg>
        <pc:picChg chg="del">
          <ac:chgData name="진우 김" userId="5178aeb836754bba" providerId="LiveId" clId="{F47CCAF7-6E42-4FFE-93F2-415132A153F6}" dt="2021-06-08T07:10:59.034" v="5632" actId="21"/>
          <ac:picMkLst>
            <pc:docMk/>
            <pc:sldMk cId="1282630083" sldId="288"/>
            <ac:picMk id="3" creationId="{042649D8-6BD2-4C46-8329-7DCD8656508C}"/>
          </ac:picMkLst>
        </pc:picChg>
        <pc:picChg chg="add mod ord modCrop">
          <ac:chgData name="진우 김" userId="5178aeb836754bba" providerId="LiveId" clId="{F47CCAF7-6E42-4FFE-93F2-415132A153F6}" dt="2021-06-08T07:11:12.112" v="5636" actId="1076"/>
          <ac:picMkLst>
            <pc:docMk/>
            <pc:sldMk cId="1282630083" sldId="288"/>
            <ac:picMk id="4" creationId="{8AEAD3C0-3364-4F77-8EDE-BDE47BDA4376}"/>
          </ac:picMkLst>
        </pc:picChg>
        <pc:cxnChg chg="mod">
          <ac:chgData name="진우 김" userId="5178aeb836754bba" providerId="LiveId" clId="{F47CCAF7-6E42-4FFE-93F2-415132A153F6}" dt="2021-06-08T07:11:23.171" v="5642" actId="14100"/>
          <ac:cxnSpMkLst>
            <pc:docMk/>
            <pc:sldMk cId="1282630083" sldId="288"/>
            <ac:cxnSpMk id="10" creationId="{5DD65FDC-9A1C-4DC6-9A88-7A35A75D1DA8}"/>
          </ac:cxnSpMkLst>
        </pc:cxnChg>
        <pc:cxnChg chg="mod">
          <ac:chgData name="진우 김" userId="5178aeb836754bba" providerId="LiveId" clId="{F47CCAF7-6E42-4FFE-93F2-415132A153F6}" dt="2021-06-08T07:11:28.156" v="5644" actId="14100"/>
          <ac:cxnSpMkLst>
            <pc:docMk/>
            <pc:sldMk cId="1282630083" sldId="288"/>
            <ac:cxnSpMk id="12" creationId="{5C1B7ED2-0A48-407A-B10C-68B8699C79FE}"/>
          </ac:cxnSpMkLst>
        </pc:cxnChg>
      </pc:sldChg>
      <pc:sldChg chg="addSp delSp modSp add mod">
        <pc:chgData name="진우 김" userId="5178aeb836754bba" providerId="LiveId" clId="{F47CCAF7-6E42-4FFE-93F2-415132A153F6}" dt="2021-06-08T07:14:27.776" v="5938" actId="14100"/>
        <pc:sldMkLst>
          <pc:docMk/>
          <pc:sldMk cId="1240317715" sldId="289"/>
        </pc:sldMkLst>
        <pc:spChg chg="mod">
          <ac:chgData name="진우 김" userId="5178aeb836754bba" providerId="LiveId" clId="{F47CCAF7-6E42-4FFE-93F2-415132A153F6}" dt="2021-06-08T07:13:14.475" v="5796" actId="20577"/>
          <ac:spMkLst>
            <pc:docMk/>
            <pc:sldMk cId="1240317715" sldId="289"/>
            <ac:spMk id="7" creationId="{CB0B8B46-2473-4FC7-B98F-2956821E732F}"/>
          </ac:spMkLst>
        </pc:spChg>
        <pc:spChg chg="mod">
          <ac:chgData name="진우 김" userId="5178aeb836754bba" providerId="LiveId" clId="{F47CCAF7-6E42-4FFE-93F2-415132A153F6}" dt="2021-06-08T07:14:00.103" v="5915"/>
          <ac:spMkLst>
            <pc:docMk/>
            <pc:sldMk cId="1240317715" sldId="289"/>
            <ac:spMk id="8" creationId="{94F1866C-BC58-4249-BD17-47F5534DD58F}"/>
          </ac:spMkLst>
        </pc:spChg>
        <pc:spChg chg="mod">
          <ac:chgData name="진우 김" userId="5178aeb836754bba" providerId="LiveId" clId="{F47CCAF7-6E42-4FFE-93F2-415132A153F6}" dt="2021-06-08T07:14:27.776" v="5938" actId="14100"/>
          <ac:spMkLst>
            <pc:docMk/>
            <pc:sldMk cId="1240317715" sldId="289"/>
            <ac:spMk id="11" creationId="{7C0F9742-91F5-4558-8876-41F565364C6B}"/>
          </ac:spMkLst>
        </pc:spChg>
        <pc:picChg chg="del">
          <ac:chgData name="진우 김" userId="5178aeb836754bba" providerId="LiveId" clId="{F47CCAF7-6E42-4FFE-93F2-415132A153F6}" dt="2021-06-08T07:13:22.924" v="5800" actId="21"/>
          <ac:picMkLst>
            <pc:docMk/>
            <pc:sldMk cId="1240317715" sldId="289"/>
            <ac:picMk id="3" creationId="{042649D8-6BD2-4C46-8329-7DCD8656508C}"/>
          </ac:picMkLst>
        </pc:picChg>
        <pc:picChg chg="add mod ord">
          <ac:chgData name="진우 김" userId="5178aeb836754bba" providerId="LiveId" clId="{F47CCAF7-6E42-4FFE-93F2-415132A153F6}" dt="2021-06-08T07:13:29.489" v="5803" actId="1076"/>
          <ac:picMkLst>
            <pc:docMk/>
            <pc:sldMk cId="1240317715" sldId="289"/>
            <ac:picMk id="4" creationId="{C91D490E-29E9-4661-8488-C9D158F75702}"/>
          </ac:picMkLst>
        </pc:picChg>
        <pc:cxnChg chg="mod">
          <ac:chgData name="진우 김" userId="5178aeb836754bba" providerId="LiveId" clId="{F47CCAF7-6E42-4FFE-93F2-415132A153F6}" dt="2021-06-08T07:13:28.173" v="5802" actId="14100"/>
          <ac:cxnSpMkLst>
            <pc:docMk/>
            <pc:sldMk cId="1240317715" sldId="289"/>
            <ac:cxnSpMk id="10" creationId="{5DD65FDC-9A1C-4DC6-9A88-7A35A75D1DA8}"/>
          </ac:cxnSpMkLst>
        </pc:cxnChg>
        <pc:cxnChg chg="mod">
          <ac:chgData name="진우 김" userId="5178aeb836754bba" providerId="LiveId" clId="{F47CCAF7-6E42-4FFE-93F2-415132A153F6}" dt="2021-06-08T07:14:27.776" v="5938" actId="14100"/>
          <ac:cxnSpMkLst>
            <pc:docMk/>
            <pc:sldMk cId="1240317715" sldId="289"/>
            <ac:cxnSpMk id="12" creationId="{5C1B7ED2-0A48-407A-B10C-68B8699C79FE}"/>
          </ac:cxnSpMkLst>
        </pc:cxnChg>
      </pc:sldChg>
      <pc:sldChg chg="addSp delSp modSp add mod">
        <pc:chgData name="진우 김" userId="5178aeb836754bba" providerId="LiveId" clId="{F47CCAF7-6E42-4FFE-93F2-415132A153F6}" dt="2021-06-08T07:16:57.696" v="6220" actId="1076"/>
        <pc:sldMkLst>
          <pc:docMk/>
          <pc:sldMk cId="151832306" sldId="290"/>
        </pc:sldMkLst>
        <pc:spChg chg="mod">
          <ac:chgData name="진우 김" userId="5178aeb836754bba" providerId="LiveId" clId="{F47CCAF7-6E42-4FFE-93F2-415132A153F6}" dt="2021-06-08T07:16:57.696" v="6220" actId="1076"/>
          <ac:spMkLst>
            <pc:docMk/>
            <pc:sldMk cId="151832306" sldId="290"/>
            <ac:spMk id="7" creationId="{CB0B8B46-2473-4FC7-B98F-2956821E732F}"/>
          </ac:spMkLst>
        </pc:spChg>
        <pc:spChg chg="mod">
          <ac:chgData name="진우 김" userId="5178aeb836754bba" providerId="LiveId" clId="{F47CCAF7-6E42-4FFE-93F2-415132A153F6}" dt="2021-06-08T07:16:51.727" v="6219" actId="20577"/>
          <ac:spMkLst>
            <pc:docMk/>
            <pc:sldMk cId="151832306" sldId="290"/>
            <ac:spMk id="8" creationId="{67A68B44-5DCD-46DC-884E-2D30E61A8D40}"/>
          </ac:spMkLst>
        </pc:spChg>
        <pc:spChg chg="mod">
          <ac:chgData name="진우 김" userId="5178aeb836754bba" providerId="LiveId" clId="{F47CCAF7-6E42-4FFE-93F2-415132A153F6}" dt="2021-06-08T07:15:59.061" v="5993"/>
          <ac:spMkLst>
            <pc:docMk/>
            <pc:sldMk cId="151832306" sldId="290"/>
            <ac:spMk id="10" creationId="{DD929987-7356-4E2C-ADA9-CC77112F3AAD}"/>
          </ac:spMkLst>
        </pc:spChg>
        <pc:spChg chg="mod">
          <ac:chgData name="진우 김" userId="5178aeb836754bba" providerId="LiveId" clId="{F47CCAF7-6E42-4FFE-93F2-415132A153F6}" dt="2021-06-08T07:15:41.677" v="5971" actId="1076"/>
          <ac:spMkLst>
            <pc:docMk/>
            <pc:sldMk cId="151832306" sldId="290"/>
            <ac:spMk id="12" creationId="{CC60188A-AFE3-44F8-BB7F-6A196C912489}"/>
          </ac:spMkLst>
        </pc:spChg>
        <pc:picChg chg="add mod ord">
          <ac:chgData name="진우 김" userId="5178aeb836754bba" providerId="LiveId" clId="{F47CCAF7-6E42-4FFE-93F2-415132A153F6}" dt="2021-06-08T07:15:39" v="5970" actId="1076"/>
          <ac:picMkLst>
            <pc:docMk/>
            <pc:sldMk cId="151832306" sldId="290"/>
            <ac:picMk id="3" creationId="{7D255048-B4E7-4023-9412-B230A11A36AA}"/>
          </ac:picMkLst>
        </pc:picChg>
        <pc:picChg chg="del">
          <ac:chgData name="진우 김" userId="5178aeb836754bba" providerId="LiveId" clId="{F47CCAF7-6E42-4FFE-93F2-415132A153F6}" dt="2021-06-08T07:15:34.622" v="5968" actId="21"/>
          <ac:picMkLst>
            <pc:docMk/>
            <pc:sldMk cId="151832306" sldId="290"/>
            <ac:picMk id="21" creationId="{81A06EC6-E4AC-4049-9D90-568A94F39400}"/>
          </ac:picMkLst>
        </pc:picChg>
        <pc:cxnChg chg="mod">
          <ac:chgData name="진우 김" userId="5178aeb836754bba" providerId="LiveId" clId="{F47CCAF7-6E42-4FFE-93F2-415132A153F6}" dt="2021-06-08T07:16:44.658" v="6213" actId="14100"/>
          <ac:cxnSpMkLst>
            <pc:docMk/>
            <pc:sldMk cId="151832306" sldId="290"/>
            <ac:cxnSpMk id="9" creationId="{78E38171-782F-4451-A745-0F7FB35EC53B}"/>
          </ac:cxnSpMkLst>
        </pc:cxnChg>
        <pc:cxnChg chg="mod">
          <ac:chgData name="진우 김" userId="5178aeb836754bba" providerId="LiveId" clId="{F47CCAF7-6E42-4FFE-93F2-415132A153F6}" dt="2021-06-08T07:15:54.514" v="5975" actId="14100"/>
          <ac:cxnSpMkLst>
            <pc:docMk/>
            <pc:sldMk cId="151832306" sldId="290"/>
            <ac:cxnSpMk id="11" creationId="{2F8C5298-0B95-4717-8AED-F3C9CAE4D79B}"/>
          </ac:cxnSpMkLst>
        </pc:cxnChg>
        <pc:cxnChg chg="mod">
          <ac:chgData name="진우 김" userId="5178aeb836754bba" providerId="LiveId" clId="{F47CCAF7-6E42-4FFE-93F2-415132A153F6}" dt="2021-06-08T07:15:44.815" v="5973" actId="14100"/>
          <ac:cxnSpMkLst>
            <pc:docMk/>
            <pc:sldMk cId="151832306" sldId="290"/>
            <ac:cxnSpMk id="13" creationId="{57D9EC5F-D510-4541-A51E-EF2E28D13F4A}"/>
          </ac:cxnSpMkLst>
        </pc:cxnChg>
        <pc:cxnChg chg="mod">
          <ac:chgData name="진우 김" userId="5178aeb836754bba" providerId="LiveId" clId="{F47CCAF7-6E42-4FFE-93F2-415132A153F6}" dt="2021-06-08T07:15:49.473" v="5974" actId="14100"/>
          <ac:cxnSpMkLst>
            <pc:docMk/>
            <pc:sldMk cId="151832306" sldId="290"/>
            <ac:cxnSpMk id="18" creationId="{E3632CD4-14B4-4667-AC53-A8A67CE220BD}"/>
          </ac:cxnSpMkLst>
        </pc:cxnChg>
      </pc:sldChg>
      <pc:sldChg chg="add del">
        <pc:chgData name="진우 김" userId="5178aeb836754bba" providerId="LiveId" clId="{F47CCAF7-6E42-4FFE-93F2-415132A153F6}" dt="2021-06-08T07:14:43.686" v="5940" actId="2696"/>
        <pc:sldMkLst>
          <pc:docMk/>
          <pc:sldMk cId="3143485963" sldId="290"/>
        </pc:sldMkLst>
      </pc:sldChg>
      <pc:sldChg chg="addSp delSp modSp add mod">
        <pc:chgData name="진우 김" userId="5178aeb836754bba" providerId="LiveId" clId="{F47CCAF7-6E42-4FFE-93F2-415132A153F6}" dt="2021-06-08T07:21:01.681" v="6554" actId="1076"/>
        <pc:sldMkLst>
          <pc:docMk/>
          <pc:sldMk cId="2224711948" sldId="291"/>
        </pc:sldMkLst>
        <pc:spChg chg="mod">
          <ac:chgData name="진우 김" userId="5178aeb836754bba" providerId="LiveId" clId="{F47CCAF7-6E42-4FFE-93F2-415132A153F6}" dt="2021-06-08T07:17:44.731" v="6229" actId="20577"/>
          <ac:spMkLst>
            <pc:docMk/>
            <pc:sldMk cId="2224711948" sldId="291"/>
            <ac:spMk id="7" creationId="{CB0B8B46-2473-4FC7-B98F-2956821E732F}"/>
          </ac:spMkLst>
        </pc:spChg>
        <pc:spChg chg="del">
          <ac:chgData name="진우 김" userId="5178aeb836754bba" providerId="LiveId" clId="{F47CCAF7-6E42-4FFE-93F2-415132A153F6}" dt="2021-06-08T07:18:48.236" v="6231" actId="21"/>
          <ac:spMkLst>
            <pc:docMk/>
            <pc:sldMk cId="2224711948" sldId="291"/>
            <ac:spMk id="8" creationId="{67A68B44-5DCD-46DC-884E-2D30E61A8D40}"/>
          </ac:spMkLst>
        </pc:spChg>
        <pc:spChg chg="del">
          <ac:chgData name="진우 김" userId="5178aeb836754bba" providerId="LiveId" clId="{F47CCAF7-6E42-4FFE-93F2-415132A153F6}" dt="2021-06-08T07:18:48.236" v="6231" actId="21"/>
          <ac:spMkLst>
            <pc:docMk/>
            <pc:sldMk cId="2224711948" sldId="291"/>
            <ac:spMk id="10" creationId="{DD929987-7356-4E2C-ADA9-CC77112F3AAD}"/>
          </ac:spMkLst>
        </pc:spChg>
        <pc:spChg chg="mod">
          <ac:chgData name="진우 김" userId="5178aeb836754bba" providerId="LiveId" clId="{F47CCAF7-6E42-4FFE-93F2-415132A153F6}" dt="2021-06-08T07:21:01.681" v="6554" actId="1076"/>
          <ac:spMkLst>
            <pc:docMk/>
            <pc:sldMk cId="2224711948" sldId="291"/>
            <ac:spMk id="12" creationId="{CC60188A-AFE3-44F8-BB7F-6A196C912489}"/>
          </ac:spMkLst>
        </pc:spChg>
        <pc:picChg chg="del">
          <ac:chgData name="진우 김" userId="5178aeb836754bba" providerId="LiveId" clId="{F47CCAF7-6E42-4FFE-93F2-415132A153F6}" dt="2021-06-08T07:18:48.236" v="6231" actId="21"/>
          <ac:picMkLst>
            <pc:docMk/>
            <pc:sldMk cId="2224711948" sldId="291"/>
            <ac:picMk id="3" creationId="{7D255048-B4E7-4023-9412-B230A11A36AA}"/>
          </ac:picMkLst>
        </pc:picChg>
        <pc:picChg chg="add mod modCrop">
          <ac:chgData name="진우 김" userId="5178aeb836754bba" providerId="LiveId" clId="{F47CCAF7-6E42-4FFE-93F2-415132A153F6}" dt="2021-06-08T07:19:03.291" v="6237" actId="1076"/>
          <ac:picMkLst>
            <pc:docMk/>
            <pc:sldMk cId="2224711948" sldId="291"/>
            <ac:picMk id="4" creationId="{D8A16BD8-6785-462B-A602-9619896EB1FE}"/>
          </ac:picMkLst>
        </pc:picChg>
        <pc:picChg chg="add mod modCrop">
          <ac:chgData name="진우 김" userId="5178aeb836754bba" providerId="LiveId" clId="{F47CCAF7-6E42-4FFE-93F2-415132A153F6}" dt="2021-06-08T07:20:08.228" v="6357" actId="732"/>
          <ac:picMkLst>
            <pc:docMk/>
            <pc:sldMk cId="2224711948" sldId="291"/>
            <ac:picMk id="6" creationId="{57DB827F-ECF6-4419-9EC2-5A75ABA2ECBC}"/>
          </ac:picMkLst>
        </pc:picChg>
        <pc:picChg chg="add del">
          <ac:chgData name="진우 김" userId="5178aeb836754bba" providerId="LiveId" clId="{F47CCAF7-6E42-4FFE-93F2-415132A153F6}" dt="2021-06-08T07:20:16.341" v="6375" actId="22"/>
          <ac:picMkLst>
            <pc:docMk/>
            <pc:sldMk cId="2224711948" sldId="291"/>
            <ac:picMk id="15" creationId="{5CAB7819-EA01-430D-B816-C372CA703627}"/>
          </ac:picMkLst>
        </pc:picChg>
        <pc:cxnChg chg="del">
          <ac:chgData name="진우 김" userId="5178aeb836754bba" providerId="LiveId" clId="{F47CCAF7-6E42-4FFE-93F2-415132A153F6}" dt="2021-06-08T07:18:54.896" v="6233" actId="21"/>
          <ac:cxnSpMkLst>
            <pc:docMk/>
            <pc:sldMk cId="2224711948" sldId="291"/>
            <ac:cxnSpMk id="9" creationId="{78E38171-782F-4451-A745-0F7FB35EC53B}"/>
          </ac:cxnSpMkLst>
        </pc:cxnChg>
        <pc:cxnChg chg="del mod">
          <ac:chgData name="진우 김" userId="5178aeb836754bba" providerId="LiveId" clId="{F47CCAF7-6E42-4FFE-93F2-415132A153F6}" dt="2021-06-08T07:18:54.896" v="6233" actId="21"/>
          <ac:cxnSpMkLst>
            <pc:docMk/>
            <pc:sldMk cId="2224711948" sldId="291"/>
            <ac:cxnSpMk id="11" creationId="{2F8C5298-0B95-4717-8AED-F3C9CAE4D79B}"/>
          </ac:cxnSpMkLst>
        </pc:cxnChg>
        <pc:cxnChg chg="del">
          <ac:chgData name="진우 김" userId="5178aeb836754bba" providerId="LiveId" clId="{F47CCAF7-6E42-4FFE-93F2-415132A153F6}" dt="2021-06-08T07:18:54.896" v="6233" actId="21"/>
          <ac:cxnSpMkLst>
            <pc:docMk/>
            <pc:sldMk cId="2224711948" sldId="291"/>
            <ac:cxnSpMk id="13" creationId="{57D9EC5F-D510-4541-A51E-EF2E28D13F4A}"/>
          </ac:cxnSpMkLst>
        </pc:cxnChg>
        <pc:cxnChg chg="del">
          <ac:chgData name="진우 김" userId="5178aeb836754bba" providerId="LiveId" clId="{F47CCAF7-6E42-4FFE-93F2-415132A153F6}" dt="2021-06-08T07:18:54.896" v="6233" actId="21"/>
          <ac:cxnSpMkLst>
            <pc:docMk/>
            <pc:sldMk cId="2224711948" sldId="291"/>
            <ac:cxnSpMk id="18" creationId="{E3632CD4-14B4-4667-AC53-A8A67CE220BD}"/>
          </ac:cxnSpMkLst>
        </pc:cxnChg>
      </pc:sldChg>
      <pc:sldChg chg="addSp delSp modSp add mod">
        <pc:chgData name="진우 김" userId="5178aeb836754bba" providerId="LiveId" clId="{F47CCAF7-6E42-4FFE-93F2-415132A153F6}" dt="2021-06-08T07:24:17.927" v="6768" actId="14100"/>
        <pc:sldMkLst>
          <pc:docMk/>
          <pc:sldMk cId="1791506334" sldId="292"/>
        </pc:sldMkLst>
        <pc:spChg chg="mod">
          <ac:chgData name="진우 김" userId="5178aeb836754bba" providerId="LiveId" clId="{F47CCAF7-6E42-4FFE-93F2-415132A153F6}" dt="2021-06-08T07:21:56.018" v="6579"/>
          <ac:spMkLst>
            <pc:docMk/>
            <pc:sldMk cId="1791506334" sldId="292"/>
            <ac:spMk id="7" creationId="{CB0B8B46-2473-4FC7-B98F-2956821E732F}"/>
          </ac:spMkLst>
        </pc:spChg>
        <pc:spChg chg="mod">
          <ac:chgData name="진우 김" userId="5178aeb836754bba" providerId="LiveId" clId="{F47CCAF7-6E42-4FFE-93F2-415132A153F6}" dt="2021-06-08T07:23:14.664" v="6694" actId="20577"/>
          <ac:spMkLst>
            <pc:docMk/>
            <pc:sldMk cId="1791506334" sldId="292"/>
            <ac:spMk id="8" creationId="{67A68B44-5DCD-46DC-884E-2D30E61A8D40}"/>
          </ac:spMkLst>
        </pc:spChg>
        <pc:spChg chg="mod">
          <ac:chgData name="진우 김" userId="5178aeb836754bba" providerId="LiveId" clId="{F47CCAF7-6E42-4FFE-93F2-415132A153F6}" dt="2021-06-08T07:24:13.517" v="6765" actId="14100"/>
          <ac:spMkLst>
            <pc:docMk/>
            <pc:sldMk cId="1791506334" sldId="292"/>
            <ac:spMk id="12" creationId="{CC60188A-AFE3-44F8-BB7F-6A196C912489}"/>
          </ac:spMkLst>
        </pc:spChg>
        <pc:picChg chg="add del mod ord modCrop">
          <ac:chgData name="진우 김" userId="5178aeb836754bba" providerId="LiveId" clId="{F47CCAF7-6E42-4FFE-93F2-415132A153F6}" dt="2021-06-08T07:23:46.266" v="6696" actId="21"/>
          <ac:picMkLst>
            <pc:docMk/>
            <pc:sldMk cId="1791506334" sldId="292"/>
            <ac:picMk id="3" creationId="{FA8D82BA-BC6B-4FCA-B930-CC2B699C3D5F}"/>
          </ac:picMkLst>
        </pc:picChg>
        <pc:picChg chg="add mod ord">
          <ac:chgData name="진우 김" userId="5178aeb836754bba" providerId="LiveId" clId="{F47CCAF7-6E42-4FFE-93F2-415132A153F6}" dt="2021-06-08T07:23:50.970" v="6698" actId="1076"/>
          <ac:picMkLst>
            <pc:docMk/>
            <pc:sldMk cId="1791506334" sldId="292"/>
            <ac:picMk id="15" creationId="{9866B527-D173-4B6A-9C74-08EEBC0208E8}"/>
          </ac:picMkLst>
        </pc:picChg>
        <pc:picChg chg="del">
          <ac:chgData name="진우 김" userId="5178aeb836754bba" providerId="LiveId" clId="{F47CCAF7-6E42-4FFE-93F2-415132A153F6}" dt="2021-06-08T07:22:26.341" v="6607" actId="21"/>
          <ac:picMkLst>
            <pc:docMk/>
            <pc:sldMk cId="1791506334" sldId="292"/>
            <ac:picMk id="21" creationId="{81A06EC6-E4AC-4049-9D90-568A94F39400}"/>
          </ac:picMkLst>
        </pc:picChg>
        <pc:cxnChg chg="mod">
          <ac:chgData name="진우 김" userId="5178aeb836754bba" providerId="LiveId" clId="{F47CCAF7-6E42-4FFE-93F2-415132A153F6}" dt="2021-06-08T07:22:43.134" v="6613" actId="14100"/>
          <ac:cxnSpMkLst>
            <pc:docMk/>
            <pc:sldMk cId="1791506334" sldId="292"/>
            <ac:cxnSpMk id="9" creationId="{78E38171-782F-4451-A745-0F7FB35EC53B}"/>
          </ac:cxnSpMkLst>
        </pc:cxnChg>
        <pc:cxnChg chg="mod">
          <ac:chgData name="진우 김" userId="5178aeb836754bba" providerId="LiveId" clId="{F47CCAF7-6E42-4FFE-93F2-415132A153F6}" dt="2021-06-08T07:22:45.664" v="6614" actId="14100"/>
          <ac:cxnSpMkLst>
            <pc:docMk/>
            <pc:sldMk cId="1791506334" sldId="292"/>
            <ac:cxnSpMk id="11" creationId="{2F8C5298-0B95-4717-8AED-F3C9CAE4D79B}"/>
          </ac:cxnSpMkLst>
        </pc:cxnChg>
        <pc:cxnChg chg="mod">
          <ac:chgData name="진우 김" userId="5178aeb836754bba" providerId="LiveId" clId="{F47CCAF7-6E42-4FFE-93F2-415132A153F6}" dt="2021-06-08T07:23:57.439" v="6699" actId="14100"/>
          <ac:cxnSpMkLst>
            <pc:docMk/>
            <pc:sldMk cId="1791506334" sldId="292"/>
            <ac:cxnSpMk id="13" creationId="{57D9EC5F-D510-4541-A51E-EF2E28D13F4A}"/>
          </ac:cxnSpMkLst>
        </pc:cxnChg>
        <pc:cxnChg chg="mod">
          <ac:chgData name="진우 김" userId="5178aeb836754bba" providerId="LiveId" clId="{F47CCAF7-6E42-4FFE-93F2-415132A153F6}" dt="2021-06-08T07:23:59.160" v="6700" actId="14100"/>
          <ac:cxnSpMkLst>
            <pc:docMk/>
            <pc:sldMk cId="1791506334" sldId="292"/>
            <ac:cxnSpMk id="18" creationId="{E3632CD4-14B4-4667-AC53-A8A67CE220BD}"/>
          </ac:cxnSpMkLst>
        </pc:cxnChg>
        <pc:cxnChg chg="add mod">
          <ac:chgData name="진우 김" userId="5178aeb836754bba" providerId="LiveId" clId="{F47CCAF7-6E42-4FFE-93F2-415132A153F6}" dt="2021-06-08T07:24:17.927" v="6768" actId="14100"/>
          <ac:cxnSpMkLst>
            <pc:docMk/>
            <pc:sldMk cId="1791506334" sldId="292"/>
            <ac:cxnSpMk id="20" creationId="{E0D7CC5C-A10A-48C0-96DC-9FE23D85A35B}"/>
          </ac:cxnSpMkLst>
        </pc:cxnChg>
      </pc:sldChg>
      <pc:sldChg chg="addSp delSp modSp add mod">
        <pc:chgData name="진우 김" userId="5178aeb836754bba" providerId="LiveId" clId="{F47CCAF7-6E42-4FFE-93F2-415132A153F6}" dt="2021-06-08T07:25:00.080" v="6783" actId="14100"/>
        <pc:sldMkLst>
          <pc:docMk/>
          <pc:sldMk cId="3412374828" sldId="293"/>
        </pc:sldMkLst>
        <pc:spChg chg="mod">
          <ac:chgData name="진우 김" userId="5178aeb836754bba" providerId="LiveId" clId="{F47CCAF7-6E42-4FFE-93F2-415132A153F6}" dt="2021-06-08T07:22:07.089" v="6605"/>
          <ac:spMkLst>
            <pc:docMk/>
            <pc:sldMk cId="3412374828" sldId="293"/>
            <ac:spMk id="7" creationId="{CB0B8B46-2473-4FC7-B98F-2956821E732F}"/>
          </ac:spMkLst>
        </pc:spChg>
        <pc:spChg chg="mod">
          <ac:chgData name="진우 김" userId="5178aeb836754bba" providerId="LiveId" clId="{F47CCAF7-6E42-4FFE-93F2-415132A153F6}" dt="2021-06-08T07:24:42.376" v="6779" actId="20577"/>
          <ac:spMkLst>
            <pc:docMk/>
            <pc:sldMk cId="3412374828" sldId="293"/>
            <ac:spMk id="12" creationId="{CC60188A-AFE3-44F8-BB7F-6A196C912489}"/>
          </ac:spMkLst>
        </pc:spChg>
        <pc:picChg chg="del">
          <ac:chgData name="진우 김" userId="5178aeb836754bba" providerId="LiveId" clId="{F47CCAF7-6E42-4FFE-93F2-415132A153F6}" dt="2021-06-08T07:24:33.502" v="6770" actId="21"/>
          <ac:picMkLst>
            <pc:docMk/>
            <pc:sldMk cId="3412374828" sldId="293"/>
            <ac:picMk id="3" creationId="{66893B80-BE68-4865-8B8D-77A8FED8D29B}"/>
          </ac:picMkLst>
        </pc:picChg>
        <pc:picChg chg="add mod">
          <ac:chgData name="진우 김" userId="5178aeb836754bba" providerId="LiveId" clId="{F47CCAF7-6E42-4FFE-93F2-415132A153F6}" dt="2021-06-08T07:25:00.080" v="6783" actId="14100"/>
          <ac:picMkLst>
            <pc:docMk/>
            <pc:sldMk cId="3412374828" sldId="293"/>
            <ac:picMk id="4" creationId="{4339FD2C-DA1E-4A85-82EF-EF9473DED06E}"/>
          </ac:picMkLst>
        </pc:picChg>
        <pc:picChg chg="del">
          <ac:chgData name="진우 김" userId="5178aeb836754bba" providerId="LiveId" clId="{F47CCAF7-6E42-4FFE-93F2-415132A153F6}" dt="2021-06-08T07:24:55.282" v="6781" actId="21"/>
          <ac:picMkLst>
            <pc:docMk/>
            <pc:sldMk cId="3412374828" sldId="293"/>
            <ac:picMk id="5" creationId="{5232C797-FB35-4398-9DAF-ED940DD9F6D0}"/>
          </ac:picMkLst>
        </pc:picChg>
        <pc:picChg chg="add mod">
          <ac:chgData name="진우 김" userId="5178aeb836754bba" providerId="LiveId" clId="{F47CCAF7-6E42-4FFE-93F2-415132A153F6}" dt="2021-06-08T07:24:57.864" v="6782" actId="1076"/>
          <ac:picMkLst>
            <pc:docMk/>
            <pc:sldMk cId="3412374828" sldId="293"/>
            <ac:picMk id="8" creationId="{108E6655-1708-40B2-836D-5A5E586E733B}"/>
          </ac:picMkLst>
        </pc:picChg>
      </pc:sldChg>
      <pc:sldChg chg="addSp delSp modSp add mod">
        <pc:chgData name="진우 김" userId="5178aeb836754bba" providerId="LiveId" clId="{F47CCAF7-6E42-4FFE-93F2-415132A153F6}" dt="2021-06-08T07:27:27.709" v="6870" actId="1076"/>
        <pc:sldMkLst>
          <pc:docMk/>
          <pc:sldMk cId="731191015" sldId="294"/>
        </pc:sldMkLst>
        <pc:spChg chg="mod">
          <ac:chgData name="진우 김" userId="5178aeb836754bba" providerId="LiveId" clId="{F47CCAF7-6E42-4FFE-93F2-415132A153F6}" dt="2021-06-08T07:26:37.143" v="6811"/>
          <ac:spMkLst>
            <pc:docMk/>
            <pc:sldMk cId="731191015" sldId="294"/>
            <ac:spMk id="7" creationId="{CB0B8B46-2473-4FC7-B98F-2956821E732F}"/>
          </ac:spMkLst>
        </pc:spChg>
        <pc:spChg chg="mod">
          <ac:chgData name="진우 김" userId="5178aeb836754bba" providerId="LiveId" clId="{F47CCAF7-6E42-4FFE-93F2-415132A153F6}" dt="2021-06-08T07:27:21.849" v="6867" actId="1076"/>
          <ac:spMkLst>
            <pc:docMk/>
            <pc:sldMk cId="731191015" sldId="294"/>
            <ac:spMk id="8" creationId="{94F1866C-BC58-4249-BD17-47F5534DD58F}"/>
          </ac:spMkLst>
        </pc:spChg>
        <pc:spChg chg="del">
          <ac:chgData name="진우 김" userId="5178aeb836754bba" providerId="LiveId" clId="{F47CCAF7-6E42-4FFE-93F2-415132A153F6}" dt="2021-06-08T07:26:46.954" v="6859" actId="21"/>
          <ac:spMkLst>
            <pc:docMk/>
            <pc:sldMk cId="731191015" sldId="294"/>
            <ac:spMk id="11" creationId="{7C0F9742-91F5-4558-8876-41F565364C6B}"/>
          </ac:spMkLst>
        </pc:spChg>
        <pc:picChg chg="del">
          <ac:chgData name="진우 김" userId="5178aeb836754bba" providerId="LiveId" clId="{F47CCAF7-6E42-4FFE-93F2-415132A153F6}" dt="2021-06-08T07:26:53.415" v="6862" actId="21"/>
          <ac:picMkLst>
            <pc:docMk/>
            <pc:sldMk cId="731191015" sldId="294"/>
            <ac:picMk id="3" creationId="{042649D8-6BD2-4C46-8329-7DCD8656508C}"/>
          </ac:picMkLst>
        </pc:picChg>
        <pc:picChg chg="add mod modCrop">
          <ac:chgData name="진우 김" userId="5178aeb836754bba" providerId="LiveId" clId="{F47CCAF7-6E42-4FFE-93F2-415132A153F6}" dt="2021-06-08T07:27:27.709" v="6870" actId="1076"/>
          <ac:picMkLst>
            <pc:docMk/>
            <pc:sldMk cId="731191015" sldId="294"/>
            <ac:picMk id="4" creationId="{7031A8B3-07DC-4BD7-83C4-E13104888EEC}"/>
          </ac:picMkLst>
        </pc:picChg>
        <pc:cxnChg chg="del mod">
          <ac:chgData name="진우 김" userId="5178aeb836754bba" providerId="LiveId" clId="{F47CCAF7-6E42-4FFE-93F2-415132A153F6}" dt="2021-06-08T07:26:49.770" v="6860" actId="21"/>
          <ac:cxnSpMkLst>
            <pc:docMk/>
            <pc:sldMk cId="731191015" sldId="294"/>
            <ac:cxnSpMk id="10" creationId="{5DD65FDC-9A1C-4DC6-9A88-7A35A75D1DA8}"/>
          </ac:cxnSpMkLst>
        </pc:cxnChg>
        <pc:cxnChg chg="del mod">
          <ac:chgData name="진우 김" userId="5178aeb836754bba" providerId="LiveId" clId="{F47CCAF7-6E42-4FFE-93F2-415132A153F6}" dt="2021-06-08T07:26:49.770" v="6860" actId="21"/>
          <ac:cxnSpMkLst>
            <pc:docMk/>
            <pc:sldMk cId="731191015" sldId="294"/>
            <ac:cxnSpMk id="12" creationId="{5C1B7ED2-0A48-407A-B10C-68B8699C79FE}"/>
          </ac:cxnSpMkLst>
        </pc:cxnChg>
      </pc:sldChg>
    </pc:docChg>
  </pc:docChgLst>
  <pc:docChgLst>
    <pc:chgData name="진우 김" userId="5178aeb836754bba" providerId="LiveId" clId="{D7FC9301-EAC8-4C2B-8C09-C15CBE44D93C}"/>
    <pc:docChg chg="undo custSel addSld delSld modSld sldOrd">
      <pc:chgData name="진우 김" userId="5178aeb836754bba" providerId="LiveId" clId="{D7FC9301-EAC8-4C2B-8C09-C15CBE44D93C}" dt="2021-05-04T11:46:38.271" v="1599"/>
      <pc:docMkLst>
        <pc:docMk/>
      </pc:docMkLst>
      <pc:sldChg chg="addSp delSp modSp new mod">
        <pc:chgData name="진우 김" userId="5178aeb836754bba" providerId="LiveId" clId="{D7FC9301-EAC8-4C2B-8C09-C15CBE44D93C}" dt="2021-05-04T10:43:55.045" v="92" actId="113"/>
        <pc:sldMkLst>
          <pc:docMk/>
          <pc:sldMk cId="2107142862" sldId="256"/>
        </pc:sldMkLst>
        <pc:spChg chg="del">
          <ac:chgData name="진우 김" userId="5178aeb836754bba" providerId="LiveId" clId="{D7FC9301-EAC8-4C2B-8C09-C15CBE44D93C}" dt="2021-05-04T10:41:21.908" v="1"/>
          <ac:spMkLst>
            <pc:docMk/>
            <pc:sldMk cId="2107142862" sldId="256"/>
            <ac:spMk id="2" creationId="{1E4FA01B-C60C-45F7-A570-19E14F33CC72}"/>
          </ac:spMkLst>
        </pc:spChg>
        <pc:spChg chg="del">
          <ac:chgData name="진우 김" userId="5178aeb836754bba" providerId="LiveId" clId="{D7FC9301-EAC8-4C2B-8C09-C15CBE44D93C}" dt="2021-05-04T10:41:29.151" v="31"/>
          <ac:spMkLst>
            <pc:docMk/>
            <pc:sldMk cId="2107142862" sldId="256"/>
            <ac:spMk id="3" creationId="{6C9A63F0-60E4-4AF8-B10A-23098CB14D41}"/>
          </ac:spMkLst>
        </pc:spChg>
        <pc:spChg chg="add mod">
          <ac:chgData name="진우 김" userId="5178aeb836754bba" providerId="LiveId" clId="{D7FC9301-EAC8-4C2B-8C09-C15CBE44D93C}" dt="2021-05-04T10:43:55.045" v="92" actId="113"/>
          <ac:spMkLst>
            <pc:docMk/>
            <pc:sldMk cId="2107142862" sldId="256"/>
            <ac:spMk id="4" creationId="{93B43084-A99E-4874-A6A0-8381DC69F1D5}"/>
          </ac:spMkLst>
        </pc:spChg>
        <pc:spChg chg="add mod">
          <ac:chgData name="진우 김" userId="5178aeb836754bba" providerId="LiveId" clId="{D7FC9301-EAC8-4C2B-8C09-C15CBE44D93C}" dt="2021-05-04T10:41:56.239" v="38" actId="1076"/>
          <ac:spMkLst>
            <pc:docMk/>
            <pc:sldMk cId="2107142862" sldId="256"/>
            <ac:spMk id="5" creationId="{25B4CCED-3892-4832-BBF7-3B2610D30466}"/>
          </ac:spMkLst>
        </pc:spChg>
        <pc:spChg chg="add mod">
          <ac:chgData name="진우 김" userId="5178aeb836754bba" providerId="LiveId" clId="{D7FC9301-EAC8-4C2B-8C09-C15CBE44D93C}" dt="2021-05-04T10:41:31.785" v="32"/>
          <ac:spMkLst>
            <pc:docMk/>
            <pc:sldMk cId="2107142862" sldId="256"/>
            <ac:spMk id="6" creationId="{EAAF503A-F406-4766-99B9-4F7A899C1DBA}"/>
          </ac:spMkLst>
        </pc:spChg>
        <pc:spChg chg="add del mod">
          <ac:chgData name="진우 김" userId="5178aeb836754bba" providerId="LiveId" clId="{D7FC9301-EAC8-4C2B-8C09-C15CBE44D93C}" dt="2021-05-04T10:41:35.890" v="34"/>
          <ac:spMkLst>
            <pc:docMk/>
            <pc:sldMk cId="2107142862" sldId="256"/>
            <ac:spMk id="7" creationId="{904C73B9-B95F-4C09-96A7-D7DE6B9A1320}"/>
          </ac:spMkLst>
        </pc:spChg>
        <pc:spChg chg="add mod">
          <ac:chgData name="진우 김" userId="5178aeb836754bba" providerId="LiveId" clId="{D7FC9301-EAC8-4C2B-8C09-C15CBE44D93C}" dt="2021-05-04T10:41:39.651" v="35"/>
          <ac:spMkLst>
            <pc:docMk/>
            <pc:sldMk cId="2107142862" sldId="256"/>
            <ac:spMk id="8" creationId="{D22A26DF-F4D1-4B13-99B3-8E1A4D81BC81}"/>
          </ac:spMkLst>
        </pc:spChg>
      </pc:sldChg>
      <pc:sldChg chg="addSp delSp modSp new mod">
        <pc:chgData name="진우 김" userId="5178aeb836754bba" providerId="LiveId" clId="{D7FC9301-EAC8-4C2B-8C09-C15CBE44D93C}" dt="2021-05-04T10:49:53.013" v="354" actId="1076"/>
        <pc:sldMkLst>
          <pc:docMk/>
          <pc:sldMk cId="4198117121" sldId="257"/>
        </pc:sldMkLst>
        <pc:spChg chg="mod">
          <ac:chgData name="진우 김" userId="5178aeb836754bba" providerId="LiveId" clId="{D7FC9301-EAC8-4C2B-8C09-C15CBE44D93C}" dt="2021-05-04T10:49:53.013" v="354" actId="1076"/>
          <ac:spMkLst>
            <pc:docMk/>
            <pc:sldMk cId="4198117121" sldId="257"/>
            <ac:spMk id="2" creationId="{F58215F3-2CE5-4ABA-8CFF-8AFF166FE4E8}"/>
          </ac:spMkLst>
        </pc:spChg>
        <pc:spChg chg="del">
          <ac:chgData name="진우 김" userId="5178aeb836754bba" providerId="LiveId" clId="{D7FC9301-EAC8-4C2B-8C09-C15CBE44D93C}" dt="2021-05-04T10:42:28.752" v="40"/>
          <ac:spMkLst>
            <pc:docMk/>
            <pc:sldMk cId="4198117121" sldId="257"/>
            <ac:spMk id="3" creationId="{D7E8BA7F-ACEE-4768-9B85-A339FE11B9D4}"/>
          </ac:spMkLst>
        </pc:spChg>
        <pc:spChg chg="add del">
          <ac:chgData name="진우 김" userId="5178aeb836754bba" providerId="LiveId" clId="{D7FC9301-EAC8-4C2B-8C09-C15CBE44D93C}" dt="2021-05-04T10:42:50.350" v="44" actId="11529"/>
          <ac:spMkLst>
            <pc:docMk/>
            <pc:sldMk cId="4198117121" sldId="257"/>
            <ac:spMk id="5" creationId="{247E07AB-EAB9-45CF-BBCF-9575F3A13C36}"/>
          </ac:spMkLst>
        </pc:spChg>
        <pc:spChg chg="add mod">
          <ac:chgData name="진우 김" userId="5178aeb836754bba" providerId="LiveId" clId="{D7FC9301-EAC8-4C2B-8C09-C15CBE44D93C}" dt="2021-05-04T10:43:40.549" v="89" actId="14100"/>
          <ac:spMkLst>
            <pc:docMk/>
            <pc:sldMk cId="4198117121" sldId="257"/>
            <ac:spMk id="6" creationId="{876F65B1-03E9-4BAD-98CD-A579E4296C5A}"/>
          </ac:spMkLst>
        </pc:spChg>
        <pc:picChg chg="add mod modCrop">
          <ac:chgData name="진우 김" userId="5178aeb836754bba" providerId="LiveId" clId="{D7FC9301-EAC8-4C2B-8C09-C15CBE44D93C}" dt="2021-05-04T10:43:36.465" v="87" actId="1076"/>
          <ac:picMkLst>
            <pc:docMk/>
            <pc:sldMk cId="4198117121" sldId="257"/>
            <ac:picMk id="4" creationId="{27B45AFC-7E63-46A0-8084-41446C9BBD63}"/>
          </ac:picMkLst>
        </pc:picChg>
      </pc:sldChg>
      <pc:sldChg chg="addSp delSp modSp new mod">
        <pc:chgData name="진우 김" userId="5178aeb836754bba" providerId="LiveId" clId="{D7FC9301-EAC8-4C2B-8C09-C15CBE44D93C}" dt="2021-05-04T10:51:59.697" v="539" actId="20577"/>
        <pc:sldMkLst>
          <pc:docMk/>
          <pc:sldMk cId="2170344687" sldId="258"/>
        </pc:sldMkLst>
        <pc:spChg chg="mod">
          <ac:chgData name="진우 김" userId="5178aeb836754bba" providerId="LiveId" clId="{D7FC9301-EAC8-4C2B-8C09-C15CBE44D93C}" dt="2021-05-04T10:51:59.697" v="539" actId="20577"/>
          <ac:spMkLst>
            <pc:docMk/>
            <pc:sldMk cId="2170344687" sldId="258"/>
            <ac:spMk id="2" creationId="{EB10556A-F89B-40E7-B40E-3EE22737C3E8}"/>
          </ac:spMkLst>
        </pc:spChg>
        <pc:spChg chg="del">
          <ac:chgData name="진우 김" userId="5178aeb836754bba" providerId="LiveId" clId="{D7FC9301-EAC8-4C2B-8C09-C15CBE44D93C}" dt="2021-05-04T10:44:48.900" v="93" actId="22"/>
          <ac:spMkLst>
            <pc:docMk/>
            <pc:sldMk cId="2170344687" sldId="258"/>
            <ac:spMk id="3" creationId="{614E6E99-BB3D-40CB-82DE-98A4088E1E58}"/>
          </ac:spMkLst>
        </pc:spChg>
        <pc:spChg chg="add mod">
          <ac:chgData name="진우 김" userId="5178aeb836754bba" providerId="LiveId" clId="{D7FC9301-EAC8-4C2B-8C09-C15CBE44D93C}" dt="2021-05-04T10:49:55.701" v="355" actId="1076"/>
          <ac:spMkLst>
            <pc:docMk/>
            <pc:sldMk cId="2170344687" sldId="258"/>
            <ac:spMk id="7" creationId="{CB0B8B46-2473-4FC7-B98F-2956821E732F}"/>
          </ac:spMkLst>
        </pc:spChg>
        <pc:picChg chg="add mod ord modCrop">
          <ac:chgData name="진우 김" userId="5178aeb836754bba" providerId="LiveId" clId="{D7FC9301-EAC8-4C2B-8C09-C15CBE44D93C}" dt="2021-05-04T10:49:48.636" v="352" actId="1076"/>
          <ac:picMkLst>
            <pc:docMk/>
            <pc:sldMk cId="2170344687" sldId="258"/>
            <ac:picMk id="5" creationId="{943C5445-D751-4453-888D-173818834DC7}"/>
          </ac:picMkLst>
        </pc:picChg>
        <pc:picChg chg="add del mod">
          <ac:chgData name="진우 김" userId="5178aeb836754bba" providerId="LiveId" clId="{D7FC9301-EAC8-4C2B-8C09-C15CBE44D93C}" dt="2021-05-04T10:49:29.277" v="344"/>
          <ac:picMkLst>
            <pc:docMk/>
            <pc:sldMk cId="2170344687" sldId="258"/>
            <ac:picMk id="6" creationId="{176C87FE-ACAD-40F1-9D1A-D36DF5C42925}"/>
          </ac:picMkLst>
        </pc:picChg>
      </pc:sldChg>
      <pc:sldChg chg="addSp delSp modSp add mod">
        <pc:chgData name="진우 김" userId="5178aeb836754bba" providerId="LiveId" clId="{D7FC9301-EAC8-4C2B-8C09-C15CBE44D93C}" dt="2021-05-04T10:51:56.343" v="531" actId="20577"/>
        <pc:sldMkLst>
          <pc:docMk/>
          <pc:sldMk cId="105817003" sldId="259"/>
        </pc:sldMkLst>
        <pc:spChg chg="mod">
          <ac:chgData name="진우 김" userId="5178aeb836754bba" providerId="LiveId" clId="{D7FC9301-EAC8-4C2B-8C09-C15CBE44D93C}" dt="2021-05-04T10:47:56.710" v="323" actId="1076"/>
          <ac:spMkLst>
            <pc:docMk/>
            <pc:sldMk cId="105817003" sldId="259"/>
            <ac:spMk id="2" creationId="{F58215F3-2CE5-4ABA-8CFF-8AFF166FE4E8}"/>
          </ac:spMkLst>
        </pc:spChg>
        <pc:spChg chg="mod ord">
          <ac:chgData name="진우 김" userId="5178aeb836754bba" providerId="LiveId" clId="{D7FC9301-EAC8-4C2B-8C09-C15CBE44D93C}" dt="2021-05-04T10:49:04.761" v="337" actId="14100"/>
          <ac:spMkLst>
            <pc:docMk/>
            <pc:sldMk cId="105817003" sldId="259"/>
            <ac:spMk id="6" creationId="{876F65B1-03E9-4BAD-98CD-A579E4296C5A}"/>
          </ac:spMkLst>
        </pc:spChg>
        <pc:spChg chg="add del mod">
          <ac:chgData name="진우 김" userId="5178aeb836754bba" providerId="LiveId" clId="{D7FC9301-EAC8-4C2B-8C09-C15CBE44D93C}" dt="2021-05-04T10:46:48.412" v="213" actId="21"/>
          <ac:spMkLst>
            <pc:docMk/>
            <pc:sldMk cId="105817003" sldId="259"/>
            <ac:spMk id="7" creationId="{1458FD54-E4DF-4C8A-B05F-D8C2AEC3C8A5}"/>
          </ac:spMkLst>
        </pc:spChg>
        <pc:spChg chg="add mod">
          <ac:chgData name="진우 김" userId="5178aeb836754bba" providerId="LiveId" clId="{D7FC9301-EAC8-4C2B-8C09-C15CBE44D93C}" dt="2021-05-04T10:51:56.343" v="531" actId="20577"/>
          <ac:spMkLst>
            <pc:docMk/>
            <pc:sldMk cId="105817003" sldId="259"/>
            <ac:spMk id="12" creationId="{9CC35A28-90B7-424D-B483-F0F0BD600FB9}"/>
          </ac:spMkLst>
        </pc:spChg>
        <pc:picChg chg="del">
          <ac:chgData name="진우 김" userId="5178aeb836754bba" providerId="LiveId" clId="{D7FC9301-EAC8-4C2B-8C09-C15CBE44D93C}" dt="2021-05-04T10:46:33.941" v="211" actId="21"/>
          <ac:picMkLst>
            <pc:docMk/>
            <pc:sldMk cId="105817003" sldId="259"/>
            <ac:picMk id="4" creationId="{27B45AFC-7E63-46A0-8084-41446C9BBD63}"/>
          </ac:picMkLst>
        </pc:picChg>
        <pc:picChg chg="add del mod modCrop">
          <ac:chgData name="진우 김" userId="5178aeb836754bba" providerId="LiveId" clId="{D7FC9301-EAC8-4C2B-8C09-C15CBE44D93C}" dt="2021-05-04T10:48:50.646" v="332" actId="21"/>
          <ac:picMkLst>
            <pc:docMk/>
            <pc:sldMk cId="105817003" sldId="259"/>
            <ac:picMk id="5" creationId="{E1DA460A-D291-45D1-B845-0F697DAC3DDC}"/>
          </ac:picMkLst>
        </pc:picChg>
        <pc:picChg chg="add mod modCrop">
          <ac:chgData name="진우 김" userId="5178aeb836754bba" providerId="LiveId" clId="{D7FC9301-EAC8-4C2B-8C09-C15CBE44D93C}" dt="2021-05-04T10:48:56.009" v="334" actId="14100"/>
          <ac:picMkLst>
            <pc:docMk/>
            <pc:sldMk cId="105817003" sldId="259"/>
            <ac:picMk id="11" creationId="{6AA3CE92-906F-42B6-BF0C-93D855C7F190}"/>
          </ac:picMkLst>
        </pc:picChg>
      </pc:sldChg>
      <pc:sldChg chg="add del">
        <pc:chgData name="진우 김" userId="5178aeb836754bba" providerId="LiveId" clId="{D7FC9301-EAC8-4C2B-8C09-C15CBE44D93C}" dt="2021-05-04T10:46:25.126" v="207"/>
        <pc:sldMkLst>
          <pc:docMk/>
          <pc:sldMk cId="1980175683" sldId="259"/>
        </pc:sldMkLst>
      </pc:sldChg>
      <pc:sldChg chg="addSp delSp modSp add mod">
        <pc:chgData name="진우 김" userId="5178aeb836754bba" providerId="LiveId" clId="{D7FC9301-EAC8-4C2B-8C09-C15CBE44D93C}" dt="2021-05-04T10:51:52.968" v="526" actId="20577"/>
        <pc:sldMkLst>
          <pc:docMk/>
          <pc:sldMk cId="2271217270" sldId="260"/>
        </pc:sldMkLst>
        <pc:spChg chg="mod">
          <ac:chgData name="진우 김" userId="5178aeb836754bba" providerId="LiveId" clId="{D7FC9301-EAC8-4C2B-8C09-C15CBE44D93C}" dt="2021-05-04T10:50:42.323" v="470"/>
          <ac:spMkLst>
            <pc:docMk/>
            <pc:sldMk cId="2271217270" sldId="260"/>
            <ac:spMk id="2" creationId="{F58215F3-2CE5-4ABA-8CFF-8AFF166FE4E8}"/>
          </ac:spMkLst>
        </pc:spChg>
        <pc:spChg chg="mod ord">
          <ac:chgData name="진우 김" userId="5178aeb836754bba" providerId="LiveId" clId="{D7FC9301-EAC8-4C2B-8C09-C15CBE44D93C}" dt="2021-05-04T10:51:43.847" v="486" actId="1076"/>
          <ac:spMkLst>
            <pc:docMk/>
            <pc:sldMk cId="2271217270" sldId="260"/>
            <ac:spMk id="6" creationId="{876F65B1-03E9-4BAD-98CD-A579E4296C5A}"/>
          </ac:spMkLst>
        </pc:spChg>
        <pc:spChg chg="mod">
          <ac:chgData name="진우 김" userId="5178aeb836754bba" providerId="LiveId" clId="{D7FC9301-EAC8-4C2B-8C09-C15CBE44D93C}" dt="2021-05-04T10:51:52.968" v="526" actId="20577"/>
          <ac:spMkLst>
            <pc:docMk/>
            <pc:sldMk cId="2271217270" sldId="260"/>
            <ac:spMk id="12" creationId="{9CC35A28-90B7-424D-B483-F0F0BD600FB9}"/>
          </ac:spMkLst>
        </pc:spChg>
        <pc:picChg chg="add mod modCrop">
          <ac:chgData name="진우 김" userId="5178aeb836754bba" providerId="LiveId" clId="{D7FC9301-EAC8-4C2B-8C09-C15CBE44D93C}" dt="2021-05-04T10:51:40.652" v="485" actId="1076"/>
          <ac:picMkLst>
            <pc:docMk/>
            <pc:sldMk cId="2271217270" sldId="260"/>
            <ac:picMk id="4" creationId="{78815DA2-2B8B-4FE0-893F-68D38F5C0225}"/>
          </ac:picMkLst>
        </pc:picChg>
        <pc:picChg chg="del">
          <ac:chgData name="진우 김" userId="5178aeb836754bba" providerId="LiveId" clId="{D7FC9301-EAC8-4C2B-8C09-C15CBE44D93C}" dt="2021-05-04T10:51:00.376" v="475" actId="21"/>
          <ac:picMkLst>
            <pc:docMk/>
            <pc:sldMk cId="2271217270" sldId="260"/>
            <ac:picMk id="11" creationId="{6AA3CE92-906F-42B6-BF0C-93D855C7F190}"/>
          </ac:picMkLst>
        </pc:picChg>
      </pc:sldChg>
      <pc:sldChg chg="addSp delSp modSp add mod">
        <pc:chgData name="진우 김" userId="5178aeb836754bba" providerId="LiveId" clId="{D7FC9301-EAC8-4C2B-8C09-C15CBE44D93C}" dt="2021-05-04T11:05:43.919" v="1058" actId="20577"/>
        <pc:sldMkLst>
          <pc:docMk/>
          <pc:sldMk cId="2287072941" sldId="261"/>
        </pc:sldMkLst>
        <pc:spChg chg="mod">
          <ac:chgData name="진우 김" userId="5178aeb836754bba" providerId="LiveId" clId="{D7FC9301-EAC8-4C2B-8C09-C15CBE44D93C}" dt="2021-05-04T11:05:43.919" v="1058" actId="20577"/>
          <ac:spMkLst>
            <pc:docMk/>
            <pc:sldMk cId="2287072941" sldId="261"/>
            <ac:spMk id="2" creationId="{F58215F3-2CE5-4ABA-8CFF-8AFF166FE4E8}"/>
          </ac:spMkLst>
        </pc:spChg>
        <pc:spChg chg="mod ord">
          <ac:chgData name="진우 김" userId="5178aeb836754bba" providerId="LiveId" clId="{D7FC9301-EAC8-4C2B-8C09-C15CBE44D93C}" dt="2021-05-04T10:54:50.530" v="588" actId="1076"/>
          <ac:spMkLst>
            <pc:docMk/>
            <pc:sldMk cId="2287072941" sldId="261"/>
            <ac:spMk id="6" creationId="{876F65B1-03E9-4BAD-98CD-A579E4296C5A}"/>
          </ac:spMkLst>
        </pc:spChg>
        <pc:spChg chg="mod">
          <ac:chgData name="진우 김" userId="5178aeb836754bba" providerId="LiveId" clId="{D7FC9301-EAC8-4C2B-8C09-C15CBE44D93C}" dt="2021-05-04T10:55:09.778" v="655" actId="1076"/>
          <ac:spMkLst>
            <pc:docMk/>
            <pc:sldMk cId="2287072941" sldId="261"/>
            <ac:spMk id="12" creationId="{9CC35A28-90B7-424D-B483-F0F0BD600FB9}"/>
          </ac:spMkLst>
        </pc:spChg>
        <pc:picChg chg="del">
          <ac:chgData name="진우 김" userId="5178aeb836754bba" providerId="LiveId" clId="{D7FC9301-EAC8-4C2B-8C09-C15CBE44D93C}" dt="2021-05-04T10:54:37.909" v="583" actId="21"/>
          <ac:picMkLst>
            <pc:docMk/>
            <pc:sldMk cId="2287072941" sldId="261"/>
            <ac:picMk id="4" creationId="{78815DA2-2B8B-4FE0-893F-68D38F5C0225}"/>
          </ac:picMkLst>
        </pc:picChg>
        <pc:picChg chg="add mod modCrop">
          <ac:chgData name="진우 김" userId="5178aeb836754bba" providerId="LiveId" clId="{D7FC9301-EAC8-4C2B-8C09-C15CBE44D93C}" dt="2021-05-04T10:54:45.288" v="587" actId="14100"/>
          <ac:picMkLst>
            <pc:docMk/>
            <pc:sldMk cId="2287072941" sldId="261"/>
            <ac:picMk id="5" creationId="{0812E187-C41B-4473-9639-A0631BB96CA0}"/>
          </ac:picMkLst>
        </pc:picChg>
      </pc:sldChg>
      <pc:sldChg chg="addSp delSp modSp add mod">
        <pc:chgData name="진우 김" userId="5178aeb836754bba" providerId="LiveId" clId="{D7FC9301-EAC8-4C2B-8C09-C15CBE44D93C}" dt="2021-05-04T11:01:02.586" v="873"/>
        <pc:sldMkLst>
          <pc:docMk/>
          <pc:sldMk cId="1711775790" sldId="262"/>
        </pc:sldMkLst>
        <pc:spChg chg="mod">
          <ac:chgData name="진우 김" userId="5178aeb836754bba" providerId="LiveId" clId="{D7FC9301-EAC8-4C2B-8C09-C15CBE44D93C}" dt="2021-05-04T10:57:21.548" v="681"/>
          <ac:spMkLst>
            <pc:docMk/>
            <pc:sldMk cId="1711775790" sldId="262"/>
            <ac:spMk id="2" creationId="{F58215F3-2CE5-4ABA-8CFF-8AFF166FE4E8}"/>
          </ac:spMkLst>
        </pc:spChg>
        <pc:spChg chg="add del mod">
          <ac:chgData name="진우 김" userId="5178aeb836754bba" providerId="LiveId" clId="{D7FC9301-EAC8-4C2B-8C09-C15CBE44D93C}" dt="2021-05-04T10:58:11.164" v="684" actId="22"/>
          <ac:spMkLst>
            <pc:docMk/>
            <pc:sldMk cId="1711775790" sldId="262"/>
            <ac:spMk id="5" creationId="{48311EA6-A442-4AFE-BF4F-CEF488A1E16A}"/>
          </ac:spMkLst>
        </pc:spChg>
        <pc:spChg chg="mod ord">
          <ac:chgData name="진우 김" userId="5178aeb836754bba" providerId="LiveId" clId="{D7FC9301-EAC8-4C2B-8C09-C15CBE44D93C}" dt="2021-05-04T10:58:51.748" v="698" actId="14100"/>
          <ac:spMkLst>
            <pc:docMk/>
            <pc:sldMk cId="1711775790" sldId="262"/>
            <ac:spMk id="6" creationId="{876F65B1-03E9-4BAD-98CD-A579E4296C5A}"/>
          </ac:spMkLst>
        </pc:spChg>
        <pc:spChg chg="add mod">
          <ac:chgData name="진우 김" userId="5178aeb836754bba" providerId="LiveId" clId="{D7FC9301-EAC8-4C2B-8C09-C15CBE44D93C}" dt="2021-05-04T11:00:18.235" v="760" actId="20577"/>
          <ac:spMkLst>
            <pc:docMk/>
            <pc:sldMk cId="1711775790" sldId="262"/>
            <ac:spMk id="19" creationId="{CF2E9424-EF7E-43B3-BCA6-3499A7910A15}"/>
          </ac:spMkLst>
        </pc:spChg>
        <pc:spChg chg="add mod">
          <ac:chgData name="진우 김" userId="5178aeb836754bba" providerId="LiveId" clId="{D7FC9301-EAC8-4C2B-8C09-C15CBE44D93C}" dt="2021-05-04T11:00:46.992" v="824" actId="1076"/>
          <ac:spMkLst>
            <pc:docMk/>
            <pc:sldMk cId="1711775790" sldId="262"/>
            <ac:spMk id="20" creationId="{86AC1EE2-6F0F-44E8-8D01-046DA5948B30}"/>
          </ac:spMkLst>
        </pc:spChg>
        <pc:spChg chg="add mod">
          <ac:chgData name="진우 김" userId="5178aeb836754bba" providerId="LiveId" clId="{D7FC9301-EAC8-4C2B-8C09-C15CBE44D93C}" dt="2021-05-04T11:00:43.705" v="823" actId="20577"/>
          <ac:spMkLst>
            <pc:docMk/>
            <pc:sldMk cId="1711775790" sldId="262"/>
            <ac:spMk id="21" creationId="{8E538236-DE24-47E6-92BF-8DA3364FB3A3}"/>
          </ac:spMkLst>
        </pc:spChg>
        <pc:spChg chg="add mod">
          <ac:chgData name="진우 김" userId="5178aeb836754bba" providerId="LiveId" clId="{D7FC9301-EAC8-4C2B-8C09-C15CBE44D93C}" dt="2021-05-04T11:01:02.586" v="873"/>
          <ac:spMkLst>
            <pc:docMk/>
            <pc:sldMk cId="1711775790" sldId="262"/>
            <ac:spMk id="23" creationId="{2FA1D1F2-BDCD-4354-A7F3-E896B8538DF9}"/>
          </ac:spMkLst>
        </pc:spChg>
        <pc:picChg chg="del mod">
          <ac:chgData name="진우 김" userId="5178aeb836754bba" providerId="LiveId" clId="{D7FC9301-EAC8-4C2B-8C09-C15CBE44D93C}" dt="2021-05-04T10:58:07.849" v="683" actId="21"/>
          <ac:picMkLst>
            <pc:docMk/>
            <pc:sldMk cId="1711775790" sldId="262"/>
            <ac:picMk id="4" creationId="{27B45AFC-7E63-46A0-8084-41446C9BBD63}"/>
          </ac:picMkLst>
        </pc:picChg>
        <pc:picChg chg="add mod ord modCrop">
          <ac:chgData name="진우 김" userId="5178aeb836754bba" providerId="LiveId" clId="{D7FC9301-EAC8-4C2B-8C09-C15CBE44D93C}" dt="2021-05-04T10:58:46.360" v="696" actId="1076"/>
          <ac:picMkLst>
            <pc:docMk/>
            <pc:sldMk cId="1711775790" sldId="262"/>
            <ac:picMk id="8" creationId="{E2884299-E586-4915-B0D2-B1EFCD8D79E5}"/>
          </ac:picMkLst>
        </pc:picChg>
        <pc:cxnChg chg="add">
          <ac:chgData name="진우 김" userId="5178aeb836754bba" providerId="LiveId" clId="{D7FC9301-EAC8-4C2B-8C09-C15CBE44D93C}" dt="2021-05-04T10:59:15.962" v="699" actId="11529"/>
          <ac:cxnSpMkLst>
            <pc:docMk/>
            <pc:sldMk cId="1711775790" sldId="262"/>
            <ac:cxnSpMk id="10" creationId="{BE9BF46B-950C-45DF-901D-7F1EF61E348D}"/>
          </ac:cxnSpMkLst>
        </pc:cxnChg>
        <pc:cxnChg chg="add">
          <ac:chgData name="진우 김" userId="5178aeb836754bba" providerId="LiveId" clId="{D7FC9301-EAC8-4C2B-8C09-C15CBE44D93C}" dt="2021-05-04T10:59:22.474" v="700" actId="11529"/>
          <ac:cxnSpMkLst>
            <pc:docMk/>
            <pc:sldMk cId="1711775790" sldId="262"/>
            <ac:cxnSpMk id="12" creationId="{9E2031BE-359A-4EAF-A466-E2C276053BE1}"/>
          </ac:cxnSpMkLst>
        </pc:cxnChg>
        <pc:cxnChg chg="add mod">
          <ac:chgData name="진우 김" userId="5178aeb836754bba" providerId="LiveId" clId="{D7FC9301-EAC8-4C2B-8C09-C15CBE44D93C}" dt="2021-05-04T11:00:49.473" v="825" actId="14100"/>
          <ac:cxnSpMkLst>
            <pc:docMk/>
            <pc:sldMk cId="1711775790" sldId="262"/>
            <ac:cxnSpMk id="14" creationId="{A8291135-7186-42CE-B7CD-996AE39DE55B}"/>
          </ac:cxnSpMkLst>
        </pc:cxnChg>
        <pc:cxnChg chg="add">
          <ac:chgData name="진우 김" userId="5178aeb836754bba" providerId="LiveId" clId="{D7FC9301-EAC8-4C2B-8C09-C15CBE44D93C}" dt="2021-05-04T10:59:33.780" v="702" actId="11529"/>
          <ac:cxnSpMkLst>
            <pc:docMk/>
            <pc:sldMk cId="1711775790" sldId="262"/>
            <ac:cxnSpMk id="16" creationId="{B39BBDD6-C60F-4D3F-81BB-696783A6503F}"/>
          </ac:cxnSpMkLst>
        </pc:cxnChg>
        <pc:cxnChg chg="add">
          <ac:chgData name="진우 김" userId="5178aeb836754bba" providerId="LiveId" clId="{D7FC9301-EAC8-4C2B-8C09-C15CBE44D93C}" dt="2021-05-04T10:59:42.729" v="703" actId="11529"/>
          <ac:cxnSpMkLst>
            <pc:docMk/>
            <pc:sldMk cId="1711775790" sldId="262"/>
            <ac:cxnSpMk id="18" creationId="{C978AA1B-BFEC-4CAF-8371-24E46D39B4F5}"/>
          </ac:cxnSpMkLst>
        </pc:cxnChg>
      </pc:sldChg>
      <pc:sldChg chg="addSp delSp modSp add mod">
        <pc:chgData name="진우 김" userId="5178aeb836754bba" providerId="LiveId" clId="{D7FC9301-EAC8-4C2B-8C09-C15CBE44D93C}" dt="2021-05-04T11:05:26.835" v="1057" actId="1076"/>
        <pc:sldMkLst>
          <pc:docMk/>
          <pc:sldMk cId="395924945" sldId="263"/>
        </pc:sldMkLst>
        <pc:spChg chg="mod">
          <ac:chgData name="진우 김" userId="5178aeb836754bba" providerId="LiveId" clId="{D7FC9301-EAC8-4C2B-8C09-C15CBE44D93C}" dt="2021-05-04T11:01:27.399" v="887" actId="20577"/>
          <ac:spMkLst>
            <pc:docMk/>
            <pc:sldMk cId="395924945" sldId="263"/>
            <ac:spMk id="2" creationId="{F58215F3-2CE5-4ABA-8CFF-8AFF166FE4E8}"/>
          </ac:spMkLst>
        </pc:spChg>
        <pc:spChg chg="add del mod">
          <ac:chgData name="진우 김" userId="5178aeb836754bba" providerId="LiveId" clId="{D7FC9301-EAC8-4C2B-8C09-C15CBE44D93C}" dt="2021-05-04T11:03:37.775" v="945" actId="21"/>
          <ac:spMkLst>
            <pc:docMk/>
            <pc:sldMk cId="395924945" sldId="263"/>
            <ac:spMk id="4" creationId="{4863A65C-6A79-44E5-96BF-86F568B210E4}"/>
          </ac:spMkLst>
        </pc:spChg>
        <pc:spChg chg="del">
          <ac:chgData name="진우 김" userId="5178aeb836754bba" providerId="LiveId" clId="{D7FC9301-EAC8-4C2B-8C09-C15CBE44D93C}" dt="2021-05-04T11:03:40.521" v="947" actId="21"/>
          <ac:spMkLst>
            <pc:docMk/>
            <pc:sldMk cId="395924945" sldId="263"/>
            <ac:spMk id="6" creationId="{876F65B1-03E9-4BAD-98CD-A579E4296C5A}"/>
          </ac:spMkLst>
        </pc:spChg>
        <pc:spChg chg="mod">
          <ac:chgData name="진우 김" userId="5178aeb836754bba" providerId="LiveId" clId="{D7FC9301-EAC8-4C2B-8C09-C15CBE44D93C}" dt="2021-05-04T11:05:25.463" v="1056" actId="1076"/>
          <ac:spMkLst>
            <pc:docMk/>
            <pc:sldMk cId="395924945" sldId="263"/>
            <ac:spMk id="19" creationId="{CF2E9424-EF7E-43B3-BCA6-3499A7910A15}"/>
          </ac:spMkLst>
        </pc:spChg>
        <pc:spChg chg="mod">
          <ac:chgData name="진우 김" userId="5178aeb836754bba" providerId="LiveId" clId="{D7FC9301-EAC8-4C2B-8C09-C15CBE44D93C}" dt="2021-05-04T11:04:54.998" v="1050" actId="1076"/>
          <ac:spMkLst>
            <pc:docMk/>
            <pc:sldMk cId="395924945" sldId="263"/>
            <ac:spMk id="20" creationId="{86AC1EE2-6F0F-44E8-8D01-046DA5948B30}"/>
          </ac:spMkLst>
        </pc:spChg>
        <pc:spChg chg="mod">
          <ac:chgData name="진우 김" userId="5178aeb836754bba" providerId="LiveId" clId="{D7FC9301-EAC8-4C2B-8C09-C15CBE44D93C}" dt="2021-05-04T11:05:26.835" v="1057" actId="1076"/>
          <ac:spMkLst>
            <pc:docMk/>
            <pc:sldMk cId="395924945" sldId="263"/>
            <ac:spMk id="21" creationId="{8E538236-DE24-47E6-92BF-8DA3364FB3A3}"/>
          </ac:spMkLst>
        </pc:spChg>
        <pc:spChg chg="del mod">
          <ac:chgData name="진우 김" userId="5178aeb836754bba" providerId="LiveId" clId="{D7FC9301-EAC8-4C2B-8C09-C15CBE44D93C}" dt="2021-05-04T11:04:24.877" v="967" actId="21"/>
          <ac:spMkLst>
            <pc:docMk/>
            <pc:sldMk cId="395924945" sldId="263"/>
            <ac:spMk id="23" creationId="{2FA1D1F2-BDCD-4354-A7F3-E896B8538DF9}"/>
          </ac:spMkLst>
        </pc:spChg>
        <pc:picChg chg="del">
          <ac:chgData name="진우 김" userId="5178aeb836754bba" providerId="LiveId" clId="{D7FC9301-EAC8-4C2B-8C09-C15CBE44D93C}" dt="2021-05-04T11:03:35.115" v="944" actId="21"/>
          <ac:picMkLst>
            <pc:docMk/>
            <pc:sldMk cId="395924945" sldId="263"/>
            <ac:picMk id="8" creationId="{E2884299-E586-4915-B0D2-B1EFCD8D79E5}"/>
          </ac:picMkLst>
        </pc:picChg>
        <pc:picChg chg="add mod">
          <ac:chgData name="진우 김" userId="5178aeb836754bba" providerId="LiveId" clId="{D7FC9301-EAC8-4C2B-8C09-C15CBE44D93C}" dt="2021-05-04T11:05:01.906" v="1052" actId="1076"/>
          <ac:picMkLst>
            <pc:docMk/>
            <pc:sldMk cId="395924945" sldId="263"/>
            <ac:picMk id="15" creationId="{03085410-C3C6-4949-BBFE-906714CD03CE}"/>
          </ac:picMkLst>
        </pc:picChg>
        <pc:cxnChg chg="del mod">
          <ac:chgData name="진우 김" userId="5178aeb836754bba" providerId="LiveId" clId="{D7FC9301-EAC8-4C2B-8C09-C15CBE44D93C}" dt="2021-05-04T11:04:18.902" v="961" actId="21"/>
          <ac:cxnSpMkLst>
            <pc:docMk/>
            <pc:sldMk cId="395924945" sldId="263"/>
            <ac:cxnSpMk id="12" creationId="{9E2031BE-359A-4EAF-A466-E2C276053BE1}"/>
          </ac:cxnSpMkLst>
        </pc:cxnChg>
        <pc:cxnChg chg="del mod">
          <ac:chgData name="진우 김" userId="5178aeb836754bba" providerId="LiveId" clId="{D7FC9301-EAC8-4C2B-8C09-C15CBE44D93C}" dt="2021-05-04T11:04:19.622" v="962" actId="21"/>
          <ac:cxnSpMkLst>
            <pc:docMk/>
            <pc:sldMk cId="395924945" sldId="263"/>
            <ac:cxnSpMk id="14" creationId="{A8291135-7186-42CE-B7CD-996AE39DE55B}"/>
          </ac:cxnSpMkLst>
        </pc:cxnChg>
        <pc:cxnChg chg="del mod">
          <ac:chgData name="진우 김" userId="5178aeb836754bba" providerId="LiveId" clId="{D7FC9301-EAC8-4C2B-8C09-C15CBE44D93C}" dt="2021-05-04T11:04:20.385" v="963" actId="21"/>
          <ac:cxnSpMkLst>
            <pc:docMk/>
            <pc:sldMk cId="395924945" sldId="263"/>
            <ac:cxnSpMk id="16" creationId="{B39BBDD6-C60F-4D3F-81BB-696783A6503F}"/>
          </ac:cxnSpMkLst>
        </pc:cxnChg>
        <pc:cxnChg chg="add">
          <ac:chgData name="진우 김" userId="5178aeb836754bba" providerId="LiveId" clId="{D7FC9301-EAC8-4C2B-8C09-C15CBE44D93C}" dt="2021-05-04T11:05:07.194" v="1053" actId="11529"/>
          <ac:cxnSpMkLst>
            <pc:docMk/>
            <pc:sldMk cId="395924945" sldId="263"/>
            <ac:cxnSpMk id="17" creationId="{05FA6037-6BAD-4B5A-8387-91135B416164}"/>
          </ac:cxnSpMkLst>
        </pc:cxnChg>
        <pc:cxnChg chg="del mod">
          <ac:chgData name="진우 김" userId="5178aeb836754bba" providerId="LiveId" clId="{D7FC9301-EAC8-4C2B-8C09-C15CBE44D93C}" dt="2021-05-04T11:04:21.015" v="964" actId="21"/>
          <ac:cxnSpMkLst>
            <pc:docMk/>
            <pc:sldMk cId="395924945" sldId="263"/>
            <ac:cxnSpMk id="18" creationId="{C978AA1B-BFEC-4CAF-8371-24E46D39B4F5}"/>
          </ac:cxnSpMkLst>
        </pc:cxnChg>
        <pc:cxnChg chg="add">
          <ac:chgData name="진우 김" userId="5178aeb836754bba" providerId="LiveId" clId="{D7FC9301-EAC8-4C2B-8C09-C15CBE44D93C}" dt="2021-05-04T11:05:11.594" v="1054" actId="11529"/>
          <ac:cxnSpMkLst>
            <pc:docMk/>
            <pc:sldMk cId="395924945" sldId="263"/>
            <ac:cxnSpMk id="24" creationId="{2473B9AD-C5FC-4506-9428-BD414891FCF3}"/>
          </ac:cxnSpMkLst>
        </pc:cxnChg>
        <pc:cxnChg chg="add">
          <ac:chgData name="진우 김" userId="5178aeb836754bba" providerId="LiveId" clId="{D7FC9301-EAC8-4C2B-8C09-C15CBE44D93C}" dt="2021-05-04T11:05:16.319" v="1055" actId="11529"/>
          <ac:cxnSpMkLst>
            <pc:docMk/>
            <pc:sldMk cId="395924945" sldId="263"/>
            <ac:cxnSpMk id="26" creationId="{D5FACF3E-4307-4129-A379-D84B04DFF156}"/>
          </ac:cxnSpMkLst>
        </pc:cxnChg>
      </pc:sldChg>
      <pc:sldChg chg="addSp delSp modSp add mod">
        <pc:chgData name="진우 김" userId="5178aeb836754bba" providerId="LiveId" clId="{D7FC9301-EAC8-4C2B-8C09-C15CBE44D93C}" dt="2021-05-04T11:03:27.053" v="941" actId="20577"/>
        <pc:sldMkLst>
          <pc:docMk/>
          <pc:sldMk cId="3671500362" sldId="264"/>
        </pc:sldMkLst>
        <pc:spChg chg="mod">
          <ac:chgData name="진우 김" userId="5178aeb836754bba" providerId="LiveId" clId="{D7FC9301-EAC8-4C2B-8C09-C15CBE44D93C}" dt="2021-05-04T11:03:27.053" v="941" actId="20577"/>
          <ac:spMkLst>
            <pc:docMk/>
            <pc:sldMk cId="3671500362" sldId="264"/>
            <ac:spMk id="7" creationId="{CB0B8B46-2473-4FC7-B98F-2956821E732F}"/>
          </ac:spMkLst>
        </pc:spChg>
        <pc:spChg chg="add del mod">
          <ac:chgData name="진우 김" userId="5178aeb836754bba" providerId="LiveId" clId="{D7FC9301-EAC8-4C2B-8C09-C15CBE44D93C}" dt="2021-05-04T11:02:57.766" v="936" actId="21"/>
          <ac:spMkLst>
            <pc:docMk/>
            <pc:sldMk cId="3671500362" sldId="264"/>
            <ac:spMk id="8" creationId="{BE88B846-044F-4ACA-BE99-4E68CF2DB076}"/>
          </ac:spMkLst>
        </pc:spChg>
        <pc:picChg chg="add mod modCrop">
          <ac:chgData name="진우 김" userId="5178aeb836754bba" providerId="LiveId" clId="{D7FC9301-EAC8-4C2B-8C09-C15CBE44D93C}" dt="2021-05-04T11:03:05.278" v="939" actId="14100"/>
          <ac:picMkLst>
            <pc:docMk/>
            <pc:sldMk cId="3671500362" sldId="264"/>
            <ac:picMk id="4" creationId="{B6DF58AB-4D1A-48B4-A365-A3149EEBAE9F}"/>
          </ac:picMkLst>
        </pc:picChg>
        <pc:picChg chg="del">
          <ac:chgData name="진우 김" userId="5178aeb836754bba" providerId="LiveId" clId="{D7FC9301-EAC8-4C2B-8C09-C15CBE44D93C}" dt="2021-05-04T11:02:54.638" v="935" actId="21"/>
          <ac:picMkLst>
            <pc:docMk/>
            <pc:sldMk cId="3671500362" sldId="264"/>
            <ac:picMk id="5" creationId="{943C5445-D751-4453-888D-173818834DC7}"/>
          </ac:picMkLst>
        </pc:picChg>
      </pc:sldChg>
      <pc:sldChg chg="addSp delSp modSp add del mod ord">
        <pc:chgData name="진우 김" userId="5178aeb836754bba" providerId="LiveId" clId="{D7FC9301-EAC8-4C2B-8C09-C15CBE44D93C}" dt="2021-05-04T11:44:44.569" v="1508" actId="2696"/>
        <pc:sldMkLst>
          <pc:docMk/>
          <pc:sldMk cId="737451488" sldId="265"/>
        </pc:sldMkLst>
        <pc:spChg chg="mod">
          <ac:chgData name="진우 김" userId="5178aeb836754bba" providerId="LiveId" clId="{D7FC9301-EAC8-4C2B-8C09-C15CBE44D93C}" dt="2021-05-04T11:08:05.304" v="1196" actId="1076"/>
          <ac:spMkLst>
            <pc:docMk/>
            <pc:sldMk cId="737451488" sldId="265"/>
            <ac:spMk id="2" creationId="{F58215F3-2CE5-4ABA-8CFF-8AFF166FE4E8}"/>
          </ac:spMkLst>
        </pc:spChg>
        <pc:spChg chg="mod ord">
          <ac:chgData name="진우 김" userId="5178aeb836754bba" providerId="LiveId" clId="{D7FC9301-EAC8-4C2B-8C09-C15CBE44D93C}" dt="2021-05-04T11:07:42.051" v="1116" actId="14100"/>
          <ac:spMkLst>
            <pc:docMk/>
            <pc:sldMk cId="737451488" sldId="265"/>
            <ac:spMk id="6" creationId="{876F65B1-03E9-4BAD-98CD-A579E4296C5A}"/>
          </ac:spMkLst>
        </pc:spChg>
        <pc:spChg chg="mod">
          <ac:chgData name="진우 김" userId="5178aeb836754bba" providerId="LiveId" clId="{D7FC9301-EAC8-4C2B-8C09-C15CBE44D93C}" dt="2021-05-04T11:07:57.977" v="1195" actId="20577"/>
          <ac:spMkLst>
            <pc:docMk/>
            <pc:sldMk cId="737451488" sldId="265"/>
            <ac:spMk id="12" creationId="{9CC35A28-90B7-424D-B483-F0F0BD600FB9}"/>
          </ac:spMkLst>
        </pc:spChg>
        <pc:picChg chg="del">
          <ac:chgData name="진우 김" userId="5178aeb836754bba" providerId="LiveId" clId="{D7FC9301-EAC8-4C2B-8C09-C15CBE44D93C}" dt="2021-05-04T11:07:27.059" v="1108" actId="21"/>
          <ac:picMkLst>
            <pc:docMk/>
            <pc:sldMk cId="737451488" sldId="265"/>
            <ac:picMk id="4" creationId="{78815DA2-2B8B-4FE0-893F-68D38F5C0225}"/>
          </ac:picMkLst>
        </pc:picChg>
        <pc:picChg chg="add mod modCrop">
          <ac:chgData name="진우 김" userId="5178aeb836754bba" providerId="LiveId" clId="{D7FC9301-EAC8-4C2B-8C09-C15CBE44D93C}" dt="2021-05-04T11:07:38.181" v="1114" actId="1076"/>
          <ac:picMkLst>
            <pc:docMk/>
            <pc:sldMk cId="737451488" sldId="265"/>
            <ac:picMk id="5" creationId="{8D74B1AA-9603-4A7F-AB1F-3752F7CC65FD}"/>
          </ac:picMkLst>
        </pc:picChg>
      </pc:sldChg>
      <pc:sldChg chg="add del">
        <pc:chgData name="진우 김" userId="5178aeb836754bba" providerId="LiveId" clId="{D7FC9301-EAC8-4C2B-8C09-C15CBE44D93C}" dt="2021-05-04T11:40:07.227" v="1199" actId="2696"/>
        <pc:sldMkLst>
          <pc:docMk/>
          <pc:sldMk cId="590293944" sldId="266"/>
        </pc:sldMkLst>
      </pc:sldChg>
      <pc:sldChg chg="addSp delSp modSp add mod">
        <pc:chgData name="진우 김" userId="5178aeb836754bba" providerId="LiveId" clId="{D7FC9301-EAC8-4C2B-8C09-C15CBE44D93C}" dt="2021-05-04T11:42:53.001" v="1484" actId="14100"/>
        <pc:sldMkLst>
          <pc:docMk/>
          <pc:sldMk cId="3736536010" sldId="267"/>
        </pc:sldMkLst>
        <pc:spChg chg="mod">
          <ac:chgData name="진우 김" userId="5178aeb836754bba" providerId="LiveId" clId="{D7FC9301-EAC8-4C2B-8C09-C15CBE44D93C}" dt="2021-05-04T11:40:18.979" v="1229"/>
          <ac:spMkLst>
            <pc:docMk/>
            <pc:sldMk cId="3736536010" sldId="267"/>
            <ac:spMk id="2" creationId="{F58215F3-2CE5-4ABA-8CFF-8AFF166FE4E8}"/>
          </ac:spMkLst>
        </pc:spChg>
        <pc:spChg chg="add del mod">
          <ac:chgData name="진우 김" userId="5178aeb836754bba" providerId="LiveId" clId="{D7FC9301-EAC8-4C2B-8C09-C15CBE44D93C}" dt="2021-05-04T11:40:43.575" v="1236" actId="21"/>
          <ac:spMkLst>
            <pc:docMk/>
            <pc:sldMk cId="3736536010" sldId="267"/>
            <ac:spMk id="4" creationId="{771311A5-3B07-429E-A902-59020CCF6D30}"/>
          </ac:spMkLst>
        </pc:spChg>
        <pc:spChg chg="mod ord">
          <ac:chgData name="진우 김" userId="5178aeb836754bba" providerId="LiveId" clId="{D7FC9301-EAC8-4C2B-8C09-C15CBE44D93C}" dt="2021-05-04T11:41:27.997" v="1255" actId="14100"/>
          <ac:spMkLst>
            <pc:docMk/>
            <pc:sldMk cId="3736536010" sldId="267"/>
            <ac:spMk id="6" creationId="{876F65B1-03E9-4BAD-98CD-A579E4296C5A}"/>
          </ac:spMkLst>
        </pc:spChg>
        <pc:spChg chg="add del">
          <ac:chgData name="진우 김" userId="5178aeb836754bba" providerId="LiveId" clId="{D7FC9301-EAC8-4C2B-8C09-C15CBE44D93C}" dt="2021-05-04T11:41:50.992" v="1260" actId="21"/>
          <ac:spMkLst>
            <pc:docMk/>
            <pc:sldMk cId="3736536010" sldId="267"/>
            <ac:spMk id="15" creationId="{12B3EB11-6A0A-4F0D-9271-08FBDE2287C8}"/>
          </ac:spMkLst>
        </pc:spChg>
        <pc:spChg chg="mod">
          <ac:chgData name="진우 김" userId="5178aeb836754bba" providerId="LiveId" clId="{D7FC9301-EAC8-4C2B-8C09-C15CBE44D93C}" dt="2021-05-04T11:42:11.106" v="1337"/>
          <ac:spMkLst>
            <pc:docMk/>
            <pc:sldMk cId="3736536010" sldId="267"/>
            <ac:spMk id="19" creationId="{CF2E9424-EF7E-43B3-BCA6-3499A7910A15}"/>
          </ac:spMkLst>
        </pc:spChg>
        <pc:spChg chg="mod">
          <ac:chgData name="진우 김" userId="5178aeb836754bba" providerId="LiveId" clId="{D7FC9301-EAC8-4C2B-8C09-C15CBE44D93C}" dt="2021-05-04T11:42:16.046" v="1365"/>
          <ac:spMkLst>
            <pc:docMk/>
            <pc:sldMk cId="3736536010" sldId="267"/>
            <ac:spMk id="20" creationId="{86AC1EE2-6F0F-44E8-8D01-046DA5948B30}"/>
          </ac:spMkLst>
        </pc:spChg>
        <pc:spChg chg="mod">
          <ac:chgData name="진우 김" userId="5178aeb836754bba" providerId="LiveId" clId="{D7FC9301-EAC8-4C2B-8C09-C15CBE44D93C}" dt="2021-05-04T11:42:20.895" v="1393"/>
          <ac:spMkLst>
            <pc:docMk/>
            <pc:sldMk cId="3736536010" sldId="267"/>
            <ac:spMk id="21" creationId="{8E538236-DE24-47E6-92BF-8DA3364FB3A3}"/>
          </ac:spMkLst>
        </pc:spChg>
        <pc:spChg chg="add mod">
          <ac:chgData name="진우 김" userId="5178aeb836754bba" providerId="LiveId" clId="{D7FC9301-EAC8-4C2B-8C09-C15CBE44D93C}" dt="2021-05-04T11:42:53.001" v="1484" actId="14100"/>
          <ac:spMkLst>
            <pc:docMk/>
            <pc:sldMk cId="3736536010" sldId="267"/>
            <ac:spMk id="22" creationId="{29FA0CCB-8A4D-46EA-B8AF-90876E68BBF2}"/>
          </ac:spMkLst>
        </pc:spChg>
        <pc:spChg chg="mod">
          <ac:chgData name="진우 김" userId="5178aeb836754bba" providerId="LiveId" clId="{D7FC9301-EAC8-4C2B-8C09-C15CBE44D93C}" dt="2021-05-04T11:42:42.719" v="1481"/>
          <ac:spMkLst>
            <pc:docMk/>
            <pc:sldMk cId="3736536010" sldId="267"/>
            <ac:spMk id="23" creationId="{2FA1D1F2-BDCD-4354-A7F3-E896B8538DF9}"/>
          </ac:spMkLst>
        </pc:spChg>
        <pc:picChg chg="add mod ord modCrop">
          <ac:chgData name="진우 김" userId="5178aeb836754bba" providerId="LiveId" clId="{D7FC9301-EAC8-4C2B-8C09-C15CBE44D93C}" dt="2021-05-04T11:41:21.640" v="1253" actId="1076"/>
          <ac:picMkLst>
            <pc:docMk/>
            <pc:sldMk cId="3736536010" sldId="267"/>
            <ac:picMk id="7" creationId="{697E91D2-E455-422C-8090-DB548BE1C235}"/>
          </ac:picMkLst>
        </pc:picChg>
        <pc:picChg chg="del">
          <ac:chgData name="진우 김" userId="5178aeb836754bba" providerId="LiveId" clId="{D7FC9301-EAC8-4C2B-8C09-C15CBE44D93C}" dt="2021-05-04T11:40:21.508" v="1230" actId="21"/>
          <ac:picMkLst>
            <pc:docMk/>
            <pc:sldMk cId="3736536010" sldId="267"/>
            <ac:picMk id="8" creationId="{E2884299-E586-4915-B0D2-B1EFCD8D79E5}"/>
          </ac:picMkLst>
        </pc:picChg>
        <pc:cxnChg chg="mod">
          <ac:chgData name="진우 김" userId="5178aeb836754bba" providerId="LiveId" clId="{D7FC9301-EAC8-4C2B-8C09-C15CBE44D93C}" dt="2021-05-04T11:41:34.847" v="1256" actId="14100"/>
          <ac:cxnSpMkLst>
            <pc:docMk/>
            <pc:sldMk cId="3736536010" sldId="267"/>
            <ac:cxnSpMk id="12" creationId="{9E2031BE-359A-4EAF-A466-E2C276053BE1}"/>
          </ac:cxnSpMkLst>
        </pc:cxnChg>
        <pc:cxnChg chg="mod">
          <ac:chgData name="진우 김" userId="5178aeb836754bba" providerId="LiveId" clId="{D7FC9301-EAC8-4C2B-8C09-C15CBE44D93C}" dt="2021-05-04T11:41:37.030" v="1257" actId="14100"/>
          <ac:cxnSpMkLst>
            <pc:docMk/>
            <pc:sldMk cId="3736536010" sldId="267"/>
            <ac:cxnSpMk id="14" creationId="{A8291135-7186-42CE-B7CD-996AE39DE55B}"/>
          </ac:cxnSpMkLst>
        </pc:cxnChg>
        <pc:cxnChg chg="mod">
          <ac:chgData name="진우 김" userId="5178aeb836754bba" providerId="LiveId" clId="{D7FC9301-EAC8-4C2B-8C09-C15CBE44D93C}" dt="2021-05-04T11:41:39.449" v="1258" actId="14100"/>
          <ac:cxnSpMkLst>
            <pc:docMk/>
            <pc:sldMk cId="3736536010" sldId="267"/>
            <ac:cxnSpMk id="16" creationId="{B39BBDD6-C60F-4D3F-81BB-696783A6503F}"/>
          </ac:cxnSpMkLst>
        </pc:cxnChg>
      </pc:sldChg>
      <pc:sldChg chg="addSp delSp modSp add mod">
        <pc:chgData name="진우 김" userId="5178aeb836754bba" providerId="LiveId" clId="{D7FC9301-EAC8-4C2B-8C09-C15CBE44D93C}" dt="2021-05-04T11:44:22.567" v="1506"/>
        <pc:sldMkLst>
          <pc:docMk/>
          <pc:sldMk cId="1657881349" sldId="268"/>
        </pc:sldMkLst>
        <pc:spChg chg="mod">
          <ac:chgData name="진우 김" userId="5178aeb836754bba" providerId="LiveId" clId="{D7FC9301-EAC8-4C2B-8C09-C15CBE44D93C}" dt="2021-05-04T11:43:18.515" v="1487" actId="1076"/>
          <ac:spMkLst>
            <pc:docMk/>
            <pc:sldMk cId="1657881349" sldId="268"/>
            <ac:spMk id="2" creationId="{F58215F3-2CE5-4ABA-8CFF-8AFF166FE4E8}"/>
          </ac:spMkLst>
        </pc:spChg>
        <pc:spChg chg="mod">
          <ac:chgData name="진우 김" userId="5178aeb836754bba" providerId="LiveId" clId="{D7FC9301-EAC8-4C2B-8C09-C15CBE44D93C}" dt="2021-05-04T11:43:59.521" v="1502" actId="14100"/>
          <ac:spMkLst>
            <pc:docMk/>
            <pc:sldMk cId="1657881349" sldId="268"/>
            <ac:spMk id="6" creationId="{876F65B1-03E9-4BAD-98CD-A579E4296C5A}"/>
          </ac:spMkLst>
        </pc:spChg>
        <pc:spChg chg="add del mod">
          <ac:chgData name="진우 김" userId="5178aeb836754bba" providerId="LiveId" clId="{D7FC9301-EAC8-4C2B-8C09-C15CBE44D93C}" dt="2021-05-04T11:44:16.314" v="1505" actId="21"/>
          <ac:spMkLst>
            <pc:docMk/>
            <pc:sldMk cId="1657881349" sldId="268"/>
            <ac:spMk id="15" creationId="{D4782642-F43C-45E8-8291-E72EF8EB2999}"/>
          </ac:spMkLst>
        </pc:spChg>
        <pc:spChg chg="add mod">
          <ac:chgData name="진우 김" userId="5178aeb836754bba" providerId="LiveId" clId="{D7FC9301-EAC8-4C2B-8C09-C15CBE44D93C}" dt="2021-05-04T11:44:22.567" v="1506"/>
          <ac:spMkLst>
            <pc:docMk/>
            <pc:sldMk cId="1657881349" sldId="268"/>
            <ac:spMk id="17" creationId="{C8EE71BA-D7F2-48DA-9C0C-7C05E2D69739}"/>
          </ac:spMkLst>
        </pc:spChg>
        <pc:spChg chg="del">
          <ac:chgData name="진우 김" userId="5178aeb836754bba" providerId="LiveId" clId="{D7FC9301-EAC8-4C2B-8C09-C15CBE44D93C}" dt="2021-05-04T11:43:27.026" v="1489" actId="21"/>
          <ac:spMkLst>
            <pc:docMk/>
            <pc:sldMk cId="1657881349" sldId="268"/>
            <ac:spMk id="19" creationId="{CF2E9424-EF7E-43B3-BCA6-3499A7910A15}"/>
          </ac:spMkLst>
        </pc:spChg>
        <pc:spChg chg="del">
          <ac:chgData name="진우 김" userId="5178aeb836754bba" providerId="LiveId" clId="{D7FC9301-EAC8-4C2B-8C09-C15CBE44D93C}" dt="2021-05-04T11:43:27.026" v="1489" actId="21"/>
          <ac:spMkLst>
            <pc:docMk/>
            <pc:sldMk cId="1657881349" sldId="268"/>
            <ac:spMk id="20" creationId="{86AC1EE2-6F0F-44E8-8D01-046DA5948B30}"/>
          </ac:spMkLst>
        </pc:spChg>
        <pc:spChg chg="del">
          <ac:chgData name="진우 김" userId="5178aeb836754bba" providerId="LiveId" clId="{D7FC9301-EAC8-4C2B-8C09-C15CBE44D93C}" dt="2021-05-04T11:43:27.026" v="1489" actId="21"/>
          <ac:spMkLst>
            <pc:docMk/>
            <pc:sldMk cId="1657881349" sldId="268"/>
            <ac:spMk id="21" creationId="{8E538236-DE24-47E6-92BF-8DA3364FB3A3}"/>
          </ac:spMkLst>
        </pc:spChg>
        <pc:spChg chg="del">
          <ac:chgData name="진우 김" userId="5178aeb836754bba" providerId="LiveId" clId="{D7FC9301-EAC8-4C2B-8C09-C15CBE44D93C}" dt="2021-05-04T11:43:14.983" v="1486" actId="21"/>
          <ac:spMkLst>
            <pc:docMk/>
            <pc:sldMk cId="1657881349" sldId="268"/>
            <ac:spMk id="22" creationId="{29FA0CCB-8A4D-46EA-B8AF-90876E68BBF2}"/>
          </ac:spMkLst>
        </pc:spChg>
        <pc:spChg chg="del">
          <ac:chgData name="진우 김" userId="5178aeb836754bba" providerId="LiveId" clId="{D7FC9301-EAC8-4C2B-8C09-C15CBE44D93C}" dt="2021-05-04T11:43:27.026" v="1489" actId="21"/>
          <ac:spMkLst>
            <pc:docMk/>
            <pc:sldMk cId="1657881349" sldId="268"/>
            <ac:spMk id="23" creationId="{2FA1D1F2-BDCD-4354-A7F3-E896B8538DF9}"/>
          </ac:spMkLst>
        </pc:spChg>
        <pc:picChg chg="mod modCrop">
          <ac:chgData name="진우 김" userId="5178aeb836754bba" providerId="LiveId" clId="{D7FC9301-EAC8-4C2B-8C09-C15CBE44D93C}" dt="2021-05-04T11:44:01.602" v="1503" actId="1076"/>
          <ac:picMkLst>
            <pc:docMk/>
            <pc:sldMk cId="1657881349" sldId="268"/>
            <ac:picMk id="7" creationId="{697E91D2-E455-422C-8090-DB548BE1C235}"/>
          </ac:picMkLst>
        </pc:picChg>
        <pc:cxnChg chg="del">
          <ac:chgData name="진우 김" userId="5178aeb836754bba" providerId="LiveId" clId="{D7FC9301-EAC8-4C2B-8C09-C15CBE44D93C}" dt="2021-05-04T11:43:29.311" v="1490" actId="21"/>
          <ac:cxnSpMkLst>
            <pc:docMk/>
            <pc:sldMk cId="1657881349" sldId="268"/>
            <ac:cxnSpMk id="12" creationId="{9E2031BE-359A-4EAF-A466-E2C276053BE1}"/>
          </ac:cxnSpMkLst>
        </pc:cxnChg>
        <pc:cxnChg chg="del">
          <ac:chgData name="진우 김" userId="5178aeb836754bba" providerId="LiveId" clId="{D7FC9301-EAC8-4C2B-8C09-C15CBE44D93C}" dt="2021-05-04T11:43:31.613" v="1491" actId="21"/>
          <ac:cxnSpMkLst>
            <pc:docMk/>
            <pc:sldMk cId="1657881349" sldId="268"/>
            <ac:cxnSpMk id="14" creationId="{A8291135-7186-42CE-B7CD-996AE39DE55B}"/>
          </ac:cxnSpMkLst>
        </pc:cxnChg>
        <pc:cxnChg chg="del">
          <ac:chgData name="진우 김" userId="5178aeb836754bba" providerId="LiveId" clId="{D7FC9301-EAC8-4C2B-8C09-C15CBE44D93C}" dt="2021-05-04T11:43:32.496" v="1492" actId="21"/>
          <ac:cxnSpMkLst>
            <pc:docMk/>
            <pc:sldMk cId="1657881349" sldId="268"/>
            <ac:cxnSpMk id="16" creationId="{B39BBDD6-C60F-4D3F-81BB-696783A6503F}"/>
          </ac:cxnSpMkLst>
        </pc:cxnChg>
        <pc:cxnChg chg="del">
          <ac:chgData name="진우 김" userId="5178aeb836754bba" providerId="LiveId" clId="{D7FC9301-EAC8-4C2B-8C09-C15CBE44D93C}" dt="2021-05-04T11:43:33.264" v="1493" actId="21"/>
          <ac:cxnSpMkLst>
            <pc:docMk/>
            <pc:sldMk cId="1657881349" sldId="268"/>
            <ac:cxnSpMk id="18" creationId="{C978AA1B-BFEC-4CAF-8371-24E46D39B4F5}"/>
          </ac:cxnSpMkLst>
        </pc:cxnChg>
      </pc:sldChg>
      <pc:sldChg chg="addSp delSp modSp add mod">
        <pc:chgData name="진우 김" userId="5178aeb836754bba" providerId="LiveId" clId="{D7FC9301-EAC8-4C2B-8C09-C15CBE44D93C}" dt="2021-05-04T11:46:38.271" v="1599"/>
        <pc:sldMkLst>
          <pc:docMk/>
          <pc:sldMk cId="890818482" sldId="269"/>
        </pc:sldMkLst>
        <pc:spChg chg="mod">
          <ac:chgData name="진우 김" userId="5178aeb836754bba" providerId="LiveId" clId="{D7FC9301-EAC8-4C2B-8C09-C15CBE44D93C}" dt="2021-05-04T11:44:56.145" v="1535"/>
          <ac:spMkLst>
            <pc:docMk/>
            <pc:sldMk cId="890818482" sldId="269"/>
            <ac:spMk id="2" creationId="{F58215F3-2CE5-4ABA-8CFF-8AFF166FE4E8}"/>
          </ac:spMkLst>
        </pc:spChg>
        <pc:spChg chg="mod ord">
          <ac:chgData name="진우 김" userId="5178aeb836754bba" providerId="LiveId" clId="{D7FC9301-EAC8-4C2B-8C09-C15CBE44D93C}" dt="2021-05-04T11:46:24.882" v="1554" actId="1076"/>
          <ac:spMkLst>
            <pc:docMk/>
            <pc:sldMk cId="890818482" sldId="269"/>
            <ac:spMk id="6" creationId="{876F65B1-03E9-4BAD-98CD-A579E4296C5A}"/>
          </ac:spMkLst>
        </pc:spChg>
        <pc:spChg chg="mod">
          <ac:chgData name="진우 김" userId="5178aeb836754bba" providerId="LiveId" clId="{D7FC9301-EAC8-4C2B-8C09-C15CBE44D93C}" dt="2021-05-04T11:46:38.271" v="1599"/>
          <ac:spMkLst>
            <pc:docMk/>
            <pc:sldMk cId="890818482" sldId="269"/>
            <ac:spMk id="12" creationId="{9CC35A28-90B7-424D-B483-F0F0BD600FB9}"/>
          </ac:spMkLst>
        </pc:spChg>
        <pc:picChg chg="add del mod modCrop">
          <ac:chgData name="진우 김" userId="5178aeb836754bba" providerId="LiveId" clId="{D7FC9301-EAC8-4C2B-8C09-C15CBE44D93C}" dt="2021-05-04T11:46:07.300" v="1545" actId="21"/>
          <ac:picMkLst>
            <pc:docMk/>
            <pc:sldMk cId="890818482" sldId="269"/>
            <ac:picMk id="4" creationId="{F4393E0E-C08C-416C-8216-265F4DCB42AB}"/>
          </ac:picMkLst>
        </pc:picChg>
        <pc:picChg chg="del">
          <ac:chgData name="진우 김" userId="5178aeb836754bba" providerId="LiveId" clId="{D7FC9301-EAC8-4C2B-8C09-C15CBE44D93C}" dt="2021-05-04T11:45:11.055" v="1540" actId="21"/>
          <ac:picMkLst>
            <pc:docMk/>
            <pc:sldMk cId="890818482" sldId="269"/>
            <ac:picMk id="5" creationId="{8D74B1AA-9603-4A7F-AB1F-3752F7CC65FD}"/>
          </ac:picMkLst>
        </pc:picChg>
        <pc:picChg chg="add mod modCrop">
          <ac:chgData name="진우 김" userId="5178aeb836754bba" providerId="LiveId" clId="{D7FC9301-EAC8-4C2B-8C09-C15CBE44D93C}" dt="2021-05-04T11:46:20.327" v="1553" actId="14100"/>
          <ac:picMkLst>
            <pc:docMk/>
            <pc:sldMk cId="890818482" sldId="269"/>
            <ac:picMk id="8" creationId="{76B53564-4EBE-4A2C-9BAE-30CA7C6C87C0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8T14:01:38.997" idx="1">
    <p:pos x="7680" y="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488F2-4CE7-479A-B336-CA7AD187C4A8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D4043-8A2E-41B6-843B-13B07A4BA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989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D4043-8A2E-41B6-843B-13B07A4BAF6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138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D4043-8A2E-41B6-843B-13B07A4BAF6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298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D4043-8A2E-41B6-843B-13B07A4BAF6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901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D4043-8A2E-41B6-843B-13B07A4BAF6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574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D4043-8A2E-41B6-843B-13B07A4BAF6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406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D4043-8A2E-41B6-843B-13B07A4BAF6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873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D4043-8A2E-41B6-843B-13B07A4BAF6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378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D4043-8A2E-41B6-843B-13B07A4BAF6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437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D4043-8A2E-41B6-843B-13B07A4BAF6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856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D4043-8A2E-41B6-843B-13B07A4BAF6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122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D4043-8A2E-41B6-843B-13B07A4BAF6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60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D4043-8A2E-41B6-843B-13B07A4BAF6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1926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D4043-8A2E-41B6-843B-13B07A4BAF6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973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D4043-8A2E-41B6-843B-13B07A4BAF6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7506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D4043-8A2E-41B6-843B-13B07A4BAF6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4437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D4043-8A2E-41B6-843B-13B07A4BAF6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0668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D4043-8A2E-41B6-843B-13B07A4BAF6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9102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D4043-8A2E-41B6-843B-13B07A4BAF6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3456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D4043-8A2E-41B6-843B-13B07A4BAF6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081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D4043-8A2E-41B6-843B-13B07A4BAF6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396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D4043-8A2E-41B6-843B-13B07A4BAF6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188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D4043-8A2E-41B6-843B-13B07A4BAF6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910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D4043-8A2E-41B6-843B-13B07A4BAF6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91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D4043-8A2E-41B6-843B-13B07A4BAF6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614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D4043-8A2E-41B6-843B-13B07A4BAF6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436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D4043-8A2E-41B6-843B-13B07A4BAF6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200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0038F-81B6-4664-ACFA-A0799F3BF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95DE34-6D7D-4B60-B52B-CFF28056A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14898F-875C-4B2E-8044-C9817D0D9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0A38-8BD7-443E-8DC1-169ECCAC4B06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047DEA-B407-47A7-A75E-5E309F49E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B2F02D-88DE-4C49-928A-5A9362075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C981-2684-4CDE-856B-37E29866A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54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0130A-647F-49A0-A2EA-A6FCF190B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EC2F37-57B1-40F7-965D-ACA530D29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915C26-660E-414B-B263-C516595FB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0A38-8BD7-443E-8DC1-169ECCAC4B06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10CFBB-48B1-4DC3-824F-DA05749C2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98AA55-3C9E-4112-95F9-0BB88520A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C981-2684-4CDE-856B-37E29866A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87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E3A687-0FD1-4A89-BBF6-9F6050CF1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C763A6-29C5-4875-A0A0-F418F602B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E2332-D833-4B55-8275-203E7FA1A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0A38-8BD7-443E-8DC1-169ECCAC4B06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CCE57D-2619-4701-9797-0C0E7BCD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F1D9D-0BA6-443C-861A-0F82F1FC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C981-2684-4CDE-856B-37E29866A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744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41655-00C8-411C-B169-4DDE88667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83AE6-A4EC-4954-A2A0-9FAB60708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9C2F4C-88CE-4285-A755-FE7E7AA6A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0A38-8BD7-443E-8DC1-169ECCAC4B06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F0F2D8-95B2-4764-AEF7-AA64FEC4B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024522-70A1-4863-9E38-7D7E0E33B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C981-2684-4CDE-856B-37E29866A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22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1C025-7CBB-42C3-98EB-8B33550B5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6E7041-3504-489F-BF1D-1A445A5D6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7B1DCB-FFAF-44F8-8D80-FB5514346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0A38-8BD7-443E-8DC1-169ECCAC4B06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54313F-6318-415C-AE67-25ECEEF0D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193073-5AF7-4133-82B3-5A838F37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C981-2684-4CDE-856B-37E29866A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51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BD25D-450F-4218-BA58-5084DA1A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1828BE-152A-4785-8372-DE5CE8669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562DEB-F52E-4C51-A17F-AFD95C653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300BCA-EEAD-43E5-A8DF-850B609E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0A38-8BD7-443E-8DC1-169ECCAC4B06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269B41-C46A-4ECF-AA4E-799082ED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8BA96-4C4A-4A97-A16E-88B47DD3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C981-2684-4CDE-856B-37E29866A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5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1E278-2E1F-480E-91A6-2125B5206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1C746D-264E-4397-9980-EB5E3D37B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03C3A8-0C43-4D5F-98A9-1A9B61ECC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99631B-46F7-4885-826E-A3A6DBDC9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DAE197-6E5C-4337-8975-0988CC1EC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9C0A99-7F62-408A-96F4-232C3EF6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0A38-8BD7-443E-8DC1-169ECCAC4B06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D89A2E-20B6-4AE1-819A-33023642E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9F5D5E-644D-41DD-90DF-7BF2EFDD4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C981-2684-4CDE-856B-37E29866A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96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A4568-5EE9-4A08-965F-A8C6D406E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C7B3FD-6DF2-44BB-8A24-C2654E138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0A38-8BD7-443E-8DC1-169ECCAC4B06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67C85C-729B-45A3-B1BB-8BCC59A24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3FA152-5978-4E62-9C4A-F07F0A96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C981-2684-4CDE-856B-37E29866A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46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A64DCE-BBBC-4520-AFA3-F206D52E6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0A38-8BD7-443E-8DC1-169ECCAC4B06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21A94B-11DB-4ADA-8B8D-FD9AE54BB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0636E6-5228-4C97-B429-78AC7D50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C981-2684-4CDE-856B-37E29866A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65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32252-3AC3-474A-98BC-EDA153B0F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ED857-2039-4427-8B37-D0D5F3970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E7B258-0153-4A84-A4B2-DE1840C15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4F2BAA-38B5-495A-8586-5E4636FEF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0A38-8BD7-443E-8DC1-169ECCAC4B06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6BDA36-1182-4F53-85EB-743AEE649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4BF8A9-56F9-40E9-9479-8B6593AAE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C981-2684-4CDE-856B-37E29866A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81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34D9B-5B9C-4085-9A8C-424D9B6EB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8E0C42-27F0-445E-A8AF-366FD614C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DCB2CA-45DA-410F-A836-ACF7B39A9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DFA5C6-FEAF-48F2-A2F3-D803CFE47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0A38-8BD7-443E-8DC1-169ECCAC4B06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A0C50E-DED1-4638-8878-D3829878A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9C4B80-3875-485C-99FF-FC0B870BE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C981-2684-4CDE-856B-37E29866A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61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C72843-3251-4BDD-A30E-81EFE9B47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333A59-DF31-40F9-8AF7-6EB540DDC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7F7C5-EF2A-44E1-8629-97C003071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A0A38-8BD7-443E-8DC1-169ECCAC4B06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551974-24EE-40F6-89A0-7BEB24782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7C2BCB-879A-4AB6-B949-74EE9C2C8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2C981-2684-4CDE-856B-37E29866A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66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3B43084-A99E-4874-A6A0-8381DC69F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8058"/>
            <a:ext cx="9144000" cy="2387600"/>
          </a:xfrm>
        </p:spPr>
        <p:txBody>
          <a:bodyPr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0" b="1" dirty="0">
                <a:solidFill>
                  <a:schemeClr val="accent1">
                    <a:lumMod val="75000"/>
                  </a:schemeClr>
                </a:solidFill>
              </a:rPr>
              <a:t>도서관 관리 시스템</a:t>
            </a:r>
            <a:br>
              <a:rPr lang="en-US" altLang="ko-KR" sz="4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ko-KR" sz="4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altLang="ko-KR" sz="2800" b="0" i="0" dirty="0">
                <a:solidFill>
                  <a:schemeClr val="accent1"/>
                </a:solidFill>
                <a:effectLst/>
                <a:latin typeface="-apple-system"/>
              </a:rPr>
              <a:t>L</a:t>
            </a:r>
            <a:r>
              <a:rPr lang="en-US" altLang="ko-KR" sz="2800" b="0" i="0" dirty="0">
                <a:solidFill>
                  <a:srgbClr val="424242"/>
                </a:solidFill>
                <a:effectLst/>
                <a:latin typeface="-apple-system"/>
              </a:rPr>
              <a:t>ibrary </a:t>
            </a:r>
            <a:r>
              <a:rPr lang="en-US" altLang="ko-KR" sz="2800" b="0" i="0" dirty="0">
                <a:solidFill>
                  <a:schemeClr val="accent1"/>
                </a:solidFill>
                <a:effectLst/>
                <a:latin typeface="-apple-system"/>
              </a:rPr>
              <a:t>M</a:t>
            </a:r>
            <a:r>
              <a:rPr lang="en-US" altLang="ko-KR" sz="2800" b="0" i="0" dirty="0">
                <a:solidFill>
                  <a:srgbClr val="424242"/>
                </a:solidFill>
                <a:effectLst/>
                <a:latin typeface="-apple-system"/>
              </a:rPr>
              <a:t>anagement </a:t>
            </a:r>
            <a:r>
              <a:rPr lang="en-US" altLang="ko-KR" sz="2800" b="0" i="0" dirty="0">
                <a:solidFill>
                  <a:schemeClr val="accent1"/>
                </a:solidFill>
                <a:effectLst/>
                <a:latin typeface="-apple-system"/>
              </a:rPr>
              <a:t>S</a:t>
            </a:r>
            <a:r>
              <a:rPr lang="en-US" altLang="ko-KR" sz="2800" b="0" i="0" dirty="0">
                <a:solidFill>
                  <a:srgbClr val="424242"/>
                </a:solidFill>
                <a:effectLst/>
                <a:latin typeface="-apple-system"/>
              </a:rPr>
              <a:t>ystem</a:t>
            </a:r>
            <a:r>
              <a:rPr lang="en-US" altLang="ko-KR" sz="44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br>
              <a:rPr lang="en-US" altLang="ko-KR" sz="4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ko-KR" altLang="en-US" sz="4400" b="1" dirty="0">
                <a:solidFill>
                  <a:schemeClr val="accent1">
                    <a:lumMod val="75000"/>
                  </a:schemeClr>
                </a:solidFill>
              </a:rPr>
              <a:t>사용자 메뉴얼</a:t>
            </a:r>
            <a:endParaRPr lang="ko-KR" altLang="en-US" sz="2800" b="1" dirty="0">
              <a:solidFill>
                <a:schemeClr val="bg2">
                  <a:lumMod val="9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5B4CCED-3892-4832-BBF7-3B2610D304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0" y="4032104"/>
            <a:ext cx="9144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2021.06.08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EAAF503A-F406-4766-99B9-4F7A899C1DBA}"/>
              </a:ext>
            </a:extLst>
          </p:cNvPr>
          <p:cNvSpPr txBox="1">
            <a:spLocks/>
          </p:cNvSpPr>
          <p:nvPr/>
        </p:nvSpPr>
        <p:spPr>
          <a:xfrm>
            <a:off x="1293845" y="5432564"/>
            <a:ext cx="960431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2500"/>
              <a:t>2016301019   </a:t>
            </a:r>
            <a:r>
              <a:rPr lang="ko-KR" altLang="en-US" sz="2500"/>
              <a:t>김진우</a:t>
            </a:r>
            <a:endParaRPr lang="ko-KR" altLang="en-US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D22A26DF-F4D1-4B13-99B3-8E1A4D81BC81}"/>
              </a:ext>
            </a:extLst>
          </p:cNvPr>
          <p:cNvSpPr txBox="1">
            <a:spLocks/>
          </p:cNvSpPr>
          <p:nvPr/>
        </p:nvSpPr>
        <p:spPr>
          <a:xfrm>
            <a:off x="1795776" y="4664877"/>
            <a:ext cx="9604310" cy="1992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0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200000"/>
              </a:lnSpc>
            </a:pPr>
            <a:r>
              <a:rPr lang="ko-KR" altLang="en-US" b="1" dirty="0">
                <a:solidFill>
                  <a:schemeClr val="accent1"/>
                </a:solidFill>
              </a:rPr>
              <a:t>스프링 프레임워크 기말고사 과제</a:t>
            </a:r>
            <a:endParaRPr lang="en-US" altLang="ko-KR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142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B0B8B46-2473-4FC7-B98F-2956821E732F}"/>
              </a:ext>
            </a:extLst>
          </p:cNvPr>
          <p:cNvSpPr txBox="1">
            <a:spLocks/>
          </p:cNvSpPr>
          <p:nvPr/>
        </p:nvSpPr>
        <p:spPr>
          <a:xfrm>
            <a:off x="154261" y="1270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2-1-1. </a:t>
            </a:r>
            <a:r>
              <a:rPr lang="ko-KR" altLang="en-US" dirty="0"/>
              <a:t>이미 대여 중인 경우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4CE410-612D-4954-B469-D470B02BC398}"/>
              </a:ext>
            </a:extLst>
          </p:cNvPr>
          <p:cNvSpPr/>
          <p:nvPr/>
        </p:nvSpPr>
        <p:spPr>
          <a:xfrm>
            <a:off x="154261" y="5766085"/>
            <a:ext cx="11981158" cy="9648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예약 서비스를 이용할 수 있음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  <a:r>
              <a:rPr lang="ko-KR" altLang="en-US" b="1" dirty="0">
                <a:solidFill>
                  <a:schemeClr val="tx1"/>
                </a:solidFill>
              </a:rPr>
              <a:t>선택 도서 대여</a:t>
            </a:r>
            <a:r>
              <a:rPr lang="en-US" altLang="ko-KR" b="1" dirty="0">
                <a:solidFill>
                  <a:schemeClr val="tx1"/>
                </a:solidFill>
              </a:rPr>
              <a:t> – </a:t>
            </a:r>
            <a:r>
              <a:rPr lang="ko-KR" altLang="en-US" b="1" dirty="0">
                <a:solidFill>
                  <a:schemeClr val="tx1"/>
                </a:solidFill>
              </a:rPr>
              <a:t>선택 도서 예약하기 클릭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29CDC4-7E21-4AD6-8418-56C6571E0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61" y="1266825"/>
            <a:ext cx="5972175" cy="43243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14244DE-474E-48EF-9BE9-2CBC46219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244" y="1266825"/>
            <a:ext cx="5972175" cy="4324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5F5921-3134-440C-8BA6-F613862804C8}"/>
              </a:ext>
            </a:extLst>
          </p:cNvPr>
          <p:cNvSpPr txBox="1"/>
          <p:nvPr/>
        </p:nvSpPr>
        <p:spPr>
          <a:xfrm>
            <a:off x="4688730" y="2601724"/>
            <a:ext cx="723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1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C23B07-325A-4F31-83AD-81114219E8EE}"/>
              </a:ext>
            </a:extLst>
          </p:cNvPr>
          <p:cNvSpPr txBox="1"/>
          <p:nvPr/>
        </p:nvSpPr>
        <p:spPr>
          <a:xfrm>
            <a:off x="9962866" y="2456597"/>
            <a:ext cx="706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2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605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B0B8B46-2473-4FC7-B98F-2956821E732F}"/>
              </a:ext>
            </a:extLst>
          </p:cNvPr>
          <p:cNvSpPr txBox="1">
            <a:spLocks/>
          </p:cNvSpPr>
          <p:nvPr/>
        </p:nvSpPr>
        <p:spPr>
          <a:xfrm>
            <a:off x="154261" y="1270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2-1-1. </a:t>
            </a:r>
            <a:r>
              <a:rPr lang="ko-KR" altLang="en-US" dirty="0"/>
              <a:t>도서 예약하기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4CE410-612D-4954-B469-D470B02BC398}"/>
              </a:ext>
            </a:extLst>
          </p:cNvPr>
          <p:cNvSpPr/>
          <p:nvPr/>
        </p:nvSpPr>
        <p:spPr>
          <a:xfrm>
            <a:off x="154261" y="5766085"/>
            <a:ext cx="11981158" cy="9648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                              &lt;</a:t>
            </a:r>
            <a:r>
              <a:rPr lang="ko-KR" altLang="en-US" b="1" dirty="0">
                <a:solidFill>
                  <a:schemeClr val="tx1"/>
                </a:solidFill>
              </a:rPr>
              <a:t>도서 예약 완료</a:t>
            </a:r>
            <a:r>
              <a:rPr lang="en-US" altLang="ko-KR" b="1" dirty="0">
                <a:solidFill>
                  <a:schemeClr val="tx1"/>
                </a:solidFill>
              </a:rPr>
              <a:t>&gt;                              &lt;</a:t>
            </a:r>
            <a:r>
              <a:rPr lang="ko-KR" altLang="en-US" b="1" dirty="0">
                <a:solidFill>
                  <a:schemeClr val="tx1"/>
                </a:solidFill>
              </a:rPr>
              <a:t>만약에 예약자가 있을 경우 예약 불가능</a:t>
            </a:r>
            <a:r>
              <a:rPr lang="en-US" altLang="ko-KR" b="1" dirty="0">
                <a:solidFill>
                  <a:schemeClr val="tx1"/>
                </a:solidFill>
              </a:rPr>
              <a:t>&gt;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62EE31-5C1E-46D4-AD64-DEFE60720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3" y="1130348"/>
            <a:ext cx="5808626" cy="42059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048925A-35F2-4B1F-8948-E65E8473D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793" y="1130348"/>
            <a:ext cx="5808626" cy="42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82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B903CFA-20C0-49F8-8946-D965DA2EF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24" y="1066800"/>
            <a:ext cx="5972175" cy="5791200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CB0B8B46-2473-4FC7-B98F-2956821E732F}"/>
              </a:ext>
            </a:extLst>
          </p:cNvPr>
          <p:cNvSpPr txBox="1">
            <a:spLocks/>
          </p:cNvSpPr>
          <p:nvPr/>
        </p:nvSpPr>
        <p:spPr>
          <a:xfrm>
            <a:off x="154261" y="1270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2-2. </a:t>
            </a:r>
            <a:r>
              <a:rPr lang="ko-KR" altLang="en-US" dirty="0"/>
              <a:t>대여 도서보기</a:t>
            </a:r>
            <a:r>
              <a:rPr lang="en-US" altLang="ko-KR" dirty="0"/>
              <a:t>/</a:t>
            </a:r>
            <a:r>
              <a:rPr lang="ko-KR" altLang="en-US" dirty="0"/>
              <a:t>반납하기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A655FC-733A-49BE-BFFD-1DEADE8AB859}"/>
              </a:ext>
            </a:extLst>
          </p:cNvPr>
          <p:cNvSpPr/>
          <p:nvPr/>
        </p:nvSpPr>
        <p:spPr>
          <a:xfrm>
            <a:off x="7231232" y="1643712"/>
            <a:ext cx="4191944" cy="9083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&lt;</a:t>
            </a:r>
            <a:r>
              <a:rPr lang="ko-KR" altLang="en-US" b="1" dirty="0">
                <a:solidFill>
                  <a:schemeClr val="tx1"/>
                </a:solidFill>
              </a:rPr>
              <a:t>대여 도서 목록을 확인할 수 있음</a:t>
            </a:r>
            <a:r>
              <a:rPr lang="en-US" altLang="ko-KR" b="1" dirty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2D189BB-B444-44C0-BB0E-56AD36A23F4B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3797282" y="2097893"/>
            <a:ext cx="3433950" cy="1859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4CE410-612D-4954-B469-D470B02BC398}"/>
              </a:ext>
            </a:extLst>
          </p:cNvPr>
          <p:cNvSpPr/>
          <p:nvPr/>
        </p:nvSpPr>
        <p:spPr>
          <a:xfrm>
            <a:off x="7003576" y="5295492"/>
            <a:ext cx="4419600" cy="586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/>
                </a:solidFill>
              </a:rPr>
              <a:t>반납할 도서를 선택하고 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     </a:t>
            </a:r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ko-KR" altLang="en-US" b="1" dirty="0">
                <a:solidFill>
                  <a:schemeClr val="tx1"/>
                </a:solidFill>
              </a:rPr>
              <a:t>선택 도서 반납</a:t>
            </a:r>
            <a:r>
              <a:rPr lang="en-US" altLang="ko-KR" b="1" dirty="0">
                <a:solidFill>
                  <a:schemeClr val="tx1"/>
                </a:solidFill>
              </a:rPr>
              <a:t>] </a:t>
            </a:r>
            <a:r>
              <a:rPr lang="ko-KR" altLang="en-US" b="1" dirty="0">
                <a:solidFill>
                  <a:schemeClr val="tx1"/>
                </a:solidFill>
              </a:rPr>
              <a:t>클릭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0286E29-7000-43BD-9E4C-4346083E6E08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4874672" y="5442237"/>
            <a:ext cx="2128904" cy="146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865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B0B8B46-2473-4FC7-B98F-2956821E732F}"/>
              </a:ext>
            </a:extLst>
          </p:cNvPr>
          <p:cNvSpPr txBox="1">
            <a:spLocks/>
          </p:cNvSpPr>
          <p:nvPr/>
        </p:nvSpPr>
        <p:spPr>
          <a:xfrm>
            <a:off x="154261" y="1270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2-2-1. </a:t>
            </a:r>
            <a:r>
              <a:rPr lang="ko-KR" altLang="en-US" dirty="0"/>
              <a:t>선택 도서 반납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4CE410-612D-4954-B469-D470B02BC398}"/>
              </a:ext>
            </a:extLst>
          </p:cNvPr>
          <p:cNvSpPr/>
          <p:nvPr/>
        </p:nvSpPr>
        <p:spPr>
          <a:xfrm>
            <a:off x="904455" y="5895833"/>
            <a:ext cx="10836322" cy="723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        &lt;</a:t>
            </a:r>
            <a:r>
              <a:rPr lang="ko-KR" altLang="en-US" b="1" dirty="0">
                <a:solidFill>
                  <a:schemeClr val="tx1"/>
                </a:solidFill>
              </a:rPr>
              <a:t>도서를 반납함</a:t>
            </a:r>
            <a:r>
              <a:rPr lang="en-US" altLang="ko-KR" b="1" dirty="0">
                <a:solidFill>
                  <a:schemeClr val="tx1"/>
                </a:solidFill>
              </a:rPr>
              <a:t>&gt;                                        &lt;</a:t>
            </a:r>
            <a:r>
              <a:rPr lang="ko-KR" altLang="en-US" b="1" dirty="0">
                <a:solidFill>
                  <a:schemeClr val="tx1"/>
                </a:solidFill>
              </a:rPr>
              <a:t>도서를 반납해서 대여 목록이 비어 있음</a:t>
            </a:r>
            <a:r>
              <a:rPr lang="en-US" altLang="ko-KR" b="1" dirty="0">
                <a:solidFill>
                  <a:schemeClr val="tx1"/>
                </a:solidFill>
              </a:rPr>
              <a:t>&gt;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5E0F1F-52E6-4EFB-B7CD-6E083468BF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956" b="26492"/>
          <a:stretch/>
        </p:blipFill>
        <p:spPr>
          <a:xfrm>
            <a:off x="803441" y="1311323"/>
            <a:ext cx="4546481" cy="42569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E0C7FA1-B3D1-4CA3-B8A6-85155952B1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46" b="14700"/>
          <a:stretch/>
        </p:blipFill>
        <p:spPr>
          <a:xfrm>
            <a:off x="5768602" y="1311323"/>
            <a:ext cx="5972175" cy="425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83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81A06EC6-E4AC-4049-9D90-568A94F39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486" y="1066800"/>
            <a:ext cx="5972175" cy="5791200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CB0B8B46-2473-4FC7-B98F-2956821E732F}"/>
              </a:ext>
            </a:extLst>
          </p:cNvPr>
          <p:cNvSpPr txBox="1">
            <a:spLocks/>
          </p:cNvSpPr>
          <p:nvPr/>
        </p:nvSpPr>
        <p:spPr>
          <a:xfrm>
            <a:off x="154261" y="1270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2-3. </a:t>
            </a:r>
            <a:r>
              <a:rPr lang="ko-KR" altLang="en-US" dirty="0"/>
              <a:t>중고 도서 기증하기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A68B44-5DCD-46DC-884E-2D30E61A8D40}"/>
              </a:ext>
            </a:extLst>
          </p:cNvPr>
          <p:cNvSpPr/>
          <p:nvPr/>
        </p:nvSpPr>
        <p:spPr>
          <a:xfrm>
            <a:off x="323192" y="1759749"/>
            <a:ext cx="3712191" cy="19281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사용자가 자신의 도서를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기증하는 서비스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책이름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중고 도서의 책 이름 입력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작가 </a:t>
            </a:r>
            <a:r>
              <a:rPr lang="en-US" altLang="ko-KR" dirty="0">
                <a:solidFill>
                  <a:schemeClr val="tx1"/>
                </a:solidFill>
              </a:rPr>
              <a:t>:  </a:t>
            </a:r>
            <a:r>
              <a:rPr lang="ko-KR" altLang="en-US" dirty="0">
                <a:solidFill>
                  <a:schemeClr val="tx1"/>
                </a:solidFill>
              </a:rPr>
              <a:t>중고 도서의 작가 입력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장르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중고 도서의 장르 입력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8E38171-782F-4451-A745-0F7FB35EC53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035383" y="2723837"/>
            <a:ext cx="891070" cy="1168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929987-7356-4E2C-ADA9-CC77112F3AAD}"/>
              </a:ext>
            </a:extLst>
          </p:cNvPr>
          <p:cNvSpPr/>
          <p:nvPr/>
        </p:nvSpPr>
        <p:spPr>
          <a:xfrm>
            <a:off x="398708" y="4869681"/>
            <a:ext cx="3201093" cy="586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작성 후 등록하기 버튼 클릭 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F8C5298-0B95-4717-8AED-F3C9CAE4D79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599801" y="5163174"/>
            <a:ext cx="1326652" cy="699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60188A-AFE3-44F8-BB7F-6A196C912489}"/>
              </a:ext>
            </a:extLst>
          </p:cNvPr>
          <p:cNvSpPr/>
          <p:nvPr/>
        </p:nvSpPr>
        <p:spPr>
          <a:xfrm>
            <a:off x="9438388" y="5163174"/>
            <a:ext cx="2163103" cy="14724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입력 내용 초기화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등록 취소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7D9EC5F-D510-4541-A51E-EF2E28D13F4A}"/>
              </a:ext>
            </a:extLst>
          </p:cNvPr>
          <p:cNvCxnSpPr>
            <a:cxnSpLocks/>
          </p:cNvCxnSpPr>
          <p:nvPr/>
        </p:nvCxnSpPr>
        <p:spPr>
          <a:xfrm flipV="1">
            <a:off x="6851176" y="5899407"/>
            <a:ext cx="2402006" cy="105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3632CD4-14B4-4667-AC53-A8A67CE220BD}"/>
              </a:ext>
            </a:extLst>
          </p:cNvPr>
          <p:cNvCxnSpPr/>
          <p:nvPr/>
        </p:nvCxnSpPr>
        <p:spPr>
          <a:xfrm flipV="1">
            <a:off x="6414448" y="5952211"/>
            <a:ext cx="2838734" cy="683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238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B0B8B46-2473-4FC7-B98F-2956821E732F}"/>
              </a:ext>
            </a:extLst>
          </p:cNvPr>
          <p:cNvSpPr txBox="1">
            <a:spLocks/>
          </p:cNvSpPr>
          <p:nvPr/>
        </p:nvSpPr>
        <p:spPr>
          <a:xfrm>
            <a:off x="154261" y="1270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2-3. </a:t>
            </a:r>
            <a:r>
              <a:rPr lang="ko-KR" altLang="en-US" dirty="0"/>
              <a:t>중고 도서 기증하기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60188A-AFE3-44F8-BB7F-6A196C912489}"/>
              </a:ext>
            </a:extLst>
          </p:cNvPr>
          <p:cNvSpPr/>
          <p:nvPr/>
        </p:nvSpPr>
        <p:spPr>
          <a:xfrm>
            <a:off x="953565" y="6045705"/>
            <a:ext cx="10919986" cy="6852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  &lt;</a:t>
            </a:r>
            <a:r>
              <a:rPr lang="ko-KR" altLang="en-US" b="1" dirty="0">
                <a:solidFill>
                  <a:schemeClr val="tx1"/>
                </a:solidFill>
              </a:rPr>
              <a:t>도서 기증 성공</a:t>
            </a:r>
            <a:r>
              <a:rPr lang="en-US" altLang="ko-KR" b="1" dirty="0">
                <a:solidFill>
                  <a:schemeClr val="tx1"/>
                </a:solidFill>
              </a:rPr>
              <a:t>&gt;                                        &lt;</a:t>
            </a:r>
            <a:r>
              <a:rPr lang="ko-KR" altLang="en-US" b="1" dirty="0">
                <a:solidFill>
                  <a:schemeClr val="tx1"/>
                </a:solidFill>
              </a:rPr>
              <a:t>책 목록에서 등록 서적 확인 가능 </a:t>
            </a:r>
            <a:r>
              <a:rPr lang="en-US" altLang="ko-KR" b="1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                                                                 &lt;</a:t>
            </a:r>
            <a:r>
              <a:rPr lang="ko-KR" altLang="en-US" b="1" dirty="0">
                <a:solidFill>
                  <a:schemeClr val="tx1"/>
                </a:solidFill>
              </a:rPr>
              <a:t>책이름에 </a:t>
            </a:r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ko-KR" altLang="en-US" b="1" dirty="0">
                <a:solidFill>
                  <a:schemeClr val="tx1"/>
                </a:solidFill>
              </a:rPr>
              <a:t>중고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r>
              <a:rPr lang="ko-KR" altLang="en-US" b="1" dirty="0">
                <a:solidFill>
                  <a:schemeClr val="tx1"/>
                </a:solidFill>
              </a:rPr>
              <a:t>와 작가에 </a:t>
            </a:r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ko-KR" altLang="en-US" b="1" dirty="0">
                <a:solidFill>
                  <a:schemeClr val="tx1"/>
                </a:solidFill>
              </a:rPr>
              <a:t>사용자기증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r>
              <a:rPr lang="ko-KR" altLang="en-US" b="1" dirty="0">
                <a:solidFill>
                  <a:schemeClr val="tx1"/>
                </a:solidFill>
              </a:rPr>
              <a:t>이 기재</a:t>
            </a:r>
            <a:r>
              <a:rPr lang="en-US" altLang="ko-KR" b="1" dirty="0">
                <a:solidFill>
                  <a:schemeClr val="tx1"/>
                </a:solidFill>
              </a:rPr>
              <a:t>&gt;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893B80-BE68-4865-8B8D-77A8FED8D2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49"/>
          <a:stretch/>
        </p:blipFill>
        <p:spPr>
          <a:xfrm>
            <a:off x="247650" y="1116842"/>
            <a:ext cx="5972175" cy="46243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232C797-FB35-4398-9DAF-ED940DD9F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825" y="600501"/>
            <a:ext cx="5972175" cy="532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0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B0B8B46-2473-4FC7-B98F-2956821E732F}"/>
              </a:ext>
            </a:extLst>
          </p:cNvPr>
          <p:cNvSpPr txBox="1">
            <a:spLocks/>
          </p:cNvSpPr>
          <p:nvPr/>
        </p:nvSpPr>
        <p:spPr>
          <a:xfrm>
            <a:off x="154261" y="1270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2-4. </a:t>
            </a:r>
            <a:r>
              <a:rPr lang="ko-KR" altLang="en-US" dirty="0"/>
              <a:t>로그아웃하기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60188A-AFE3-44F8-BB7F-6A196C912489}"/>
              </a:ext>
            </a:extLst>
          </p:cNvPr>
          <p:cNvSpPr/>
          <p:nvPr/>
        </p:nvSpPr>
        <p:spPr>
          <a:xfrm>
            <a:off x="8278329" y="3129658"/>
            <a:ext cx="2163103" cy="14724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사용자 로그아웃 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6CB29B-B58C-4E83-BED1-41016302B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52" y="1066800"/>
            <a:ext cx="597217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1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B0B8B46-2473-4FC7-B98F-2956821E732F}"/>
              </a:ext>
            </a:extLst>
          </p:cNvPr>
          <p:cNvSpPr txBox="1">
            <a:spLocks/>
          </p:cNvSpPr>
          <p:nvPr/>
        </p:nvSpPr>
        <p:spPr>
          <a:xfrm>
            <a:off x="154261" y="1270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2-5. </a:t>
            </a:r>
            <a:r>
              <a:rPr lang="ko-KR" altLang="en-US" dirty="0"/>
              <a:t>회원정보 수정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60188A-AFE3-44F8-BB7F-6A196C912489}"/>
              </a:ext>
            </a:extLst>
          </p:cNvPr>
          <p:cNvSpPr/>
          <p:nvPr/>
        </p:nvSpPr>
        <p:spPr>
          <a:xfrm>
            <a:off x="1056319" y="5010320"/>
            <a:ext cx="2819645" cy="8083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수정할 내용만 작성 후 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수정하기 버튼 클릭 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6C355B-9A1C-4959-84EC-E7174D0FC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061" y="0"/>
            <a:ext cx="5955632" cy="68580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0B882836-4684-4172-8D30-9B31FBCACB7F}"/>
              </a:ext>
            </a:extLst>
          </p:cNvPr>
          <p:cNvSpPr/>
          <p:nvPr/>
        </p:nvSpPr>
        <p:spPr>
          <a:xfrm>
            <a:off x="323192" y="1759749"/>
            <a:ext cx="3712191" cy="19281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사용자가 정보를 수정할 수 있음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비밀번호와 비밀번호 확인은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반드시 같아야 함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37315F6-41FE-4AF4-8701-C809F266D496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035383" y="2723837"/>
            <a:ext cx="1376678" cy="70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B082240-3CB5-4C40-9519-8C279346F771}"/>
              </a:ext>
            </a:extLst>
          </p:cNvPr>
          <p:cNvSpPr/>
          <p:nvPr/>
        </p:nvSpPr>
        <p:spPr>
          <a:xfrm>
            <a:off x="9438388" y="5163174"/>
            <a:ext cx="2163103" cy="14724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입력 내용 초기화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7AD3F33-D2BA-49D1-A3D6-37F5502E5A55}"/>
              </a:ext>
            </a:extLst>
          </p:cNvPr>
          <p:cNvCxnSpPr>
            <a:cxnSpLocks/>
          </p:cNvCxnSpPr>
          <p:nvPr/>
        </p:nvCxnSpPr>
        <p:spPr>
          <a:xfrm>
            <a:off x="7428257" y="5818626"/>
            <a:ext cx="2010131" cy="80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9FE5F79-E6EF-4ADF-8B6C-F671A5694370}"/>
              </a:ext>
            </a:extLst>
          </p:cNvPr>
          <p:cNvCxnSpPr>
            <a:cxnSpLocks/>
          </p:cNvCxnSpPr>
          <p:nvPr/>
        </p:nvCxnSpPr>
        <p:spPr>
          <a:xfrm>
            <a:off x="3875964" y="5414473"/>
            <a:ext cx="1622988" cy="404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329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B0B8B46-2473-4FC7-B98F-2956821E732F}"/>
              </a:ext>
            </a:extLst>
          </p:cNvPr>
          <p:cNvSpPr txBox="1">
            <a:spLocks/>
          </p:cNvSpPr>
          <p:nvPr/>
        </p:nvSpPr>
        <p:spPr>
          <a:xfrm>
            <a:off x="154261" y="1270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2-6. </a:t>
            </a:r>
            <a:r>
              <a:rPr lang="ko-KR" altLang="en-US" dirty="0"/>
              <a:t>회원 탈퇴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60188A-AFE3-44F8-BB7F-6A196C912489}"/>
              </a:ext>
            </a:extLst>
          </p:cNvPr>
          <p:cNvSpPr/>
          <p:nvPr/>
        </p:nvSpPr>
        <p:spPr>
          <a:xfrm>
            <a:off x="1129348" y="4334380"/>
            <a:ext cx="4195724" cy="21247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회원 탈퇴하는 서비스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사용자 비밀번호를 입력해야 함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955B82-C868-4940-98A9-3021F1AC45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684"/>
          <a:stretch/>
        </p:blipFill>
        <p:spPr>
          <a:xfrm>
            <a:off x="5710203" y="1849272"/>
            <a:ext cx="5955632" cy="47084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80E2218-7620-4E37-A132-0A3A3E7B88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0848"/>
          <a:stretch/>
        </p:blipFill>
        <p:spPr>
          <a:xfrm>
            <a:off x="744216" y="1201947"/>
            <a:ext cx="5955632" cy="268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77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87BCBFF-641F-445E-A2EC-2197C315F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59" y="2034092"/>
            <a:ext cx="5737580" cy="4600575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CB0B8B46-2473-4FC7-B98F-2956821E732F}"/>
              </a:ext>
            </a:extLst>
          </p:cNvPr>
          <p:cNvSpPr txBox="1">
            <a:spLocks/>
          </p:cNvSpPr>
          <p:nvPr/>
        </p:nvSpPr>
        <p:spPr>
          <a:xfrm>
            <a:off x="154261" y="1270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 </a:t>
            </a:r>
            <a:r>
              <a:rPr lang="ko-KR" altLang="en-US" dirty="0"/>
              <a:t>관리자 모드 이용하기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DCFAFD-3D3B-4339-BC2F-EFDFB6AA1A1B}"/>
              </a:ext>
            </a:extLst>
          </p:cNvPr>
          <p:cNvSpPr/>
          <p:nvPr/>
        </p:nvSpPr>
        <p:spPr>
          <a:xfrm>
            <a:off x="925190" y="4012442"/>
            <a:ext cx="4966652" cy="24565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가입 멤버를 보고 도서를 수정</a:t>
            </a:r>
            <a:r>
              <a:rPr lang="en-US" altLang="ko-KR" b="1" dirty="0">
                <a:solidFill>
                  <a:schemeClr val="tx1"/>
                </a:solidFill>
              </a:rPr>
              <a:t>/</a:t>
            </a:r>
            <a:r>
              <a:rPr lang="ko-KR" altLang="en-US" b="1" dirty="0">
                <a:solidFill>
                  <a:schemeClr val="tx1"/>
                </a:solidFill>
              </a:rPr>
              <a:t>삭제</a:t>
            </a:r>
            <a:r>
              <a:rPr lang="en-US" altLang="ko-KR" b="1" dirty="0">
                <a:solidFill>
                  <a:schemeClr val="tx1"/>
                </a:solidFill>
              </a:rPr>
              <a:t>/</a:t>
            </a:r>
            <a:r>
              <a:rPr lang="ko-KR" altLang="en-US" b="1" dirty="0">
                <a:solidFill>
                  <a:schemeClr val="tx1"/>
                </a:solidFill>
              </a:rPr>
              <a:t>등록 할 수 있는 관리자 서비스 사용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&lt;</a:t>
            </a:r>
            <a:r>
              <a:rPr lang="ko-KR" altLang="en-US" dirty="0">
                <a:solidFill>
                  <a:schemeClr val="tx1"/>
                </a:solidFill>
              </a:rPr>
              <a:t>비밀번호를 입력해야 함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&lt;</a:t>
            </a:r>
            <a:r>
              <a:rPr lang="ko-KR" altLang="en-US" dirty="0">
                <a:solidFill>
                  <a:schemeClr val="tx1"/>
                </a:solidFill>
              </a:rPr>
              <a:t>비밀번호는 개발자의 학번이며 배포용이기 때문에 공개  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비밀번호 </a:t>
            </a:r>
            <a:r>
              <a:rPr lang="en-US" altLang="ko-KR" b="1" dirty="0">
                <a:solidFill>
                  <a:schemeClr val="tx1"/>
                </a:solidFill>
              </a:rPr>
              <a:t>: 2016301019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062C7A0-C949-4C45-9DBE-1447E5CAB3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0848"/>
          <a:stretch/>
        </p:blipFill>
        <p:spPr>
          <a:xfrm>
            <a:off x="249394" y="1181103"/>
            <a:ext cx="5955632" cy="268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0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215F3-2CE5-4ABA-8CFF-8AFF166FE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9150"/>
            <a:ext cx="10515600" cy="1325563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메인 화면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2D4AE0C-25B5-4594-8DBA-F73029A55C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866" b="40896"/>
          <a:stretch/>
        </p:blipFill>
        <p:spPr>
          <a:xfrm>
            <a:off x="4268760" y="330630"/>
            <a:ext cx="6280962" cy="630218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0728C0A-7167-495E-BC25-B226C5F5FED5}"/>
              </a:ext>
            </a:extLst>
          </p:cNvPr>
          <p:cNvSpPr/>
          <p:nvPr/>
        </p:nvSpPr>
        <p:spPr>
          <a:xfrm>
            <a:off x="4427561" y="4903288"/>
            <a:ext cx="1454624" cy="45037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03583D-9B9D-411E-9344-42F595561F0C}"/>
              </a:ext>
            </a:extLst>
          </p:cNvPr>
          <p:cNvSpPr/>
          <p:nvPr/>
        </p:nvSpPr>
        <p:spPr>
          <a:xfrm>
            <a:off x="6040986" y="4903288"/>
            <a:ext cx="3039258" cy="45037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8B761C-EE2D-4BF9-AEFB-E09741C104E8}"/>
              </a:ext>
            </a:extLst>
          </p:cNvPr>
          <p:cNvSpPr/>
          <p:nvPr/>
        </p:nvSpPr>
        <p:spPr>
          <a:xfrm>
            <a:off x="217852" y="2175958"/>
            <a:ext cx="3712191" cy="8905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1. </a:t>
            </a:r>
            <a:r>
              <a:rPr lang="ko-KR" altLang="en-US" b="1" dirty="0">
                <a:solidFill>
                  <a:schemeClr val="tx1"/>
                </a:solidFill>
              </a:rPr>
              <a:t>사용자 회원 가입하기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650EC9-2E40-4312-8550-D8B5DA61C96C}"/>
              </a:ext>
            </a:extLst>
          </p:cNvPr>
          <p:cNvSpPr/>
          <p:nvPr/>
        </p:nvSpPr>
        <p:spPr>
          <a:xfrm>
            <a:off x="8297838" y="3403182"/>
            <a:ext cx="3712191" cy="8905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아이디</a:t>
            </a:r>
            <a:r>
              <a:rPr lang="en-US" altLang="ko-KR" b="1" dirty="0">
                <a:solidFill>
                  <a:schemeClr val="tx1"/>
                </a:solidFill>
              </a:rPr>
              <a:t>/ </a:t>
            </a:r>
            <a:r>
              <a:rPr lang="ko-KR" altLang="en-US" b="1" dirty="0">
                <a:solidFill>
                  <a:schemeClr val="tx1"/>
                </a:solidFill>
              </a:rPr>
              <a:t>비밀번호 찾기는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이메일 인증을 필요로 하는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서비스이므로 구현하지 않음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6B28809-6226-4F1A-A2AB-F5F01F964540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3930043" y="2621248"/>
            <a:ext cx="497518" cy="2507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BB106B7-3D90-4A22-97AD-EA13F5E4968B}"/>
              </a:ext>
            </a:extLst>
          </p:cNvPr>
          <p:cNvCxnSpPr>
            <a:cxnSpLocks/>
          </p:cNvCxnSpPr>
          <p:nvPr/>
        </p:nvCxnSpPr>
        <p:spPr>
          <a:xfrm flipV="1">
            <a:off x="7788501" y="4359273"/>
            <a:ext cx="509092" cy="387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4431B84-3F24-4CD9-8614-EFAF323FD980}"/>
              </a:ext>
            </a:extLst>
          </p:cNvPr>
          <p:cNvSpPr/>
          <p:nvPr/>
        </p:nvSpPr>
        <p:spPr>
          <a:xfrm>
            <a:off x="217853" y="5338270"/>
            <a:ext cx="3712191" cy="12945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3. </a:t>
            </a:r>
            <a:r>
              <a:rPr lang="ko-KR" altLang="en-US" b="1" dirty="0">
                <a:solidFill>
                  <a:schemeClr val="tx1"/>
                </a:solidFill>
              </a:rPr>
              <a:t>관리자 모드 사용하기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&lt;</a:t>
            </a:r>
            <a:r>
              <a:rPr lang="ko-KR" altLang="en-US" b="1" dirty="0">
                <a:solidFill>
                  <a:schemeClr val="tx1"/>
                </a:solidFill>
              </a:rPr>
              <a:t>도서를 등록하거나 편집 할 수 있음 </a:t>
            </a:r>
            <a:r>
              <a:rPr lang="en-US" altLang="ko-KR" b="1" dirty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*</a:t>
            </a:r>
            <a:r>
              <a:rPr lang="ko-KR" altLang="en-US" b="1" dirty="0">
                <a:solidFill>
                  <a:schemeClr val="tx1"/>
                </a:solidFill>
              </a:rPr>
              <a:t>관리자 비밀번호가 필요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D34CFC4-843D-4C43-8473-80D4C54B5C13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3930044" y="5913955"/>
            <a:ext cx="350893" cy="71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CCC1757-F8BF-44E7-85BB-FC22B2B1128B}"/>
              </a:ext>
            </a:extLst>
          </p:cNvPr>
          <p:cNvSpPr/>
          <p:nvPr/>
        </p:nvSpPr>
        <p:spPr>
          <a:xfrm>
            <a:off x="8296007" y="5636790"/>
            <a:ext cx="3565568" cy="8905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4. </a:t>
            </a:r>
            <a:r>
              <a:rPr lang="ko-KR" altLang="en-US" b="1" dirty="0">
                <a:solidFill>
                  <a:schemeClr val="tx1"/>
                </a:solidFill>
              </a:rPr>
              <a:t>등록 서적 보기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&lt;</a:t>
            </a:r>
            <a:r>
              <a:rPr lang="ko-KR" altLang="en-US" b="1" dirty="0">
                <a:solidFill>
                  <a:schemeClr val="tx1"/>
                </a:solidFill>
              </a:rPr>
              <a:t>로그인 없이 이용 가능</a:t>
            </a:r>
            <a:r>
              <a:rPr lang="en-US" altLang="ko-KR" b="1" dirty="0">
                <a:solidFill>
                  <a:schemeClr val="tx1"/>
                </a:solidFill>
              </a:rPr>
              <a:t>&gt;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CFD90C6-C382-4244-999E-D0A3D470EF50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7369792" y="6070121"/>
            <a:ext cx="926215" cy="11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78EF2-1A78-432B-894E-B632B950856E}"/>
              </a:ext>
            </a:extLst>
          </p:cNvPr>
          <p:cNvSpPr/>
          <p:nvPr/>
        </p:nvSpPr>
        <p:spPr>
          <a:xfrm>
            <a:off x="160272" y="3897503"/>
            <a:ext cx="3712191" cy="8905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2. </a:t>
            </a:r>
            <a:r>
              <a:rPr lang="ko-KR" altLang="en-US" b="1" dirty="0">
                <a:solidFill>
                  <a:schemeClr val="tx1"/>
                </a:solidFill>
              </a:rPr>
              <a:t>사용자 로그인 하기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&lt;</a:t>
            </a:r>
            <a:r>
              <a:rPr lang="ko-KR" altLang="en-US" b="1" dirty="0">
                <a:solidFill>
                  <a:schemeClr val="tx1"/>
                </a:solidFill>
              </a:rPr>
              <a:t>로그인 해야 도서 서비스를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이용 할 수 있음</a:t>
            </a:r>
            <a:r>
              <a:rPr lang="en-US" altLang="ko-KR" b="1" dirty="0">
                <a:solidFill>
                  <a:schemeClr val="tx1"/>
                </a:solidFill>
              </a:rPr>
              <a:t>&gt;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34525AF-9F5C-46ED-8720-68CB41CDCE83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3872463" y="4271959"/>
            <a:ext cx="1313686" cy="70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117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B0B8B46-2473-4FC7-B98F-2956821E732F}"/>
              </a:ext>
            </a:extLst>
          </p:cNvPr>
          <p:cNvSpPr txBox="1">
            <a:spLocks/>
          </p:cNvSpPr>
          <p:nvPr/>
        </p:nvSpPr>
        <p:spPr>
          <a:xfrm>
            <a:off x="154261" y="1270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 </a:t>
            </a:r>
            <a:r>
              <a:rPr lang="ko-KR" altLang="en-US" dirty="0"/>
              <a:t>관리자 모드 이용하기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2649D8-6BD2-4C46-8329-7DCD86565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0" y="1784515"/>
            <a:ext cx="5972175" cy="41624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4F1866C-BC58-4249-BD17-47F5534DD58F}"/>
              </a:ext>
            </a:extLst>
          </p:cNvPr>
          <p:cNvSpPr/>
          <p:nvPr/>
        </p:nvSpPr>
        <p:spPr>
          <a:xfrm>
            <a:off x="6862742" y="3622637"/>
            <a:ext cx="4560434" cy="9083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1 . </a:t>
            </a:r>
            <a:r>
              <a:rPr lang="ko-KR" altLang="en-US" b="1" dirty="0">
                <a:solidFill>
                  <a:schemeClr val="tx1"/>
                </a:solidFill>
              </a:rPr>
              <a:t>도서 목록보기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&lt;</a:t>
            </a:r>
            <a:r>
              <a:rPr lang="ko-KR" altLang="en-US" dirty="0">
                <a:solidFill>
                  <a:schemeClr val="tx1"/>
                </a:solidFill>
              </a:rPr>
              <a:t>전체 도서보기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수정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삭제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등록 가능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DD65FDC-9A1C-4DC6-9A88-7A35A75D1DA8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1487606" y="4076818"/>
            <a:ext cx="5375136" cy="878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0F9742-91F5-4558-8876-41F565364C6B}"/>
              </a:ext>
            </a:extLst>
          </p:cNvPr>
          <p:cNvSpPr/>
          <p:nvPr/>
        </p:nvSpPr>
        <p:spPr>
          <a:xfrm>
            <a:off x="7003576" y="5295492"/>
            <a:ext cx="4419600" cy="586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 2. </a:t>
            </a:r>
            <a:r>
              <a:rPr lang="ko-KR" altLang="en-US" b="1" dirty="0">
                <a:solidFill>
                  <a:schemeClr val="tx1"/>
                </a:solidFill>
              </a:rPr>
              <a:t>가입한 회원 정보를 확인 할 수 있음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C1B7ED2-0A48-407A-B10C-68B8699C79F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179928" y="5445457"/>
            <a:ext cx="3823648" cy="143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559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AEAD3C0-3364-4F77-8EDE-BDE47BDA43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890"/>
          <a:stretch/>
        </p:blipFill>
        <p:spPr>
          <a:xfrm>
            <a:off x="249071" y="1269015"/>
            <a:ext cx="11108141" cy="4833967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CB0B8B46-2473-4FC7-B98F-2956821E732F}"/>
              </a:ext>
            </a:extLst>
          </p:cNvPr>
          <p:cNvSpPr txBox="1">
            <a:spLocks/>
          </p:cNvSpPr>
          <p:nvPr/>
        </p:nvSpPr>
        <p:spPr>
          <a:xfrm>
            <a:off x="208852" y="1654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3-1. </a:t>
            </a:r>
            <a:r>
              <a:rPr lang="ko-KR" altLang="en-US" dirty="0"/>
              <a:t>도서 목록보기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F1866C-BC58-4249-BD17-47F5534DD58F}"/>
              </a:ext>
            </a:extLst>
          </p:cNvPr>
          <p:cNvSpPr/>
          <p:nvPr/>
        </p:nvSpPr>
        <p:spPr>
          <a:xfrm>
            <a:off x="6836997" y="4755242"/>
            <a:ext cx="4560434" cy="9083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1 . </a:t>
            </a:r>
            <a:r>
              <a:rPr lang="ko-KR" altLang="en-US" b="1" dirty="0">
                <a:solidFill>
                  <a:schemeClr val="tx1"/>
                </a:solidFill>
              </a:rPr>
              <a:t>옵션으로 도서 검색하기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&lt;</a:t>
            </a:r>
            <a:r>
              <a:rPr lang="ko-KR" altLang="en-US" dirty="0">
                <a:solidFill>
                  <a:schemeClr val="tx1"/>
                </a:solidFill>
              </a:rPr>
              <a:t>검색 후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수정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삭제 가능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DD65FDC-9A1C-4DC6-9A88-7A35A75D1DA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85648" y="4977250"/>
            <a:ext cx="2251349" cy="232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0F9742-91F5-4558-8876-41F565364C6B}"/>
              </a:ext>
            </a:extLst>
          </p:cNvPr>
          <p:cNvSpPr/>
          <p:nvPr/>
        </p:nvSpPr>
        <p:spPr>
          <a:xfrm>
            <a:off x="6648734" y="5970178"/>
            <a:ext cx="4419600" cy="586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 2. </a:t>
            </a:r>
            <a:r>
              <a:rPr lang="ko-KR" altLang="en-US" b="1" dirty="0">
                <a:solidFill>
                  <a:schemeClr val="tx1"/>
                </a:solidFill>
              </a:rPr>
              <a:t>새로 도서를 등록 할 수 있음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C1B7ED2-0A48-407A-B10C-68B8699C79F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856096" y="5515997"/>
            <a:ext cx="4792638" cy="747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630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91D490E-29E9-4661-8488-C9D158F75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41" y="1637575"/>
            <a:ext cx="12192000" cy="4878485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CB0B8B46-2473-4FC7-B98F-2956821E732F}"/>
              </a:ext>
            </a:extLst>
          </p:cNvPr>
          <p:cNvSpPr txBox="1">
            <a:spLocks/>
          </p:cNvSpPr>
          <p:nvPr/>
        </p:nvSpPr>
        <p:spPr>
          <a:xfrm>
            <a:off x="154261" y="1270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3-1-1. </a:t>
            </a:r>
            <a:r>
              <a:rPr lang="ko-KR" altLang="en-US" dirty="0"/>
              <a:t>검색 된 도서 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F1866C-BC58-4249-BD17-47F5534DD58F}"/>
              </a:ext>
            </a:extLst>
          </p:cNvPr>
          <p:cNvSpPr/>
          <p:nvPr/>
        </p:nvSpPr>
        <p:spPr>
          <a:xfrm>
            <a:off x="6862742" y="3622637"/>
            <a:ext cx="4560434" cy="9083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1 . </a:t>
            </a:r>
            <a:r>
              <a:rPr lang="ko-KR" altLang="en-US" b="1" dirty="0">
                <a:solidFill>
                  <a:schemeClr val="tx1"/>
                </a:solidFill>
              </a:rPr>
              <a:t>선택 도서 수정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&lt;</a:t>
            </a:r>
            <a:r>
              <a:rPr lang="ko-KR" altLang="en-US" dirty="0">
                <a:solidFill>
                  <a:schemeClr val="tx1"/>
                </a:solidFill>
              </a:rPr>
              <a:t>선택한 도서를 수정 할 수 있음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DD65FDC-9A1C-4DC6-9A88-7A35A75D1DA8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988860" y="4076818"/>
            <a:ext cx="3873882" cy="854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0F9742-91F5-4558-8876-41F565364C6B}"/>
              </a:ext>
            </a:extLst>
          </p:cNvPr>
          <p:cNvSpPr/>
          <p:nvPr/>
        </p:nvSpPr>
        <p:spPr>
          <a:xfrm>
            <a:off x="6603435" y="5874776"/>
            <a:ext cx="4419600" cy="826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2. </a:t>
            </a:r>
            <a:r>
              <a:rPr lang="ko-KR" altLang="en-US" b="1" dirty="0">
                <a:solidFill>
                  <a:schemeClr val="tx1"/>
                </a:solidFill>
              </a:rPr>
              <a:t>선택 도서 삭제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&lt;</a:t>
            </a:r>
            <a:r>
              <a:rPr lang="ko-KR" altLang="en-US" dirty="0">
                <a:solidFill>
                  <a:schemeClr val="tx1"/>
                </a:solidFill>
              </a:rPr>
              <a:t>선택한 도서를 바로 삭제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C1B7ED2-0A48-407A-B10C-68B8699C79F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779787" y="5417572"/>
            <a:ext cx="3823648" cy="870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317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D255048-B4E7-4023-9412-B230A11A3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1437"/>
            <a:ext cx="5972175" cy="6715125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CB0B8B46-2473-4FC7-B98F-2956821E732F}"/>
              </a:ext>
            </a:extLst>
          </p:cNvPr>
          <p:cNvSpPr txBox="1">
            <a:spLocks/>
          </p:cNvSpPr>
          <p:nvPr/>
        </p:nvSpPr>
        <p:spPr>
          <a:xfrm>
            <a:off x="28433" y="1056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3-1-1-1. </a:t>
            </a:r>
            <a:r>
              <a:rPr lang="ko-KR" altLang="en-US" dirty="0"/>
              <a:t>선택 도서 수정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A68B44-5DCD-46DC-884E-2D30E61A8D40}"/>
              </a:ext>
            </a:extLst>
          </p:cNvPr>
          <p:cNvSpPr/>
          <p:nvPr/>
        </p:nvSpPr>
        <p:spPr>
          <a:xfrm>
            <a:off x="323192" y="1759749"/>
            <a:ext cx="4153274" cy="20317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관리자가 등록된 도서의 정보를 수정하는 서비스 책의 고유 번호는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수정 할 수 없음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&lt;</a:t>
            </a:r>
            <a:r>
              <a:rPr lang="ko-KR" altLang="en-US" dirty="0">
                <a:solidFill>
                  <a:schemeClr val="tx1"/>
                </a:solidFill>
              </a:rPr>
              <a:t>수정 할 값만 변경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8E38171-782F-4451-A745-0F7FB35EC53B}"/>
              </a:ext>
            </a:extLst>
          </p:cNvPr>
          <p:cNvCxnSpPr>
            <a:cxnSpLocks/>
          </p:cNvCxnSpPr>
          <p:nvPr/>
        </p:nvCxnSpPr>
        <p:spPr>
          <a:xfrm>
            <a:off x="4476466" y="2876330"/>
            <a:ext cx="1815152" cy="896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929987-7356-4E2C-ADA9-CC77112F3AAD}"/>
              </a:ext>
            </a:extLst>
          </p:cNvPr>
          <p:cNvSpPr/>
          <p:nvPr/>
        </p:nvSpPr>
        <p:spPr>
          <a:xfrm>
            <a:off x="398708" y="4869681"/>
            <a:ext cx="3201093" cy="586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작성 후 수정하기 버튼 클릭 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F8C5298-0B95-4717-8AED-F3C9CAE4D79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599801" y="5163174"/>
            <a:ext cx="2496199" cy="545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60188A-AFE3-44F8-BB7F-6A196C912489}"/>
              </a:ext>
            </a:extLst>
          </p:cNvPr>
          <p:cNvSpPr/>
          <p:nvPr/>
        </p:nvSpPr>
        <p:spPr>
          <a:xfrm>
            <a:off x="9571630" y="5163174"/>
            <a:ext cx="2163103" cy="14724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입력 내용 초기화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등록 취소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7D9EC5F-D510-4541-A51E-EF2E28D13F4A}"/>
              </a:ext>
            </a:extLst>
          </p:cNvPr>
          <p:cNvCxnSpPr>
            <a:cxnSpLocks/>
          </p:cNvCxnSpPr>
          <p:nvPr/>
        </p:nvCxnSpPr>
        <p:spPr>
          <a:xfrm>
            <a:off x="8127546" y="5622878"/>
            <a:ext cx="1444084" cy="170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3632CD4-14B4-4667-AC53-A8A67CE220BD}"/>
              </a:ext>
            </a:extLst>
          </p:cNvPr>
          <p:cNvCxnSpPr>
            <a:cxnSpLocks/>
          </p:cNvCxnSpPr>
          <p:nvPr/>
        </p:nvCxnSpPr>
        <p:spPr>
          <a:xfrm flipV="1">
            <a:off x="7121955" y="5952212"/>
            <a:ext cx="2131227" cy="301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32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B0B8B46-2473-4FC7-B98F-2956821E732F}"/>
              </a:ext>
            </a:extLst>
          </p:cNvPr>
          <p:cNvSpPr txBox="1">
            <a:spLocks/>
          </p:cNvSpPr>
          <p:nvPr/>
        </p:nvSpPr>
        <p:spPr>
          <a:xfrm>
            <a:off x="28433" y="1056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3-1-1-2. </a:t>
            </a:r>
            <a:r>
              <a:rPr lang="ko-KR" altLang="en-US" dirty="0"/>
              <a:t>선택 도서 삭제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60188A-AFE3-44F8-BB7F-6A196C912489}"/>
              </a:ext>
            </a:extLst>
          </p:cNvPr>
          <p:cNvSpPr/>
          <p:nvPr/>
        </p:nvSpPr>
        <p:spPr>
          <a:xfrm>
            <a:off x="612566" y="5714614"/>
            <a:ext cx="11122167" cy="10377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        &lt;</a:t>
            </a:r>
            <a:r>
              <a:rPr lang="ko-KR" altLang="en-US" b="1" dirty="0">
                <a:solidFill>
                  <a:schemeClr val="tx1"/>
                </a:solidFill>
              </a:rPr>
              <a:t>등록된 도서 삭제 </a:t>
            </a:r>
            <a:r>
              <a:rPr lang="en-US" altLang="ko-KR" b="1" dirty="0">
                <a:solidFill>
                  <a:schemeClr val="tx1"/>
                </a:solidFill>
              </a:rPr>
              <a:t>:[</a:t>
            </a:r>
            <a:r>
              <a:rPr lang="ko-KR" altLang="en-US" b="1" dirty="0">
                <a:solidFill>
                  <a:schemeClr val="tx1"/>
                </a:solidFill>
              </a:rPr>
              <a:t>중고</a:t>
            </a:r>
            <a:r>
              <a:rPr lang="en-US" altLang="ko-KR" b="1" dirty="0">
                <a:solidFill>
                  <a:schemeClr val="tx1"/>
                </a:solidFill>
              </a:rPr>
              <a:t>]HTML</a:t>
            </a:r>
            <a:r>
              <a:rPr lang="ko-KR" altLang="en-US" b="1" dirty="0">
                <a:solidFill>
                  <a:schemeClr val="tx1"/>
                </a:solidFill>
              </a:rPr>
              <a:t>입문 </a:t>
            </a:r>
            <a:r>
              <a:rPr lang="en-US" altLang="ko-KR" b="1" dirty="0">
                <a:solidFill>
                  <a:schemeClr val="tx1"/>
                </a:solidFill>
              </a:rPr>
              <a:t>&gt;               &lt;  1</a:t>
            </a:r>
            <a:r>
              <a:rPr lang="ko-KR" altLang="en-US" b="1" dirty="0">
                <a:solidFill>
                  <a:schemeClr val="tx1"/>
                </a:solidFill>
              </a:rPr>
              <a:t>번 도서 </a:t>
            </a:r>
            <a:r>
              <a:rPr lang="en-US" altLang="ko-KR" b="1" dirty="0">
                <a:solidFill>
                  <a:schemeClr val="tx1"/>
                </a:solidFill>
              </a:rPr>
              <a:t>: [</a:t>
            </a:r>
            <a:r>
              <a:rPr lang="ko-KR" altLang="en-US" b="1" dirty="0">
                <a:solidFill>
                  <a:schemeClr val="tx1"/>
                </a:solidFill>
              </a:rPr>
              <a:t>중고</a:t>
            </a:r>
            <a:r>
              <a:rPr lang="en-US" altLang="ko-KR" b="1" dirty="0">
                <a:solidFill>
                  <a:schemeClr val="tx1"/>
                </a:solidFill>
              </a:rPr>
              <a:t>]HTML</a:t>
            </a:r>
            <a:r>
              <a:rPr lang="ko-KR" altLang="en-US" b="1" dirty="0">
                <a:solidFill>
                  <a:schemeClr val="tx1"/>
                </a:solidFill>
              </a:rPr>
              <a:t>입문 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삭제 됨</a:t>
            </a:r>
            <a:r>
              <a:rPr lang="en-US" altLang="ko-KR" b="1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&lt;</a:t>
            </a:r>
            <a:r>
              <a:rPr lang="ko-KR" altLang="en-US" dirty="0">
                <a:solidFill>
                  <a:schemeClr val="tx1"/>
                </a:solidFill>
              </a:rPr>
              <a:t>도서 삭제 시에 도서 대여 항목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도서 예약 항목은 자동으로 삭제 되어 짐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  <a:r>
              <a:rPr lang="en-US" altLang="ko-KR" b="1" dirty="0">
                <a:solidFill>
                  <a:schemeClr val="tx1"/>
                </a:solidFill>
              </a:rPr>
              <a:t>          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A16BD8-6785-462B-A602-9619896EB1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922"/>
          <a:stretch/>
        </p:blipFill>
        <p:spPr>
          <a:xfrm>
            <a:off x="612566" y="1260130"/>
            <a:ext cx="5483434" cy="40740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DB827F-ECF6-4419-9EC2-5A75ABA2EC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3759"/>
          <a:stretch/>
        </p:blipFill>
        <p:spPr>
          <a:xfrm>
            <a:off x="6173649" y="105616"/>
            <a:ext cx="5898444" cy="522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11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9866B527-D173-4B6A-9C74-08EEBC020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363" y="297335"/>
            <a:ext cx="5972175" cy="6467475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CB0B8B46-2473-4FC7-B98F-2956821E732F}"/>
              </a:ext>
            </a:extLst>
          </p:cNvPr>
          <p:cNvSpPr txBox="1">
            <a:spLocks/>
          </p:cNvSpPr>
          <p:nvPr/>
        </p:nvSpPr>
        <p:spPr>
          <a:xfrm>
            <a:off x="154261" y="1270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3-1-2. </a:t>
            </a:r>
            <a:r>
              <a:rPr lang="ko-KR" altLang="en-US" dirty="0"/>
              <a:t>도서 등록하기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A68B44-5DCD-46DC-884E-2D30E61A8D40}"/>
              </a:ext>
            </a:extLst>
          </p:cNvPr>
          <p:cNvSpPr/>
          <p:nvPr/>
        </p:nvSpPr>
        <p:spPr>
          <a:xfrm>
            <a:off x="323192" y="1759749"/>
            <a:ext cx="3712191" cy="19281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관리자가 신규 도서를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등록하는 서비스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책이름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책 이름 입력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작가 </a:t>
            </a:r>
            <a:r>
              <a:rPr lang="en-US" altLang="ko-KR" dirty="0">
                <a:solidFill>
                  <a:schemeClr val="tx1"/>
                </a:solidFill>
              </a:rPr>
              <a:t>:  </a:t>
            </a:r>
            <a:r>
              <a:rPr lang="ko-KR" altLang="en-US" dirty="0">
                <a:solidFill>
                  <a:schemeClr val="tx1"/>
                </a:solidFill>
              </a:rPr>
              <a:t>작가 입력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장르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장르 입력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8E38171-782F-4451-A745-0F7FB35EC53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035383" y="2723837"/>
            <a:ext cx="1543354" cy="96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929987-7356-4E2C-ADA9-CC77112F3AAD}"/>
              </a:ext>
            </a:extLst>
          </p:cNvPr>
          <p:cNvSpPr/>
          <p:nvPr/>
        </p:nvSpPr>
        <p:spPr>
          <a:xfrm>
            <a:off x="398708" y="4869681"/>
            <a:ext cx="3201093" cy="586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작성 후 등록하기 버튼 클릭 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F8C5298-0B95-4717-8AED-F3C9CAE4D79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599801" y="5163174"/>
            <a:ext cx="1978936" cy="145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60188A-AFE3-44F8-BB7F-6A196C912489}"/>
              </a:ext>
            </a:extLst>
          </p:cNvPr>
          <p:cNvSpPr/>
          <p:nvPr/>
        </p:nvSpPr>
        <p:spPr>
          <a:xfrm>
            <a:off x="9619400" y="4853074"/>
            <a:ext cx="2229069" cy="18778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입력 내용 초기화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등록 취소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메인 화면으로 가기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7D9EC5F-D510-4541-A51E-EF2E28D13F4A}"/>
              </a:ext>
            </a:extLst>
          </p:cNvPr>
          <p:cNvCxnSpPr>
            <a:cxnSpLocks/>
          </p:cNvCxnSpPr>
          <p:nvPr/>
        </p:nvCxnSpPr>
        <p:spPr>
          <a:xfrm>
            <a:off x="7574507" y="5236076"/>
            <a:ext cx="2044893" cy="421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3632CD4-14B4-4667-AC53-A8A67CE220BD}"/>
              </a:ext>
            </a:extLst>
          </p:cNvPr>
          <p:cNvCxnSpPr>
            <a:cxnSpLocks/>
          </p:cNvCxnSpPr>
          <p:nvPr/>
        </p:nvCxnSpPr>
        <p:spPr>
          <a:xfrm>
            <a:off x="7014949" y="5828288"/>
            <a:ext cx="2728376" cy="29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0D7CC5C-A10A-48C0-96DC-9FE23D85A35B}"/>
              </a:ext>
            </a:extLst>
          </p:cNvPr>
          <p:cNvCxnSpPr>
            <a:cxnSpLocks/>
          </p:cNvCxnSpPr>
          <p:nvPr/>
        </p:nvCxnSpPr>
        <p:spPr>
          <a:xfrm flipV="1">
            <a:off x="7574507" y="6039968"/>
            <a:ext cx="2229069" cy="265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506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B0B8B46-2473-4FC7-B98F-2956821E732F}"/>
              </a:ext>
            </a:extLst>
          </p:cNvPr>
          <p:cNvSpPr txBox="1">
            <a:spLocks/>
          </p:cNvSpPr>
          <p:nvPr/>
        </p:nvSpPr>
        <p:spPr>
          <a:xfrm>
            <a:off x="154261" y="1270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3-1-2.</a:t>
            </a:r>
            <a:r>
              <a:rPr lang="ko-KR" altLang="en-US" dirty="0"/>
              <a:t>도서 등록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60188A-AFE3-44F8-BB7F-6A196C912489}"/>
              </a:ext>
            </a:extLst>
          </p:cNvPr>
          <p:cNvSpPr/>
          <p:nvPr/>
        </p:nvSpPr>
        <p:spPr>
          <a:xfrm>
            <a:off x="953565" y="6045705"/>
            <a:ext cx="10919986" cy="6852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  &lt;</a:t>
            </a:r>
            <a:r>
              <a:rPr lang="ko-KR" altLang="en-US" b="1" dirty="0">
                <a:solidFill>
                  <a:schemeClr val="tx1"/>
                </a:solidFill>
              </a:rPr>
              <a:t>도서 등록 성공</a:t>
            </a:r>
            <a:r>
              <a:rPr lang="en-US" altLang="ko-KR" b="1" dirty="0">
                <a:solidFill>
                  <a:schemeClr val="tx1"/>
                </a:solidFill>
              </a:rPr>
              <a:t>&gt;                                        &lt;</a:t>
            </a:r>
            <a:r>
              <a:rPr lang="ko-KR" altLang="en-US" b="1" dirty="0">
                <a:solidFill>
                  <a:schemeClr val="tx1"/>
                </a:solidFill>
              </a:rPr>
              <a:t>책 목록에서 등록 서적 확인 가능 </a:t>
            </a:r>
            <a:r>
              <a:rPr lang="en-US" altLang="ko-KR" b="1" dirty="0">
                <a:solidFill>
                  <a:schemeClr val="tx1"/>
                </a:solidFill>
              </a:rPr>
              <a:t>&gt;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39FD2C-DA1E-4A85-82EF-EF9473DED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57" y="1100137"/>
            <a:ext cx="5895044" cy="46577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08E6655-1708-40B2-836D-5A5E586E7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434" y="1100136"/>
            <a:ext cx="59721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374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B0B8B46-2473-4FC7-B98F-2956821E732F}"/>
              </a:ext>
            </a:extLst>
          </p:cNvPr>
          <p:cNvSpPr txBox="1">
            <a:spLocks/>
          </p:cNvSpPr>
          <p:nvPr/>
        </p:nvSpPr>
        <p:spPr>
          <a:xfrm>
            <a:off x="154261" y="1270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3-2. </a:t>
            </a:r>
            <a:r>
              <a:rPr lang="ko-KR" altLang="en-US" dirty="0"/>
              <a:t>회원 정보 보기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F1866C-BC58-4249-BD17-47F5534DD58F}"/>
              </a:ext>
            </a:extLst>
          </p:cNvPr>
          <p:cNvSpPr/>
          <p:nvPr/>
        </p:nvSpPr>
        <p:spPr>
          <a:xfrm>
            <a:off x="8922624" y="2947916"/>
            <a:ext cx="2036528" cy="15221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가입 된 회원 정보 확인 가능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31A8B3-07DC-4BD7-83C4-E13104888E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620"/>
          <a:stretch/>
        </p:blipFill>
        <p:spPr>
          <a:xfrm>
            <a:off x="707719" y="1286884"/>
            <a:ext cx="7534275" cy="552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91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B534D1-F74F-48DE-980E-B8CAD56578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135" r="4885"/>
          <a:stretch/>
        </p:blipFill>
        <p:spPr>
          <a:xfrm>
            <a:off x="297769" y="1878298"/>
            <a:ext cx="11596461" cy="4391054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CB0B8B46-2473-4FC7-B98F-2956821E732F}"/>
              </a:ext>
            </a:extLst>
          </p:cNvPr>
          <p:cNvSpPr txBox="1">
            <a:spLocks/>
          </p:cNvSpPr>
          <p:nvPr/>
        </p:nvSpPr>
        <p:spPr>
          <a:xfrm>
            <a:off x="297769" y="2519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4. </a:t>
            </a:r>
            <a:r>
              <a:rPr lang="ko-KR" altLang="en-US" dirty="0"/>
              <a:t>등록 서적 보기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60188A-AFE3-44F8-BB7F-6A196C912489}"/>
              </a:ext>
            </a:extLst>
          </p:cNvPr>
          <p:cNvSpPr/>
          <p:nvPr/>
        </p:nvSpPr>
        <p:spPr>
          <a:xfrm>
            <a:off x="3602112" y="1677783"/>
            <a:ext cx="8148610" cy="17512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현재 등록 되어 있는 모든 도서 목록을 볼 수 있음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&lt;</a:t>
            </a:r>
            <a:r>
              <a:rPr lang="ko-KR" altLang="en-US" dirty="0">
                <a:solidFill>
                  <a:schemeClr val="tx1"/>
                </a:solidFill>
              </a:rPr>
              <a:t>로그인이 필요 없으나 검색 기능은 불가능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12570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D2B3B0AC-4E09-4BFA-B60C-DAD61B365B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27"/>
          <a:stretch/>
        </p:blipFill>
        <p:spPr>
          <a:xfrm>
            <a:off x="6065564" y="1214651"/>
            <a:ext cx="5972175" cy="5643349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CB0B8B46-2473-4FC7-B98F-2956821E732F}"/>
              </a:ext>
            </a:extLst>
          </p:cNvPr>
          <p:cNvSpPr txBox="1">
            <a:spLocks/>
          </p:cNvSpPr>
          <p:nvPr/>
        </p:nvSpPr>
        <p:spPr>
          <a:xfrm>
            <a:off x="154261" y="1270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사용자 회원가입 하기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A655FC-733A-49BE-BFFD-1DEADE8AB859}"/>
              </a:ext>
            </a:extLst>
          </p:cNvPr>
          <p:cNvSpPr/>
          <p:nvPr/>
        </p:nvSpPr>
        <p:spPr>
          <a:xfrm>
            <a:off x="292756" y="1848486"/>
            <a:ext cx="3712191" cy="19281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이메일 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사용자 이메일 입력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비밀번호 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사용자 비밀번호 입력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비밀번호 확인 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사용자 비밀번호 재입력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이름 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사용자의 이름 입력하기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2D189BB-B444-44C0-BB0E-56AD36A23F4B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004947" y="2812574"/>
            <a:ext cx="2060617" cy="1472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4CE410-612D-4954-B469-D470B02BC398}"/>
              </a:ext>
            </a:extLst>
          </p:cNvPr>
          <p:cNvSpPr/>
          <p:nvPr/>
        </p:nvSpPr>
        <p:spPr>
          <a:xfrm>
            <a:off x="647402" y="4804758"/>
            <a:ext cx="3201093" cy="586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작성 후 가입하기 버튼 클릭 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0286E29-7000-43BD-9E4C-4346083E6E08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848495" y="5098251"/>
            <a:ext cx="2247505" cy="764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31B2542-D2D6-4D79-B934-72544942EA78}"/>
              </a:ext>
            </a:extLst>
          </p:cNvPr>
          <p:cNvSpPr/>
          <p:nvPr/>
        </p:nvSpPr>
        <p:spPr>
          <a:xfrm>
            <a:off x="9630189" y="5364448"/>
            <a:ext cx="2163103" cy="14724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입력 내용 초기화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2FC84AC-4923-4BFC-8949-E5AF08186877}"/>
              </a:ext>
            </a:extLst>
          </p:cNvPr>
          <p:cNvCxnSpPr>
            <a:cxnSpLocks/>
          </p:cNvCxnSpPr>
          <p:nvPr/>
        </p:nvCxnSpPr>
        <p:spPr>
          <a:xfrm>
            <a:off x="8029194" y="5862571"/>
            <a:ext cx="1600995" cy="300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344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B0B8B46-2473-4FC7-B98F-2956821E732F}"/>
              </a:ext>
            </a:extLst>
          </p:cNvPr>
          <p:cNvSpPr txBox="1">
            <a:spLocks/>
          </p:cNvSpPr>
          <p:nvPr/>
        </p:nvSpPr>
        <p:spPr>
          <a:xfrm>
            <a:off x="154261" y="1270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사용자 로그인 하기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A655FC-733A-49BE-BFFD-1DEADE8AB859}"/>
              </a:ext>
            </a:extLst>
          </p:cNvPr>
          <p:cNvSpPr/>
          <p:nvPr/>
        </p:nvSpPr>
        <p:spPr>
          <a:xfrm>
            <a:off x="1070679" y="2367847"/>
            <a:ext cx="2982707" cy="9083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회원 가입한 내용으로 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로그인 입력 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2D189BB-B444-44C0-BB0E-56AD36A23F4B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053386" y="2822028"/>
            <a:ext cx="2790101" cy="1982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4CE410-612D-4954-B469-D470B02BC398}"/>
              </a:ext>
            </a:extLst>
          </p:cNvPr>
          <p:cNvSpPr/>
          <p:nvPr/>
        </p:nvSpPr>
        <p:spPr>
          <a:xfrm>
            <a:off x="647402" y="4804758"/>
            <a:ext cx="3201093" cy="586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로그인 버튼 클릭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0286E29-7000-43BD-9E4C-4346083E6E08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3848495" y="4804758"/>
            <a:ext cx="1953069" cy="293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2FC84AC-4923-4BFC-8949-E5AF08186877}"/>
              </a:ext>
            </a:extLst>
          </p:cNvPr>
          <p:cNvCxnSpPr>
            <a:cxnSpLocks/>
          </p:cNvCxnSpPr>
          <p:nvPr/>
        </p:nvCxnSpPr>
        <p:spPr>
          <a:xfrm>
            <a:off x="8029194" y="5862571"/>
            <a:ext cx="1600995" cy="300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8D58A460-983D-44ED-9C18-165F59382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438" y="576270"/>
            <a:ext cx="5972175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37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B0B8B46-2473-4FC7-B98F-2956821E732F}"/>
              </a:ext>
            </a:extLst>
          </p:cNvPr>
          <p:cNvSpPr txBox="1">
            <a:spLocks/>
          </p:cNvSpPr>
          <p:nvPr/>
        </p:nvSpPr>
        <p:spPr>
          <a:xfrm>
            <a:off x="154261" y="1270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사용자 로그인 하기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A655FC-733A-49BE-BFFD-1DEADE8AB859}"/>
              </a:ext>
            </a:extLst>
          </p:cNvPr>
          <p:cNvSpPr/>
          <p:nvPr/>
        </p:nvSpPr>
        <p:spPr>
          <a:xfrm>
            <a:off x="154261" y="6055356"/>
            <a:ext cx="11913913" cy="6755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      아이디</a:t>
            </a:r>
            <a:r>
              <a:rPr lang="en-US" altLang="ko-KR" b="1" dirty="0">
                <a:solidFill>
                  <a:schemeClr val="tx1"/>
                </a:solidFill>
              </a:rPr>
              <a:t>/</a:t>
            </a:r>
            <a:r>
              <a:rPr lang="ko-KR" altLang="en-US" b="1" dirty="0">
                <a:solidFill>
                  <a:schemeClr val="tx1"/>
                </a:solidFill>
              </a:rPr>
              <a:t>비밀번호 틀린 경우                                              아이디</a:t>
            </a:r>
            <a:r>
              <a:rPr lang="en-US" altLang="ko-KR" b="1" dirty="0">
                <a:solidFill>
                  <a:schemeClr val="tx1"/>
                </a:solidFill>
              </a:rPr>
              <a:t>/</a:t>
            </a:r>
            <a:r>
              <a:rPr lang="ko-KR" altLang="en-US" b="1" dirty="0">
                <a:solidFill>
                  <a:schemeClr val="tx1"/>
                </a:solidFill>
              </a:rPr>
              <a:t>비밀번호가 일치하는 경우                                      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0286E29-7000-43BD-9E4C-4346083E6E08}"/>
              </a:ext>
            </a:extLst>
          </p:cNvPr>
          <p:cNvCxnSpPr>
            <a:cxnSpLocks/>
          </p:cNvCxnSpPr>
          <p:nvPr/>
        </p:nvCxnSpPr>
        <p:spPr>
          <a:xfrm flipV="1">
            <a:off x="3848495" y="4804758"/>
            <a:ext cx="1953069" cy="293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5D8833F-3911-4572-A3DF-4562DA920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49" y="1441986"/>
            <a:ext cx="5831380" cy="44226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17F157C-27C5-4DCB-A122-93AC2C061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26002"/>
            <a:ext cx="597217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476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B0B8B46-2473-4FC7-B98F-2956821E732F}"/>
              </a:ext>
            </a:extLst>
          </p:cNvPr>
          <p:cNvSpPr txBox="1">
            <a:spLocks/>
          </p:cNvSpPr>
          <p:nvPr/>
        </p:nvSpPr>
        <p:spPr>
          <a:xfrm>
            <a:off x="154261" y="1270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사용자 로그인 하기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A655FC-733A-49BE-BFFD-1DEADE8AB859}"/>
              </a:ext>
            </a:extLst>
          </p:cNvPr>
          <p:cNvSpPr/>
          <p:nvPr/>
        </p:nvSpPr>
        <p:spPr>
          <a:xfrm>
            <a:off x="436729" y="1924530"/>
            <a:ext cx="3376831" cy="10965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/>
                </a:solidFill>
              </a:rPr>
              <a:t>도서 검색</a:t>
            </a:r>
            <a:r>
              <a:rPr lang="en-US" altLang="ko-KR" b="1" dirty="0">
                <a:solidFill>
                  <a:schemeClr val="tx1"/>
                </a:solidFill>
              </a:rPr>
              <a:t>/</a:t>
            </a:r>
            <a:r>
              <a:rPr lang="ko-KR" altLang="en-US" b="1" dirty="0">
                <a:solidFill>
                  <a:schemeClr val="tx1"/>
                </a:solidFill>
              </a:rPr>
              <a:t>대여하기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&lt;</a:t>
            </a:r>
            <a:r>
              <a:rPr lang="ko-KR" altLang="en-US" dirty="0">
                <a:solidFill>
                  <a:schemeClr val="tx1"/>
                </a:solidFill>
              </a:rPr>
              <a:t>도서 목록을 검색하고 대여 할 수 있음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2D189BB-B444-44C0-BB0E-56AD36A23F4B}"/>
              </a:ext>
            </a:extLst>
          </p:cNvPr>
          <p:cNvCxnSpPr>
            <a:cxnSpLocks/>
            <a:stCxn id="16" idx="3"/>
            <a:endCxn id="3" idx="1"/>
          </p:cNvCxnSpPr>
          <p:nvPr/>
        </p:nvCxnSpPr>
        <p:spPr>
          <a:xfrm>
            <a:off x="3813560" y="2472825"/>
            <a:ext cx="1746408" cy="1349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4CE410-612D-4954-B469-D470B02BC398}"/>
              </a:ext>
            </a:extLst>
          </p:cNvPr>
          <p:cNvSpPr/>
          <p:nvPr/>
        </p:nvSpPr>
        <p:spPr>
          <a:xfrm>
            <a:off x="436727" y="3209975"/>
            <a:ext cx="3376834" cy="9083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 </a:t>
            </a:r>
            <a:r>
              <a:rPr lang="ko-KR" altLang="en-US" b="1" dirty="0">
                <a:solidFill>
                  <a:schemeClr val="tx1"/>
                </a:solidFill>
              </a:rPr>
              <a:t>대여 도서보기</a:t>
            </a:r>
            <a:r>
              <a:rPr lang="en-US" altLang="ko-KR" b="1" dirty="0">
                <a:solidFill>
                  <a:schemeClr val="tx1"/>
                </a:solidFill>
              </a:rPr>
              <a:t>/</a:t>
            </a:r>
            <a:r>
              <a:rPr lang="ko-KR" altLang="en-US" b="1" dirty="0">
                <a:solidFill>
                  <a:schemeClr val="tx1"/>
                </a:solidFill>
              </a:rPr>
              <a:t>반납하기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&lt;</a:t>
            </a:r>
            <a:r>
              <a:rPr lang="ko-KR" altLang="en-US" dirty="0">
                <a:solidFill>
                  <a:schemeClr val="tx1"/>
                </a:solidFill>
              </a:rPr>
              <a:t>사용자가 대여한 도서 목록을 확인하고 반납할 수 있음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0286E29-7000-43BD-9E4C-4346083E6E08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813561" y="3664156"/>
            <a:ext cx="1757605" cy="783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634D12D-4E25-4A33-943D-FD23C6A711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" t="9093" r="-178" b="4108"/>
          <a:stretch/>
        </p:blipFill>
        <p:spPr>
          <a:xfrm>
            <a:off x="5559968" y="1065268"/>
            <a:ext cx="5972175" cy="551450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AB9CE13-49DB-433F-AF67-796A6F7C8857}"/>
              </a:ext>
            </a:extLst>
          </p:cNvPr>
          <p:cNvSpPr/>
          <p:nvPr/>
        </p:nvSpPr>
        <p:spPr>
          <a:xfrm>
            <a:off x="447925" y="4299070"/>
            <a:ext cx="3376834" cy="10048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3. </a:t>
            </a:r>
            <a:r>
              <a:rPr lang="ko-KR" altLang="en-US" b="1" dirty="0">
                <a:solidFill>
                  <a:schemeClr val="tx1"/>
                </a:solidFill>
              </a:rPr>
              <a:t>중고 도서 기증하기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&lt;</a:t>
            </a:r>
            <a:r>
              <a:rPr lang="ko-KR" altLang="en-US" dirty="0">
                <a:solidFill>
                  <a:schemeClr val="tx1"/>
                </a:solidFill>
              </a:rPr>
              <a:t>사용자가 자신의 중고 도서를 도서관에 기증하는 서비스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0F23B84-210F-4CDE-AA07-16DF47A6B1B9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824759" y="4801471"/>
            <a:ext cx="1746407" cy="293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8DCC61F-59D2-4100-93B4-3F87117083AC}"/>
              </a:ext>
            </a:extLst>
          </p:cNvPr>
          <p:cNvSpPr/>
          <p:nvPr/>
        </p:nvSpPr>
        <p:spPr>
          <a:xfrm>
            <a:off x="442443" y="5547790"/>
            <a:ext cx="3371117" cy="8302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4. </a:t>
            </a:r>
            <a:r>
              <a:rPr lang="ko-KR" altLang="en-US" b="1" dirty="0">
                <a:solidFill>
                  <a:schemeClr val="tx1"/>
                </a:solidFill>
              </a:rPr>
              <a:t>로그아웃 하기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&lt;</a:t>
            </a:r>
            <a:r>
              <a:rPr lang="ko-KR" altLang="en-US" dirty="0">
                <a:solidFill>
                  <a:schemeClr val="tx1"/>
                </a:solidFill>
              </a:rPr>
              <a:t>사용자 로그아웃 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1921A88-1CA9-4E7F-A6B0-08D2722B0C53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3813560" y="5547790"/>
            <a:ext cx="1757606" cy="415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5053E67-8903-4487-B5E2-6FFA02AD3445}"/>
              </a:ext>
            </a:extLst>
          </p:cNvPr>
          <p:cNvSpPr/>
          <p:nvPr/>
        </p:nvSpPr>
        <p:spPr>
          <a:xfrm>
            <a:off x="8926158" y="2838737"/>
            <a:ext cx="2493801" cy="490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5. </a:t>
            </a:r>
            <a:r>
              <a:rPr lang="ko-KR" altLang="en-US" b="1" dirty="0">
                <a:solidFill>
                  <a:schemeClr val="tx1"/>
                </a:solidFill>
              </a:rPr>
              <a:t>회원 정보 수정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31F4DAC-F3E8-4701-9886-E0841A29632B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7751775" y="3329286"/>
            <a:ext cx="2421284" cy="1974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40740C9-C6D3-4255-983C-9A8CAEEE5EC6}"/>
              </a:ext>
            </a:extLst>
          </p:cNvPr>
          <p:cNvSpPr/>
          <p:nvPr/>
        </p:nvSpPr>
        <p:spPr>
          <a:xfrm>
            <a:off x="8816453" y="3985145"/>
            <a:ext cx="2169995" cy="5411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6. </a:t>
            </a:r>
            <a:r>
              <a:rPr lang="ko-KR" altLang="en-US" b="1" dirty="0">
                <a:solidFill>
                  <a:schemeClr val="tx1"/>
                </a:solidFill>
              </a:rPr>
              <a:t>회원 탈퇴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D3DD267-2103-4BB6-85C5-C019767651AB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8962417" y="4526296"/>
            <a:ext cx="939034" cy="777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126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998B435-01B3-45F8-9711-93EF6C81A9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816" r="9328" b="5704"/>
          <a:stretch/>
        </p:blipFill>
        <p:spPr>
          <a:xfrm>
            <a:off x="154261" y="1201002"/>
            <a:ext cx="11159733" cy="5529918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CB0B8B46-2473-4FC7-B98F-2956821E732F}"/>
              </a:ext>
            </a:extLst>
          </p:cNvPr>
          <p:cNvSpPr txBox="1">
            <a:spLocks/>
          </p:cNvSpPr>
          <p:nvPr/>
        </p:nvSpPr>
        <p:spPr>
          <a:xfrm>
            <a:off x="154261" y="1270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2-1. </a:t>
            </a:r>
            <a:r>
              <a:rPr lang="ko-KR" altLang="en-US" dirty="0"/>
              <a:t>도서 검색</a:t>
            </a:r>
            <a:r>
              <a:rPr lang="en-US" altLang="ko-KR" dirty="0"/>
              <a:t>/</a:t>
            </a:r>
            <a:r>
              <a:rPr lang="ko-KR" altLang="en-US" dirty="0"/>
              <a:t>대여하기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A655FC-733A-49BE-BFFD-1DEADE8AB859}"/>
              </a:ext>
            </a:extLst>
          </p:cNvPr>
          <p:cNvSpPr/>
          <p:nvPr/>
        </p:nvSpPr>
        <p:spPr>
          <a:xfrm>
            <a:off x="6956870" y="1452643"/>
            <a:ext cx="2982707" cy="9083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&lt;</a:t>
            </a:r>
            <a:r>
              <a:rPr lang="ko-KR" altLang="en-US" b="1" dirty="0">
                <a:solidFill>
                  <a:schemeClr val="tx1"/>
                </a:solidFill>
              </a:rPr>
              <a:t>모든 도서 목록을 확인 할 수 있음</a:t>
            </a:r>
            <a:r>
              <a:rPr lang="en-US" altLang="ko-KR" b="1" dirty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2D189BB-B444-44C0-BB0E-56AD36A23F4B}"/>
              </a:ext>
            </a:extLst>
          </p:cNvPr>
          <p:cNvCxnSpPr>
            <a:cxnSpLocks/>
          </p:cNvCxnSpPr>
          <p:nvPr/>
        </p:nvCxnSpPr>
        <p:spPr>
          <a:xfrm flipV="1">
            <a:off x="3753134" y="1832648"/>
            <a:ext cx="3057099" cy="1596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4CE410-612D-4954-B469-D470B02BC398}"/>
              </a:ext>
            </a:extLst>
          </p:cNvPr>
          <p:cNvSpPr/>
          <p:nvPr/>
        </p:nvSpPr>
        <p:spPr>
          <a:xfrm>
            <a:off x="6250261" y="5815782"/>
            <a:ext cx="4419600" cy="586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1.</a:t>
            </a:r>
            <a:r>
              <a:rPr lang="ko-KR" altLang="en-US" b="1" dirty="0">
                <a:solidFill>
                  <a:schemeClr val="tx1"/>
                </a:solidFill>
              </a:rPr>
              <a:t>검색 조건을 설정하고 검색하기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0286E29-7000-43BD-9E4C-4346083E6E08}"/>
              </a:ext>
            </a:extLst>
          </p:cNvPr>
          <p:cNvCxnSpPr>
            <a:cxnSpLocks/>
          </p:cNvCxnSpPr>
          <p:nvPr/>
        </p:nvCxnSpPr>
        <p:spPr>
          <a:xfrm>
            <a:off x="4406513" y="5815782"/>
            <a:ext cx="1535227" cy="293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397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3ED1D06-F9FE-4575-97F8-F8BE81BF90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750" b="21133"/>
          <a:stretch/>
        </p:blipFill>
        <p:spPr>
          <a:xfrm>
            <a:off x="154261" y="1078174"/>
            <a:ext cx="10515600" cy="5652746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CB0B8B46-2473-4FC7-B98F-2956821E732F}"/>
              </a:ext>
            </a:extLst>
          </p:cNvPr>
          <p:cNvSpPr txBox="1">
            <a:spLocks/>
          </p:cNvSpPr>
          <p:nvPr/>
        </p:nvSpPr>
        <p:spPr>
          <a:xfrm>
            <a:off x="154261" y="1270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2-1-1-1. </a:t>
            </a:r>
            <a:r>
              <a:rPr lang="ko-KR" altLang="en-US" dirty="0"/>
              <a:t>도서 대여하기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A655FC-733A-49BE-BFFD-1DEADE8AB859}"/>
              </a:ext>
            </a:extLst>
          </p:cNvPr>
          <p:cNvSpPr/>
          <p:nvPr/>
        </p:nvSpPr>
        <p:spPr>
          <a:xfrm>
            <a:off x="6984165" y="2403737"/>
            <a:ext cx="4247942" cy="9083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/>
                </a:solidFill>
              </a:rPr>
              <a:t>대여할 도서를 선택해서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대여하기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2D189BB-B444-44C0-BB0E-56AD36A23F4B}"/>
              </a:ext>
            </a:extLst>
          </p:cNvPr>
          <p:cNvCxnSpPr>
            <a:cxnSpLocks/>
          </p:cNvCxnSpPr>
          <p:nvPr/>
        </p:nvCxnSpPr>
        <p:spPr>
          <a:xfrm flipV="1">
            <a:off x="4022601" y="2857918"/>
            <a:ext cx="2961564" cy="964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4CE410-612D-4954-B469-D470B02BC398}"/>
              </a:ext>
            </a:extLst>
          </p:cNvPr>
          <p:cNvSpPr/>
          <p:nvPr/>
        </p:nvSpPr>
        <p:spPr>
          <a:xfrm>
            <a:off x="6072479" y="5486333"/>
            <a:ext cx="4419600" cy="9648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&lt;</a:t>
            </a:r>
            <a:r>
              <a:rPr lang="ko-KR" altLang="en-US" b="1" dirty="0">
                <a:solidFill>
                  <a:schemeClr val="tx1"/>
                </a:solidFill>
              </a:rPr>
              <a:t>대여 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대여가능 항목을 대여 할 수 있으며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대여불가능 항목일 경우 예약하기 기능을 사용할 수 있음</a:t>
            </a:r>
            <a:r>
              <a:rPr lang="en-US" altLang="ko-KR" b="1" dirty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0286E29-7000-43BD-9E4C-4346083E6E08}"/>
              </a:ext>
            </a:extLst>
          </p:cNvPr>
          <p:cNvCxnSpPr>
            <a:cxnSpLocks/>
          </p:cNvCxnSpPr>
          <p:nvPr/>
        </p:nvCxnSpPr>
        <p:spPr>
          <a:xfrm>
            <a:off x="4418461" y="5076967"/>
            <a:ext cx="1677539" cy="593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023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B0B8B46-2473-4FC7-B98F-2956821E732F}"/>
              </a:ext>
            </a:extLst>
          </p:cNvPr>
          <p:cNvSpPr txBox="1">
            <a:spLocks/>
          </p:cNvSpPr>
          <p:nvPr/>
        </p:nvSpPr>
        <p:spPr>
          <a:xfrm>
            <a:off x="154261" y="1270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2-1-1. </a:t>
            </a:r>
            <a:r>
              <a:rPr lang="ko-KR" altLang="en-US" dirty="0"/>
              <a:t>선택한 도서 대여하기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4CE410-612D-4954-B469-D470B02BC398}"/>
              </a:ext>
            </a:extLst>
          </p:cNvPr>
          <p:cNvSpPr/>
          <p:nvPr/>
        </p:nvSpPr>
        <p:spPr>
          <a:xfrm>
            <a:off x="7854133" y="4484032"/>
            <a:ext cx="3541747" cy="9648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>
                <a:solidFill>
                  <a:schemeClr val="tx1"/>
                </a:solidFill>
              </a:rPr>
              <a:t>방금 선택한 도서가 대여 되었음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0286E29-7000-43BD-9E4C-4346083E6E08}"/>
              </a:ext>
            </a:extLst>
          </p:cNvPr>
          <p:cNvCxnSpPr>
            <a:cxnSpLocks/>
            <a:stCxn id="4" idx="3"/>
            <a:endCxn id="20" idx="0"/>
          </p:cNvCxnSpPr>
          <p:nvPr/>
        </p:nvCxnSpPr>
        <p:spPr>
          <a:xfrm>
            <a:off x="7013083" y="3926722"/>
            <a:ext cx="2611924" cy="55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4D05E2C-1832-47F4-98C6-1EE03DB6A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26" y="1452643"/>
            <a:ext cx="6643457" cy="494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55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782</Words>
  <Application>Microsoft Office PowerPoint</Application>
  <PresentationFormat>와이드스크린</PresentationFormat>
  <Paragraphs>167</Paragraphs>
  <Slides>28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-apple-system</vt:lpstr>
      <vt:lpstr>맑은 고딕</vt:lpstr>
      <vt:lpstr>Arial</vt:lpstr>
      <vt:lpstr>Office 테마</vt:lpstr>
      <vt:lpstr>도서관 관리 시스템 (Library Management System) 사용자 메뉴얼</vt:lpstr>
      <vt:lpstr>[메인 화면]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도서관 관리 시스템 (Library Management System) 사용자 메뉴얼</dc:title>
  <dc:creator>진우 김</dc:creator>
  <cp:lastModifiedBy>진우 김</cp:lastModifiedBy>
  <cp:revision>1</cp:revision>
  <dcterms:created xsi:type="dcterms:W3CDTF">2021-05-04T10:40:46Z</dcterms:created>
  <dcterms:modified xsi:type="dcterms:W3CDTF">2021-06-08T07:27:29Z</dcterms:modified>
</cp:coreProperties>
</file>