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21E3-A413-4B35-A5A7-EAB4E526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52" y="162560"/>
            <a:ext cx="7006908" cy="2062480"/>
          </a:xfrm>
        </p:spPr>
        <p:txBody>
          <a:bodyPr/>
          <a:lstStyle/>
          <a:p>
            <a:r>
              <a:rPr lang="en-US" dirty="0"/>
              <a:t>AI hackathon -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EC73A-C011-4167-9FE4-A787DC2BC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652" y="2553547"/>
            <a:ext cx="6400800" cy="32376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Blood Cell Classifier – Using Deep Learning approach</a:t>
            </a:r>
          </a:p>
          <a:p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Frameworks – </a:t>
            </a:r>
            <a:r>
              <a:rPr lang="en-US" sz="28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8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Dash, Zappa (serverless deployment)</a:t>
            </a:r>
          </a:p>
          <a:p>
            <a:endParaRPr lang="en-US" sz="4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EA15-827F-4D24-8213-F5987B76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92" y="1280160"/>
            <a:ext cx="8534400" cy="557784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Approach Followed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Instead of building a neural network from the scratch we have tried to evaluate and use many pretrained models which have been trained, tuned and tested on multiple categories of image.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We exploit the capacity of these massive networks which have the weights tuned to identify fundamental components of the image at a more generic level.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Models evaluated </a:t>
            </a:r>
          </a:p>
          <a:p>
            <a:pPr lvl="2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(VGG net, VGG Net on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</a:rPr>
              <a:t>BatchNormalization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</a:rPr>
              <a:t>DenseNet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6">
                    <a:lumMod val="50000"/>
                  </a:schemeClr>
                </a:solidFill>
              </a:rPr>
              <a:t>ResNet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We have removed the classification layers of these networks and plugged in our custom hidden layers, required to generate the 4 output class probabilities in our scenario.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Training was on AWS deep learning AMI p2XLarge with GPU/CUDA.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Time taken – 30minutes for 15 epochs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Model selected – DenseNet201</a:t>
            </a:r>
          </a:p>
          <a:p>
            <a:pPr lvl="2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Accuracy on Test Image – 74% ( can improve with more hyperparameter tuning and more training data)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Model checkpoint was saved and later on used for Inference on CPU.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Visualization – Realtime bar chart graphing showing the 4 classes and their predicted probability value</a:t>
            </a:r>
          </a:p>
          <a:p>
            <a:pPr lvl="1"/>
            <a:r>
              <a:rPr lang="en-US" sz="2100" dirty="0">
                <a:solidFill>
                  <a:schemeClr val="accent6">
                    <a:lumMod val="50000"/>
                  </a:schemeClr>
                </a:solidFill>
              </a:rPr>
              <a:t>Deployment – to be deployed as lambda function on AWS, to be accessed via AWS gateway URL. We have used Zappa to execute this serverless webservice.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DF97E-B76C-4E7C-9F2F-E67457D7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43" y="941598"/>
            <a:ext cx="8274435" cy="307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CADBF-686B-42BC-8A81-4A83C3CC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43" y="4286950"/>
            <a:ext cx="8274435" cy="2502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E273F-BCB1-4B5B-86D3-6C0D91C89230}"/>
              </a:ext>
            </a:extLst>
          </p:cNvPr>
          <p:cNvSpPr txBox="1"/>
          <p:nvPr/>
        </p:nvSpPr>
        <p:spPr>
          <a:xfrm>
            <a:off x="647143" y="160701"/>
            <a:ext cx="45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Input/Model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9380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9241D8-3B73-4C9B-9C29-63D868DA24CE}"/>
              </a:ext>
            </a:extLst>
          </p:cNvPr>
          <p:cNvSpPr txBox="1">
            <a:spLocks/>
          </p:cNvSpPr>
          <p:nvPr/>
        </p:nvSpPr>
        <p:spPr>
          <a:xfrm>
            <a:off x="643572" y="894080"/>
            <a:ext cx="8534400" cy="557784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Future Works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be evaluated with more hyper parameter tuning , like learning rate, dropouts, early stopping and epochs. 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Also if possible to explore the availability of more labelled data to train the model for higher accuracy.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model should be saved on S3 bucket and all dependencies can be moved to cloud.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0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292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AI hackathon - Submission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hackathon - Submission</dc:title>
  <dc:creator>Jayan, Jinu</dc:creator>
  <cp:lastModifiedBy>Jayan, Jinu</cp:lastModifiedBy>
  <cp:revision>16</cp:revision>
  <dcterms:created xsi:type="dcterms:W3CDTF">2019-02-22T09:22:09Z</dcterms:created>
  <dcterms:modified xsi:type="dcterms:W3CDTF">2019-03-07T10:43:15Z</dcterms:modified>
</cp:coreProperties>
</file>