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97" r:id="rId4"/>
    <p:sldId id="308" r:id="rId5"/>
    <p:sldId id="309" r:id="rId6"/>
    <p:sldId id="310" r:id="rId7"/>
    <p:sldId id="311" r:id="rId8"/>
    <p:sldId id="313" r:id="rId9"/>
    <p:sldId id="319" r:id="rId10"/>
    <p:sldId id="320" r:id="rId11"/>
    <p:sldId id="314" r:id="rId12"/>
    <p:sldId id="318" r:id="rId13"/>
    <p:sldId id="25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>
      <p:cViewPr varScale="1">
        <p:scale>
          <a:sx n="86" d="100"/>
          <a:sy n="86" d="100"/>
        </p:scale>
        <p:origin x="138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5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1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AS-2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6444DD-9C6F-4347-B147-EF04CA53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" y="1354158"/>
            <a:ext cx="3447065" cy="2332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A418CA-119C-4C9B-ACEE-0CAE5558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80" y="1042358"/>
            <a:ext cx="3457645" cy="25058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246023-0298-4E02-AC68-9BD620426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0" y="3768103"/>
            <a:ext cx="3570061" cy="22257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F7DDB7-7412-4CB2-B535-2520435E8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87" y="3686313"/>
            <a:ext cx="3803410" cy="25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원활히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 실험실 컴퓨터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한계로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연결하거나 비디오 영상을 입력으로 주었을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향상된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상태를 각기 다른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두어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애매한 동작에 있어서 감지가 어려움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많은 이미지를 가지고 학습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위한 이미지의 해상도가 높으면 높을수록 학습 시간이 증가하고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특징을 잘 잡아내지 못해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어려움을 겪음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프로그램을 통해 이미지의 해상도를 임의적으로 조정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이상없이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극단적으로 조도가 낮은 이미지에 한해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제한적임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∴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 API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 제한된 조건에서 사용 가능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프로젝트에서 팀이 사용하는 인터페이스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기성 학습 모델을 사용하거나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자유롭게 객체 인식을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학습된 모델이 필요</a:t>
            </a: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모델은 인공신경망을 통하여 목표 이미지를 반복적으로 학습하여 생성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앞서 실험해본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기반으로 개발된 방식인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4177"/>
              </p:ext>
            </p:extLst>
          </p:nvPr>
        </p:nvGraphicFramePr>
        <p:xfrm>
          <a:off x="485278" y="1359775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260153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388557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485278" y="4949780"/>
            <a:ext cx="824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774560" y="4600686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요소 중 가장 큰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남겨 강한 특징만을 부각시킴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0522" y="1844823"/>
            <a:ext cx="4445968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 R-CNN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91A75-6A0E-4A98-A2DC-9DA31AB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1" y="1327977"/>
            <a:ext cx="4295775" cy="21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84362-9F64-48FC-9C3A-74E6B7AD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62" y="4726305"/>
            <a:ext cx="9144000" cy="1270242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5876902"/>
            <a:ext cx="8868534" cy="47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(mean average precision)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평균 정밀도의 평균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모델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SS(Selective Search)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 시스템 대비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정확도와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배의 프레임 향상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6C84568-F75F-4A24-B2C6-CABD035820B2}"/>
              </a:ext>
            </a:extLst>
          </p:cNvPr>
          <p:cNvSpPr txBox="1">
            <a:spLocks/>
          </p:cNvSpPr>
          <p:nvPr/>
        </p:nvSpPr>
        <p:spPr>
          <a:xfrm>
            <a:off x="4228969" y="1299015"/>
            <a:ext cx="5220580" cy="284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67AB7-7F48-4422-B283-1DDD2822AF17}"/>
              </a:ext>
            </a:extLst>
          </p:cNvPr>
          <p:cNvSpPr txBox="1"/>
          <p:nvPr/>
        </p:nvSpPr>
        <p:spPr>
          <a:xfrm>
            <a:off x="4046263" y="3156000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ED168-07A5-4EAE-9CA8-4757124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99640"/>
            <a:ext cx="8943975" cy="1164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DDB17-CBE5-47CB-8320-D319E730A7A3}"/>
              </a:ext>
            </a:extLst>
          </p:cNvPr>
          <p:cNvSpPr txBox="1"/>
          <p:nvPr/>
        </p:nvSpPr>
        <p:spPr>
          <a:xfrm>
            <a:off x="8532639" y="4482455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18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174" y="4104923"/>
            <a:ext cx="4445968" cy="202901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약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정도의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시도 차수마다 샘플 이미지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해상도를 달리하여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실험실 컴퓨터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(I7-6700,16GB RAM,GT730)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22.8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소요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EC0F1-7EA3-4A7D-91A9-4819EA5F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" y="1319896"/>
            <a:ext cx="9144000" cy="25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D11672-30FA-46A9-BB5A-DBC4B8BE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" y="4088135"/>
            <a:ext cx="4445969" cy="22211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C0C50-82DC-489E-8A87-E2D3541DB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41" y="1779866"/>
            <a:ext cx="3192165" cy="40974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88B2D5-FDD4-4D2C-AB72-BF858A300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92" y="1380005"/>
            <a:ext cx="4058216" cy="4929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6888B3-9382-4D1B-9451-3368F94AA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4" y="1319896"/>
            <a:ext cx="6945372" cy="49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395366"/>
            <a:ext cx="8868534" cy="162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상태에서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가능한지 실험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위해 추가로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457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장의 이미지를 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7330C9-A428-45B1-9400-1E7FD0F4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" y="3100696"/>
            <a:ext cx="3819034" cy="2864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12E2FF-B7FF-46DE-9F54-3C191460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06" y="3086149"/>
            <a:ext cx="3819034" cy="283978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80BD76-9D3C-42FB-AFE7-EE2EDD5A40C8}"/>
              </a:ext>
            </a:extLst>
          </p:cNvPr>
          <p:cNvCxnSpPr/>
          <p:nvPr/>
        </p:nvCxnSpPr>
        <p:spPr>
          <a:xfrm>
            <a:off x="4297765" y="4616220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0FD744-978D-4448-9F7A-CF811F6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" y="1359774"/>
            <a:ext cx="3521229" cy="2213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1A0D25-409E-41C6-9C50-A6D2D421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66278"/>
            <a:ext cx="2905958" cy="22067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E4E416-79CF-4F78-B1F0-8EEBAE305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" y="3652674"/>
            <a:ext cx="3521230" cy="22557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047635-0C0E-43BF-8026-61AAF0D6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68" y="3679422"/>
            <a:ext cx="3196554" cy="220229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639</Words>
  <Application>Microsoft Office PowerPoint</Application>
  <PresentationFormat>화면 슬라이드 쇼(4:3)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Rix비타민 L</vt:lpstr>
      <vt:lpstr>HY헤드라인M</vt:lpstr>
      <vt:lpstr>맑은 고딕</vt:lpstr>
      <vt:lpstr>Arial</vt:lpstr>
      <vt:lpstr>Rix비타민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135</cp:revision>
  <dcterms:created xsi:type="dcterms:W3CDTF">2016-11-03T20:47:04Z</dcterms:created>
  <dcterms:modified xsi:type="dcterms:W3CDTF">2018-10-11T04:45:54Z</dcterms:modified>
</cp:coreProperties>
</file>