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</p:sldIdLst>
  <p:sldSz cx="12192000" cy="685800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AAC0E6"/>
    <a:srgbClr val="F7C9C9"/>
    <a:srgbClr val="E24242"/>
    <a:srgbClr val="EE8E8E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39" y="-7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98D04-2CA7-4CA2-B9C9-FF98CFFD32DF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FBB4-D284-488A-B611-4C60D6D1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7229" y="110794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EDUM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1339" y="4369167"/>
            <a:ext cx="3076567" cy="2348156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>
                <a:solidFill>
                  <a:srgbClr val="FF0000"/>
                </a:solidFill>
              </a:rPr>
              <a:t>팀장</a:t>
            </a:r>
            <a:r>
              <a:rPr lang="ko-KR" altLang="en-US" sz="2000" dirty="0"/>
              <a:t> </a:t>
            </a:r>
            <a:r>
              <a:rPr lang="en-US" altLang="ko-KR" sz="2000" dirty="0"/>
              <a:t>201402927 </a:t>
            </a:r>
            <a:r>
              <a:rPr lang="ko-KR" altLang="en-US" sz="2000" dirty="0"/>
              <a:t>전진우</a:t>
            </a:r>
            <a:endParaRPr lang="en-US" altLang="ko-KR" sz="2000" dirty="0"/>
          </a:p>
          <a:p>
            <a:pPr algn="r"/>
            <a:r>
              <a:rPr lang="en-US" altLang="ko-KR" sz="2000" dirty="0"/>
              <a:t>      201402239 </a:t>
            </a:r>
            <a:r>
              <a:rPr lang="ko-KR" altLang="en-US" sz="2000" dirty="0"/>
              <a:t>이대홍</a:t>
            </a:r>
            <a:endParaRPr lang="en-US" altLang="ko-KR" sz="2000" dirty="0"/>
          </a:p>
          <a:p>
            <a:pPr algn="r"/>
            <a:r>
              <a:rPr lang="en-US" altLang="ko-KR" sz="2000" dirty="0"/>
              <a:t>201402750 </a:t>
            </a:r>
            <a:r>
              <a:rPr lang="ko-KR" altLang="en-US" sz="2000" dirty="0"/>
              <a:t>임광효</a:t>
            </a:r>
            <a:endParaRPr lang="en-US" altLang="ko-KR" sz="2000" dirty="0"/>
          </a:p>
          <a:p>
            <a:pPr algn="r"/>
            <a:r>
              <a:rPr lang="en-US" altLang="ko-KR" sz="2000" dirty="0"/>
              <a:t>201500213 </a:t>
            </a:r>
            <a:r>
              <a:rPr lang="ko-KR" altLang="en-US" sz="2000" dirty="0"/>
              <a:t>권소연</a:t>
            </a:r>
            <a:endParaRPr lang="en-US" altLang="ko-KR" sz="2000" dirty="0"/>
          </a:p>
          <a:p>
            <a:pPr algn="r"/>
            <a:r>
              <a:rPr lang="en-US" altLang="ko-KR" sz="2000" dirty="0"/>
              <a:t>201600784 </a:t>
            </a:r>
            <a:r>
              <a:rPr lang="ko-KR" altLang="en-US" sz="2000" dirty="0"/>
              <a:t>김준영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3662362" y="2364222"/>
            <a:ext cx="4867275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3274291" y="3563022"/>
            <a:ext cx="564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Emergency Detection CCTV Using Machine Learning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7941B-55D4-4A52-9CC0-0815AF98C465}"/>
              </a:ext>
            </a:extLst>
          </p:cNvPr>
          <p:cNvSpPr txBox="1"/>
          <p:nvPr/>
        </p:nvSpPr>
        <p:spPr>
          <a:xfrm>
            <a:off x="4324351" y="775892"/>
            <a:ext cx="355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699FF"/>
                </a:solidFill>
              </a:rPr>
              <a:t>1. </a:t>
            </a:r>
            <a:r>
              <a:rPr lang="ko-KR" altLang="en-US" sz="2400" b="1" dirty="0">
                <a:solidFill>
                  <a:srgbClr val="6699FF"/>
                </a:solidFill>
              </a:rPr>
              <a:t>서비스 소개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66055F-2DE2-4E88-8BBE-30E3995ED2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2975" y="1663696"/>
            <a:ext cx="4916287" cy="27041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BCA7D8-FE2B-47F9-B32D-4D6B5195C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13" y="1984011"/>
            <a:ext cx="5062538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0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7941B-55D4-4A52-9CC0-0815AF98C465}"/>
              </a:ext>
            </a:extLst>
          </p:cNvPr>
          <p:cNvSpPr txBox="1"/>
          <p:nvPr/>
        </p:nvSpPr>
        <p:spPr>
          <a:xfrm>
            <a:off x="4324351" y="775892"/>
            <a:ext cx="355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699FF"/>
                </a:solidFill>
              </a:rPr>
              <a:t>2. </a:t>
            </a:r>
            <a:r>
              <a:rPr lang="ko-KR" altLang="en-US" sz="2400" b="1" dirty="0">
                <a:solidFill>
                  <a:srgbClr val="6699FF"/>
                </a:solidFill>
              </a:rPr>
              <a:t>시스템 구성도</a:t>
            </a:r>
          </a:p>
        </p:txBody>
      </p:sp>
    </p:spTree>
    <p:extLst>
      <p:ext uri="{BB962C8B-B14F-4D97-AF65-F5344CB8AC3E}">
        <p14:creationId xmlns:p14="http://schemas.microsoft.com/office/powerpoint/2010/main" val="37948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7941B-55D4-4A52-9CC0-0815AF98C465}"/>
              </a:ext>
            </a:extLst>
          </p:cNvPr>
          <p:cNvSpPr txBox="1"/>
          <p:nvPr/>
        </p:nvSpPr>
        <p:spPr>
          <a:xfrm>
            <a:off x="4324351" y="775892"/>
            <a:ext cx="355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699FF"/>
                </a:solidFill>
              </a:rPr>
              <a:t>3. </a:t>
            </a:r>
            <a:r>
              <a:rPr lang="ko-KR" altLang="en-US" sz="2400" b="1" dirty="0">
                <a:solidFill>
                  <a:srgbClr val="6699FF"/>
                </a:solidFill>
              </a:rPr>
              <a:t>서비스 기능</a:t>
            </a:r>
          </a:p>
        </p:txBody>
      </p:sp>
    </p:spTree>
    <p:extLst>
      <p:ext uri="{BB962C8B-B14F-4D97-AF65-F5344CB8AC3E}">
        <p14:creationId xmlns:p14="http://schemas.microsoft.com/office/powerpoint/2010/main" val="365320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7941B-55D4-4A52-9CC0-0815AF98C465}"/>
              </a:ext>
            </a:extLst>
          </p:cNvPr>
          <p:cNvSpPr txBox="1"/>
          <p:nvPr/>
        </p:nvSpPr>
        <p:spPr>
          <a:xfrm>
            <a:off x="4324351" y="775892"/>
            <a:ext cx="355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699FF"/>
                </a:solidFill>
              </a:rPr>
              <a:t>3. </a:t>
            </a:r>
            <a:r>
              <a:rPr lang="ko-KR" altLang="en-US" sz="2400" b="1" dirty="0">
                <a:solidFill>
                  <a:srgbClr val="6699FF"/>
                </a:solidFill>
              </a:rPr>
              <a:t>서비스 기능</a:t>
            </a:r>
          </a:p>
        </p:txBody>
      </p:sp>
    </p:spTree>
    <p:extLst>
      <p:ext uri="{BB962C8B-B14F-4D97-AF65-F5344CB8AC3E}">
        <p14:creationId xmlns:p14="http://schemas.microsoft.com/office/powerpoint/2010/main" val="95678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7941B-55D4-4A52-9CC0-0815AF98C465}"/>
              </a:ext>
            </a:extLst>
          </p:cNvPr>
          <p:cNvSpPr txBox="1"/>
          <p:nvPr/>
        </p:nvSpPr>
        <p:spPr>
          <a:xfrm>
            <a:off x="4324351" y="775892"/>
            <a:ext cx="355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699FF"/>
                </a:solidFill>
              </a:rPr>
              <a:t>3. </a:t>
            </a:r>
            <a:r>
              <a:rPr lang="ko-KR" altLang="en-US" sz="2400" b="1" dirty="0">
                <a:solidFill>
                  <a:srgbClr val="6699FF"/>
                </a:solidFill>
              </a:rPr>
              <a:t>서비스 기능</a:t>
            </a:r>
          </a:p>
        </p:txBody>
      </p:sp>
    </p:spTree>
    <p:extLst>
      <p:ext uri="{BB962C8B-B14F-4D97-AF65-F5344CB8AC3E}">
        <p14:creationId xmlns:p14="http://schemas.microsoft.com/office/powerpoint/2010/main" val="422261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7941B-55D4-4A52-9CC0-0815AF98C465}"/>
              </a:ext>
            </a:extLst>
          </p:cNvPr>
          <p:cNvSpPr txBox="1"/>
          <p:nvPr/>
        </p:nvSpPr>
        <p:spPr>
          <a:xfrm>
            <a:off x="4324351" y="775892"/>
            <a:ext cx="355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699FF"/>
                </a:solidFill>
              </a:rPr>
              <a:t>3. </a:t>
            </a:r>
            <a:r>
              <a:rPr lang="ko-KR" altLang="en-US" sz="2400" b="1" dirty="0">
                <a:solidFill>
                  <a:srgbClr val="6699FF"/>
                </a:solidFill>
              </a:rPr>
              <a:t>서비스 기능</a:t>
            </a:r>
          </a:p>
        </p:txBody>
      </p:sp>
    </p:spTree>
    <p:extLst>
      <p:ext uri="{BB962C8B-B14F-4D97-AF65-F5344CB8AC3E}">
        <p14:creationId xmlns:p14="http://schemas.microsoft.com/office/powerpoint/2010/main" val="8363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73"/>
          <p:cNvGrpSpPr/>
          <p:nvPr/>
        </p:nvGrpSpPr>
        <p:grpSpPr>
          <a:xfrm>
            <a:off x="4324351" y="775892"/>
            <a:ext cx="3556169" cy="457200"/>
            <a:chOff x="3429000" y="526256"/>
            <a:chExt cx="3293102" cy="457200"/>
          </a:xfrm>
        </p:grpSpPr>
        <p:pic>
          <p:nvPicPr>
            <p:cNvPr id="11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526256"/>
              <a:ext cx="60532" cy="457200"/>
            </a:xfrm>
            <a:prstGeom prst="rect">
              <a:avLst/>
            </a:prstGeom>
          </p:spPr>
        </p:pic>
        <p:pic>
          <p:nvPicPr>
            <p:cNvPr id="12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6661570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13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2200" b="1" dirty="0">
              <a:solidFill>
                <a:srgbClr val="EE8E8E"/>
              </a:solidFill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7941B-55D4-4A52-9CC0-0815AF98C465}"/>
              </a:ext>
            </a:extLst>
          </p:cNvPr>
          <p:cNvSpPr txBox="1"/>
          <p:nvPr/>
        </p:nvSpPr>
        <p:spPr>
          <a:xfrm>
            <a:off x="4324351" y="775892"/>
            <a:ext cx="355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6699FF"/>
                </a:solidFill>
              </a:rPr>
              <a:t>4. </a:t>
            </a:r>
            <a:r>
              <a:rPr lang="ko-KR" altLang="en-US" sz="2400" b="1">
                <a:solidFill>
                  <a:srgbClr val="6699FF"/>
                </a:solidFill>
              </a:rPr>
              <a:t>서비스 사업성</a:t>
            </a:r>
            <a:endParaRPr lang="ko-KR" altLang="en-US" sz="2400" b="1" dirty="0">
              <a:solidFill>
                <a:srgbClr val="6699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7C7A2-49B5-44A2-8CCC-4815CF8A37D4}"/>
              </a:ext>
            </a:extLst>
          </p:cNvPr>
          <p:cNvSpPr txBox="1"/>
          <p:nvPr/>
        </p:nvSpPr>
        <p:spPr>
          <a:xfrm>
            <a:off x="942975" y="1774777"/>
            <a:ext cx="491413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성장하는 시장 규모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 latinLnBrk="0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규모는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135.2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달러에서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236.4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증가가 예상되고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2018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년도에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154.9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달러로 전체시장의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차지하며 연평균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20.6%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고성장률을 기록할 것으로 예측된다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fontAlgn="base" latinLnBrk="0">
              <a:buFontTx/>
              <a:buChar char="-"/>
            </a:pP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시스템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시스템보다 더 적은 비용으로 시스템을  구축할 수 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효율적이며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경쟁력 있는 시스템이다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EDEF54F-AD39-4CD4-AD5B-8DA96947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2" y="1774382"/>
            <a:ext cx="5218233" cy="2148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EBBD3B-3128-4E2A-A7E9-7FF4DA18F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008982"/>
            <a:ext cx="5218233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9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바탕"/>
        <a:ea typeface="함초롬바탕"/>
        <a:cs typeface=""/>
      </a:majorFont>
      <a:minorFont>
        <a:latin typeface="함초롬바탕"/>
        <a:ea typeface="함초롬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109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 ExtraBold</vt:lpstr>
      <vt:lpstr>맑은 고딕</vt:lpstr>
      <vt:lpstr>함초롬바탕</vt:lpstr>
      <vt:lpstr>Arial</vt:lpstr>
      <vt:lpstr>Office 테마</vt:lpstr>
      <vt:lpstr>EDUM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대홍 이</cp:lastModifiedBy>
  <cp:revision>123</cp:revision>
  <cp:lastPrinted>2018-12-06T05:59:15Z</cp:lastPrinted>
  <dcterms:created xsi:type="dcterms:W3CDTF">2017-09-05T12:06:27Z</dcterms:created>
  <dcterms:modified xsi:type="dcterms:W3CDTF">2018-12-09T11:54:32Z</dcterms:modified>
</cp:coreProperties>
</file>