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3"/>
  </p:notesMasterIdLst>
  <p:handoutMasterIdLst>
    <p:handoutMasterId r:id="rId14"/>
  </p:handoutMasterIdLst>
  <p:sldIdLst>
    <p:sldId id="342" r:id="rId2"/>
    <p:sldId id="344" r:id="rId3"/>
    <p:sldId id="353" r:id="rId4"/>
    <p:sldId id="354" r:id="rId5"/>
    <p:sldId id="355" r:id="rId6"/>
    <p:sldId id="356" r:id="rId7"/>
    <p:sldId id="357" r:id="rId8"/>
    <p:sldId id="358" r:id="rId9"/>
    <p:sldId id="361" r:id="rId10"/>
    <p:sldId id="359" r:id="rId11"/>
    <p:sldId id="360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26" userDrawn="1">
          <p15:clr>
            <a:srgbClr val="A4A3A4"/>
          </p15:clr>
        </p15:guide>
        <p15:guide id="2" pos="48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C9A8"/>
    <a:srgbClr val="FABFA4"/>
    <a:srgbClr val="3A88CA"/>
    <a:srgbClr val="3737DD"/>
    <a:srgbClr val="3D7AC3"/>
    <a:srgbClr val="FDB18D"/>
    <a:srgbClr val="9E77B8"/>
    <a:srgbClr val="297FB8"/>
    <a:srgbClr val="E6688F"/>
    <a:srgbClr val="486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F8A98E-D021-4DA5-E828-1865AD3CDA1A}" v="5" dt="2018-10-11T05:39:44.9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9323" autoAdjust="0"/>
    <p:restoredTop sz="96433" autoAdjust="0"/>
  </p:normalViewPr>
  <p:slideViewPr>
    <p:cSldViewPr snapToGrid="0">
      <p:cViewPr>
        <p:scale>
          <a:sx n="66" d="100"/>
          <a:sy n="66" d="100"/>
        </p:scale>
        <p:origin x="-576" y="-300"/>
      </p:cViewPr>
      <p:guideLst>
        <p:guide orient="horz" pos="3226"/>
        <p:guide pos="4838"/>
      </p:guideLst>
    </p:cSldViewPr>
  </p:slideViewPr>
  <p:outlineViewPr>
    <p:cViewPr>
      <p:scale>
        <a:sx n="33" d="100"/>
        <a:sy n="33" d="100"/>
      </p:scale>
      <p:origin x="0" y="-63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26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3551B-4342-4390-915E-8C9F8CBF86F2}" type="datetimeFigureOut">
              <a:rPr lang="ru-RU" smtClean="0"/>
              <a:t>11.10.2018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B4F76-9B05-4F12-BC35-5F054D4AB2B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8440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DF2CA-16AC-4A6F-BA76-83467214A317}" type="datetimeFigureOut">
              <a:rPr lang="ru-RU" smtClean="0"/>
              <a:t>11.10.2018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84C95-AC36-47D7-BA46-D13F2CF6C50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0347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6207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01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3A474-A970-4111-AB00-CC07202BC5E5}" type="datetimeFigureOut">
              <a:rPr lang="ru-RU" smtClean="0"/>
              <a:t>11.10.2018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01CDA-C83E-414C-808C-D7CCDDEE976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34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youtu.be/IKlzN8vSKC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783958" y="2093205"/>
            <a:ext cx="6624084" cy="182908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spc="100" dirty="0"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EDUM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Emergency Detection CCTV Using Machine Learning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sz="1800" b="1" spc="100" dirty="0"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pPr algn="ctr"/>
            <a:endParaRPr lang="ru-RU" sz="4000" b="1" spc="100" dirty="0"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2961773" y="4373393"/>
            <a:ext cx="6268452" cy="1152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1100" spc="300" dirty="0">
                <a:solidFill>
                  <a:schemeClr val="bg1"/>
                </a:solidFill>
                <a:ea typeface="Karla" pitchFamily="2" charset="0"/>
                <a:cs typeface="Poppins" panose="02000000000000000000" pitchFamily="2" charset="0"/>
              </a:rPr>
              <a:t>FREE PPT TEMPLATE BY DELIGHT.</a:t>
            </a:r>
          </a:p>
        </p:txBody>
      </p:sp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30225" y="5341549"/>
            <a:ext cx="267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팀원 </a:t>
            </a:r>
            <a:r>
              <a:rPr lang="en-US" altLang="ko-KR" dirty="0"/>
              <a:t>201600784 </a:t>
            </a:r>
            <a:r>
              <a:rPr lang="ko-KR" altLang="en-US" dirty="0"/>
              <a:t>김준영</a:t>
            </a:r>
          </a:p>
        </p:txBody>
      </p:sp>
    </p:spTree>
    <p:extLst>
      <p:ext uri="{BB962C8B-B14F-4D97-AF65-F5344CB8AC3E}">
        <p14:creationId xmlns:p14="http://schemas.microsoft.com/office/powerpoint/2010/main" val="235142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7999" y="641085"/>
            <a:ext cx="452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#7. Django channels </a:t>
            </a:r>
            <a:r>
              <a:rPr lang="ko-KR" altLang="en-US" sz="2400" b="1" dirty="0"/>
              <a:t>배포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507999" y="1166394"/>
            <a:ext cx="113211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7999" y="1611086"/>
            <a:ext cx="566057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</a:t>
            </a:r>
            <a:r>
              <a:rPr lang="en-US" altLang="ko-KR" dirty="0"/>
              <a:t>Django</a:t>
            </a:r>
            <a:r>
              <a:rPr lang="ko-KR" altLang="en-US" dirty="0"/>
              <a:t>를 배포하기 위해서는 </a:t>
            </a:r>
            <a:r>
              <a:rPr lang="en-US" altLang="ko-KR" dirty="0" err="1"/>
              <a:t>wsgi</a:t>
            </a:r>
            <a:r>
              <a:rPr lang="en-US" altLang="ko-KR" dirty="0"/>
              <a:t>, </a:t>
            </a:r>
            <a:r>
              <a:rPr lang="en-US" altLang="ko-KR" dirty="0" err="1"/>
              <a:t>uwsgi</a:t>
            </a:r>
            <a:r>
              <a:rPr lang="ko-KR" altLang="en-US" dirty="0"/>
              <a:t>등을 이용하였으나</a:t>
            </a:r>
            <a:r>
              <a:rPr lang="en-US" altLang="ko-KR" dirty="0"/>
              <a:t>, Django Channels</a:t>
            </a:r>
            <a:r>
              <a:rPr lang="ko-KR" altLang="en-US" dirty="0"/>
              <a:t>를 배포하기 위해서는</a:t>
            </a:r>
            <a:endParaRPr lang="en-US" altLang="ko-KR" dirty="0"/>
          </a:p>
          <a:p>
            <a:r>
              <a:rPr lang="en-US" altLang="ko-KR" dirty="0" err="1"/>
              <a:t>asgi</a:t>
            </a:r>
            <a:r>
              <a:rPr lang="ko-KR" altLang="en-US" dirty="0"/>
              <a:t>라는 것을 사용해야 한다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2400" b="1" dirty="0"/>
              <a:t>ASGI</a:t>
            </a:r>
          </a:p>
          <a:p>
            <a:r>
              <a:rPr lang="en-US" altLang="ko-KR" dirty="0"/>
              <a:t>ASGI</a:t>
            </a:r>
            <a:r>
              <a:rPr lang="ko-KR" altLang="en-US" dirty="0"/>
              <a:t>는 </a:t>
            </a:r>
            <a:r>
              <a:rPr lang="en-US" altLang="ko-KR" dirty="0"/>
              <a:t>Django</a:t>
            </a:r>
            <a:r>
              <a:rPr lang="ko-KR" altLang="en-US" dirty="0"/>
              <a:t> </a:t>
            </a:r>
            <a:r>
              <a:rPr lang="en-US" altLang="ko-KR" dirty="0"/>
              <a:t>channels</a:t>
            </a:r>
            <a:r>
              <a:rPr lang="ko-KR" altLang="en-US" dirty="0"/>
              <a:t>에 대한 처리를 위한 인터페이스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WSGI</a:t>
            </a:r>
            <a:r>
              <a:rPr lang="ko-KR" altLang="en-US" dirty="0"/>
              <a:t>를 대체하면서</a:t>
            </a:r>
            <a:r>
              <a:rPr lang="en-US" altLang="ko-KR" dirty="0"/>
              <a:t>, </a:t>
            </a:r>
            <a:r>
              <a:rPr lang="ko-KR" altLang="en-US" dirty="0"/>
              <a:t>보다 많은 프로토콜을 지원하여</a:t>
            </a:r>
            <a:endParaRPr lang="en-US" altLang="ko-KR" dirty="0"/>
          </a:p>
          <a:p>
            <a:r>
              <a:rPr lang="ko-KR" altLang="en-US" dirty="0"/>
              <a:t>웹 소켓 통신을 사용할 수 있도록 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7999" y="4455886"/>
            <a:ext cx="535577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Daphne</a:t>
            </a:r>
          </a:p>
          <a:p>
            <a:r>
              <a:rPr lang="en-US" altLang="ko-KR" dirty="0"/>
              <a:t>Django Channels</a:t>
            </a:r>
            <a:r>
              <a:rPr lang="ko-KR" altLang="en-US" dirty="0"/>
              <a:t>를 지원하기 위해 개발된 </a:t>
            </a:r>
            <a:r>
              <a:rPr lang="en-US" altLang="ko-KR" dirty="0"/>
              <a:t>HTTP,HTTP2</a:t>
            </a:r>
          </a:p>
          <a:p>
            <a:r>
              <a:rPr lang="en-US" altLang="ko-KR" dirty="0"/>
              <a:t>,</a:t>
            </a:r>
            <a:r>
              <a:rPr lang="en-US" altLang="ko-KR" dirty="0" err="1"/>
              <a:t>WebSocket</a:t>
            </a:r>
            <a:r>
              <a:rPr lang="en-US" altLang="ko-KR" dirty="0"/>
              <a:t>(WS) </a:t>
            </a:r>
            <a:r>
              <a:rPr lang="ko-KR" altLang="en-US" dirty="0"/>
              <a:t>프로토콜 서버로서</a:t>
            </a:r>
            <a:r>
              <a:rPr lang="en-US" altLang="ko-KR" dirty="0"/>
              <a:t>, HTTP</a:t>
            </a:r>
            <a:r>
              <a:rPr lang="ko-KR" altLang="en-US" dirty="0"/>
              <a:t>와 </a:t>
            </a:r>
            <a:r>
              <a:rPr lang="en-US" altLang="ko-KR" dirty="0"/>
              <a:t>WS</a:t>
            </a:r>
          </a:p>
          <a:p>
            <a:r>
              <a:rPr lang="ko-KR" altLang="en-US" dirty="0"/>
              <a:t>요청을 받아들여서 자동으로 어떤 프로토콜로 처리</a:t>
            </a:r>
            <a:endParaRPr lang="en-US" altLang="ko-KR" dirty="0"/>
          </a:p>
          <a:p>
            <a:r>
              <a:rPr lang="ko-KR" altLang="en-US" dirty="0"/>
              <a:t>해야 할지 스스로 결정함</a:t>
            </a:r>
            <a:endParaRPr lang="en-US" altLang="ko-KR" dirty="0"/>
          </a:p>
          <a:p>
            <a:r>
              <a:rPr lang="ko-KR" altLang="en-US" dirty="0"/>
              <a:t>또한</a:t>
            </a:r>
            <a:r>
              <a:rPr lang="en-US" altLang="ko-KR" dirty="0"/>
              <a:t>, Django channels </a:t>
            </a:r>
            <a:r>
              <a:rPr lang="ko-KR" altLang="en-US" dirty="0"/>
              <a:t>설치 시 자동으로 설치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194" name="Picture 2" descr="C:\Users\305\Desktop\김준영\Django_배포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991" y="2917099"/>
            <a:ext cx="5347834" cy="153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09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7999" y="641085"/>
            <a:ext cx="452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#8. Q&amp;A</a:t>
            </a:r>
            <a:endParaRPr lang="ko-KR" altLang="en-US" sz="24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07999" y="1166394"/>
            <a:ext cx="113211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2214561" y="4245089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ea"/>
                <a:ea typeface="+mn-ea"/>
              </a:rPr>
              <a:t>Q &amp; 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6514" y="2540000"/>
            <a:ext cx="81425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/>
              <a:t>Thank you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30969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7999" y="641085"/>
            <a:ext cx="452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#1. Part </a:t>
            </a:r>
            <a:r>
              <a:rPr lang="ko-KR" altLang="en-US" sz="2400" b="1" dirty="0"/>
              <a:t>소개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8086" y="1536933"/>
            <a:ext cx="5298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Web server</a:t>
            </a:r>
            <a:endParaRPr lang="ko-KR" altLang="en-US" sz="28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07999" y="1166394"/>
            <a:ext cx="113211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07999" y="2040523"/>
            <a:ext cx="5282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실시간으로 카메라의 상태를 알려주는 웹 서버</a:t>
            </a: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2772227" y="2425245"/>
            <a:ext cx="0" cy="5008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/>
          <p:cNvSpPr txBox="1"/>
          <p:nvPr/>
        </p:nvSpPr>
        <p:spPr>
          <a:xfrm>
            <a:off x="964279" y="3164114"/>
            <a:ext cx="400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무엇을 통해서 구현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027" name="Picture 3" descr="C:\Users\305\Desktop\김준영\python-django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31" y="3755345"/>
            <a:ext cx="4092348" cy="237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8" name="꺾인 연결선 1027"/>
          <p:cNvCxnSpPr/>
          <p:nvPr/>
        </p:nvCxnSpPr>
        <p:spPr>
          <a:xfrm flipV="1">
            <a:off x="4970223" y="2055913"/>
            <a:ext cx="2973895" cy="288439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/>
          <p:cNvSpPr txBox="1"/>
          <p:nvPr/>
        </p:nvSpPr>
        <p:spPr>
          <a:xfrm>
            <a:off x="8026399" y="1672611"/>
            <a:ext cx="3802743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파이썬을</a:t>
            </a:r>
            <a:r>
              <a:rPr lang="ko-KR" altLang="en-US" dirty="0"/>
              <a:t> 기반으로 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인증</a:t>
            </a:r>
            <a:r>
              <a:rPr lang="en-US" altLang="ko-KR" dirty="0"/>
              <a:t>, </a:t>
            </a:r>
            <a:r>
              <a:rPr lang="ko-KR" altLang="en-US" dirty="0"/>
              <a:t>관리와 같은 대부분의  사이트들이 사용하는 기능들이 기본모듈로 제공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AWS, Google Cloud </a:t>
            </a:r>
            <a:r>
              <a:rPr lang="ko-KR" altLang="en-US" dirty="0"/>
              <a:t>등에서 전폭적으로 지원하는 프레임워크</a:t>
            </a:r>
            <a:endParaRPr lang="en-US" altLang="ko-KR" dirty="0"/>
          </a:p>
        </p:txBody>
      </p:sp>
      <p:sp>
        <p:nvSpPr>
          <p:cNvPr id="1038" name="TextBox 1037"/>
          <p:cNvSpPr txBox="1"/>
          <p:nvPr/>
        </p:nvSpPr>
        <p:spPr>
          <a:xfrm>
            <a:off x="8316687" y="4383313"/>
            <a:ext cx="2743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*But </a:t>
            </a:r>
            <a:r>
              <a:rPr lang="ko-KR" altLang="en-US" dirty="0"/>
              <a:t> </a:t>
            </a:r>
            <a:r>
              <a:rPr lang="en-US" altLang="ko-KR" dirty="0"/>
              <a:t>Django</a:t>
            </a:r>
            <a:r>
              <a:rPr lang="ko-KR" altLang="en-US" dirty="0"/>
              <a:t>의 </a:t>
            </a:r>
            <a:r>
              <a:rPr lang="en-US" altLang="ko-KR" dirty="0"/>
              <a:t>http</a:t>
            </a:r>
            <a:r>
              <a:rPr lang="ko-KR" altLang="en-US" dirty="0"/>
              <a:t>만으로는 실시간으로        변화하는 정보를 보여 줄 수가 없었음 </a:t>
            </a:r>
          </a:p>
        </p:txBody>
      </p:sp>
    </p:spTree>
    <p:extLst>
      <p:ext uri="{BB962C8B-B14F-4D97-AF65-F5344CB8AC3E}">
        <p14:creationId xmlns:p14="http://schemas.microsoft.com/office/powerpoint/2010/main" val="305068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0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7999" y="641085"/>
            <a:ext cx="452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#2. </a:t>
            </a:r>
            <a:r>
              <a:rPr lang="ko-KR" altLang="en-US" sz="2400" b="1" dirty="0"/>
              <a:t>기술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소개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507999" y="1166394"/>
            <a:ext cx="113211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305\Desktop\김준영\django_구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424" y="1882205"/>
            <a:ext cx="30480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67483" y="1458750"/>
            <a:ext cx="5196115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Django</a:t>
            </a:r>
            <a:r>
              <a:rPr lang="ko-KR" altLang="en-US" sz="2400" b="1" dirty="0"/>
              <a:t>의 구성</a:t>
            </a:r>
            <a:endParaRPr lang="en-US" altLang="ko-KR" sz="2400" b="1" dirty="0"/>
          </a:p>
          <a:p>
            <a:r>
              <a:rPr lang="en-US" altLang="ko-KR" sz="2000" b="1" dirty="0" err="1"/>
              <a:t>i</a:t>
            </a:r>
            <a:r>
              <a:rPr lang="en-US" altLang="ko-KR" sz="2000" b="1" dirty="0"/>
              <a:t>) URLS</a:t>
            </a:r>
          </a:p>
          <a:p>
            <a:r>
              <a:rPr lang="ko-KR" altLang="en-US" sz="1600" dirty="0"/>
              <a:t>브라우저로부터 요청 받은 </a:t>
            </a:r>
            <a:r>
              <a:rPr lang="en-US" altLang="ko-KR" sz="1600" dirty="0"/>
              <a:t>URL</a:t>
            </a:r>
            <a:r>
              <a:rPr lang="ko-KR" altLang="en-US" sz="1600" dirty="0"/>
              <a:t>을 </a:t>
            </a:r>
            <a:r>
              <a:rPr lang="en-US" altLang="ko-KR" sz="1600" dirty="0"/>
              <a:t>Django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urlresolver</a:t>
            </a:r>
            <a:r>
              <a:rPr lang="ko-KR" altLang="en-US" sz="1600" dirty="0"/>
              <a:t>가 </a:t>
            </a:r>
            <a:r>
              <a:rPr lang="en-US" altLang="ko-KR" sz="1600" dirty="0"/>
              <a:t>Django</a:t>
            </a:r>
            <a:r>
              <a:rPr lang="ko-KR" altLang="en-US" sz="1600" dirty="0"/>
              <a:t>의 </a:t>
            </a:r>
            <a:r>
              <a:rPr lang="en-US" altLang="ko-KR" sz="1600" dirty="0"/>
              <a:t>URLS</a:t>
            </a:r>
            <a:r>
              <a:rPr lang="ko-KR" altLang="en-US" sz="1600" dirty="0"/>
              <a:t>에서 하나씩 대조하여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일치하는 </a:t>
            </a:r>
            <a:r>
              <a:rPr lang="en-US" altLang="ko-KR" sz="1600" dirty="0" err="1"/>
              <a:t>url</a:t>
            </a:r>
            <a:r>
              <a:rPr lang="ko-KR" altLang="en-US" sz="1600" dirty="0"/>
              <a:t>이 있으면</a:t>
            </a:r>
            <a:r>
              <a:rPr lang="en-US" altLang="ko-KR" sz="1600" dirty="0"/>
              <a:t>, </a:t>
            </a:r>
            <a:r>
              <a:rPr lang="ko-KR" altLang="en-US" sz="1600" dirty="0"/>
              <a:t>해당 요청을 관련된 함수</a:t>
            </a:r>
            <a:endParaRPr lang="en-US" altLang="ko-KR" sz="1600" dirty="0"/>
          </a:p>
          <a:p>
            <a:r>
              <a:rPr lang="en-US" altLang="ko-KR" sz="1600" dirty="0"/>
              <a:t>(view)</a:t>
            </a:r>
            <a:r>
              <a:rPr lang="ko-KR" altLang="en-US" sz="1600" dirty="0"/>
              <a:t>에 전달한다</a:t>
            </a:r>
            <a:r>
              <a:rPr lang="en-US" altLang="ko-KR" sz="1600" dirty="0"/>
              <a:t>.</a:t>
            </a:r>
          </a:p>
          <a:p>
            <a:r>
              <a:rPr lang="en-US" altLang="ko-KR" sz="2000" b="1" dirty="0"/>
              <a:t>ii) Views</a:t>
            </a:r>
          </a:p>
          <a:p>
            <a:r>
              <a:rPr lang="ko-KR" altLang="en-US" sz="1600" dirty="0"/>
              <a:t>어떤 데이터가 표시될 것인지를 정의함</a:t>
            </a:r>
            <a:endParaRPr lang="en-US" altLang="ko-KR" sz="1600" dirty="0"/>
          </a:p>
          <a:p>
            <a:r>
              <a:rPr lang="en-US" altLang="ko-KR" sz="1600" dirty="0"/>
              <a:t>View</a:t>
            </a:r>
            <a:r>
              <a:rPr lang="ko-KR" altLang="en-US" sz="1600" dirty="0"/>
              <a:t>는 웹 페이지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리디렉션</a:t>
            </a:r>
            <a:r>
              <a:rPr lang="en-US" altLang="ko-KR" sz="1600" dirty="0"/>
              <a:t>, </a:t>
            </a:r>
            <a:r>
              <a:rPr lang="ko-KR" altLang="en-US" sz="1600" dirty="0"/>
              <a:t>문서 등 다양한 형태로 </a:t>
            </a:r>
            <a:r>
              <a:rPr lang="en-US" altLang="ko-KR" sz="1600" dirty="0"/>
              <a:t>HTTP response</a:t>
            </a:r>
            <a:r>
              <a:rPr lang="ko-KR" altLang="en-US" sz="1600" dirty="0"/>
              <a:t>를 반환한다</a:t>
            </a:r>
            <a:r>
              <a:rPr lang="en-US" altLang="ko-KR" sz="1600" dirty="0"/>
              <a:t>.</a:t>
            </a:r>
          </a:p>
          <a:p>
            <a:r>
              <a:rPr lang="en-US" altLang="ko-KR" sz="2000" b="1" dirty="0"/>
              <a:t>iii) Models</a:t>
            </a:r>
          </a:p>
          <a:p>
            <a:r>
              <a:rPr lang="en-US" altLang="ko-KR" sz="1600" dirty="0"/>
              <a:t>Model</a:t>
            </a:r>
            <a:r>
              <a:rPr lang="ko-KR" altLang="en-US" sz="1600" dirty="0"/>
              <a:t>은 데이터에 관한 정보를 담는다</a:t>
            </a:r>
            <a:r>
              <a:rPr lang="en-US" altLang="ko-KR" sz="1600" dirty="0"/>
              <a:t>.  </a:t>
            </a:r>
            <a:r>
              <a:rPr lang="ko-KR" altLang="en-US" sz="1600" dirty="0"/>
              <a:t>데이터에 대한 접근</a:t>
            </a:r>
            <a:r>
              <a:rPr lang="en-US" altLang="ko-KR" sz="1600" dirty="0"/>
              <a:t>, </a:t>
            </a:r>
            <a:r>
              <a:rPr lang="ko-KR" altLang="en-US" sz="1600" dirty="0"/>
              <a:t>검증</a:t>
            </a:r>
            <a:r>
              <a:rPr lang="en-US" altLang="ko-KR" sz="1600" dirty="0"/>
              <a:t>, </a:t>
            </a:r>
            <a:r>
              <a:rPr lang="ko-KR" altLang="en-US" sz="1600" dirty="0"/>
              <a:t>작동과 데이터 사이의 관계를 정의하는데</a:t>
            </a:r>
            <a:r>
              <a:rPr lang="en-US" altLang="ko-KR" sz="1600" dirty="0"/>
              <a:t>, </a:t>
            </a:r>
            <a:r>
              <a:rPr lang="ko-KR" altLang="en-US" sz="1600" dirty="0"/>
              <a:t> 일반적으로 각각의 모델은 데이터베이스에서 테이블에 해당한다</a:t>
            </a:r>
            <a:r>
              <a:rPr lang="en-US" altLang="ko-KR" sz="1600" dirty="0"/>
              <a:t>.</a:t>
            </a:r>
          </a:p>
          <a:p>
            <a:r>
              <a:rPr lang="en-US" altLang="ko-KR" sz="2000" b="1" dirty="0"/>
              <a:t>iv) Templates </a:t>
            </a:r>
          </a:p>
          <a:p>
            <a:r>
              <a:rPr lang="en-US" altLang="ko-KR" sz="1600" dirty="0"/>
              <a:t>Template</a:t>
            </a:r>
            <a:r>
              <a:rPr lang="ko-KR" altLang="en-US" sz="1600" dirty="0"/>
              <a:t>은 데이터가 어떻게 표시될지를 정의한다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이는 사용자에게 실제로 보여지는 웹 페이지나 문서를 다룬다</a:t>
            </a:r>
            <a:r>
              <a:rPr lang="en-US" altLang="ko-KR" sz="1600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141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7999" y="641085"/>
            <a:ext cx="452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#3. </a:t>
            </a:r>
            <a:r>
              <a:rPr lang="ko-KR" altLang="en-US" sz="2400" b="1" dirty="0"/>
              <a:t>문제점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507999" y="1166394"/>
            <a:ext cx="113211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53143" y="1426419"/>
            <a:ext cx="49784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HTTP</a:t>
            </a:r>
            <a:r>
              <a:rPr lang="ko-KR" altLang="en-US" sz="2000" b="1" dirty="0"/>
              <a:t>의 한계성</a:t>
            </a:r>
            <a:endParaRPr lang="en-US" altLang="ko-KR" sz="2000" b="1" dirty="0"/>
          </a:p>
          <a:p>
            <a:endParaRPr lang="en-US" altLang="ko-KR" dirty="0"/>
          </a:p>
          <a:p>
            <a:r>
              <a:rPr lang="en-US" altLang="ko-KR" sz="1600" dirty="0"/>
              <a:t>HTTP</a:t>
            </a:r>
            <a:r>
              <a:rPr lang="ko-KR" altLang="en-US" sz="1600" dirty="0"/>
              <a:t>는 </a:t>
            </a:r>
            <a:r>
              <a:rPr lang="en-US" altLang="ko-KR" sz="1600" dirty="0"/>
              <a:t>Request/Response </a:t>
            </a:r>
            <a:r>
              <a:rPr lang="ko-KR" altLang="en-US" sz="1600" dirty="0"/>
              <a:t>기반의 </a:t>
            </a:r>
            <a:endParaRPr lang="en-US" altLang="ko-KR" sz="1600" dirty="0"/>
          </a:p>
          <a:p>
            <a:r>
              <a:rPr lang="en-US" altLang="ko-KR" sz="1600" dirty="0"/>
              <a:t>Stateless protocol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즉</a:t>
            </a:r>
            <a:r>
              <a:rPr lang="en-US" altLang="ko-KR" sz="1600" dirty="0"/>
              <a:t>, Socket connection </a:t>
            </a:r>
            <a:r>
              <a:rPr lang="ko-KR" altLang="en-US" sz="1600" dirty="0"/>
              <a:t>같은 영구적인 연결이 되어 있지 않고</a:t>
            </a:r>
            <a:r>
              <a:rPr lang="en-US" altLang="ko-KR" sz="1600" dirty="0"/>
              <a:t>,  </a:t>
            </a:r>
            <a:r>
              <a:rPr lang="ko-KR" altLang="en-US" sz="1600" dirty="0"/>
              <a:t>클라이언트</a:t>
            </a:r>
            <a:r>
              <a:rPr lang="en-US" altLang="ko-KR" sz="1600" dirty="0"/>
              <a:t>(</a:t>
            </a:r>
            <a:r>
              <a:rPr lang="ko-KR" altLang="en-US" sz="1600" dirty="0"/>
              <a:t>웹 브라우저</a:t>
            </a:r>
            <a:r>
              <a:rPr lang="en-US" altLang="ko-KR" sz="1600" dirty="0"/>
              <a:t>)</a:t>
            </a:r>
            <a:r>
              <a:rPr lang="ko-KR" altLang="en-US" sz="1600" dirty="0"/>
              <a:t>에서 필요할 때  </a:t>
            </a:r>
            <a:r>
              <a:rPr lang="en-US" altLang="ko-KR" sz="1600" dirty="0"/>
              <a:t>Request</a:t>
            </a:r>
            <a:r>
              <a:rPr lang="ko-KR" altLang="en-US" sz="1600" dirty="0"/>
              <a:t>를 보내면</a:t>
            </a:r>
            <a:r>
              <a:rPr lang="en-US" altLang="ko-KR" sz="1600" dirty="0"/>
              <a:t>, </a:t>
            </a:r>
            <a:r>
              <a:rPr lang="ko-KR" altLang="en-US" sz="1600" dirty="0"/>
              <a:t>서버에서 </a:t>
            </a:r>
            <a:r>
              <a:rPr lang="en-US" altLang="ko-KR" sz="1600" dirty="0"/>
              <a:t>Response</a:t>
            </a:r>
            <a:r>
              <a:rPr lang="ko-KR" altLang="en-US" sz="1600" dirty="0"/>
              <a:t>를 하는 방식으로 진행되는 한 방향 통신이다</a:t>
            </a:r>
            <a:r>
              <a:rPr lang="en-US" altLang="ko-KR" sz="1600" dirty="0"/>
              <a:t>.</a:t>
            </a:r>
          </a:p>
        </p:txBody>
      </p:sp>
      <p:pic>
        <p:nvPicPr>
          <p:cNvPr id="3074" name="Picture 2" descr="C:\Users\305\Desktop\김준영\HTTP_re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570" y="1374873"/>
            <a:ext cx="5065487" cy="205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305\Desktop\김준영\HTTP_rep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570" y="3827120"/>
            <a:ext cx="4833259" cy="1879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2989943" y="3580855"/>
            <a:ext cx="0" cy="88954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6380" y="4601320"/>
            <a:ext cx="4792531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dirty="0"/>
              <a:t>서버 쪽 데이터가 업데이트 되더라도   클라이언트 쪽에서는 새로 고침을 하지 않는 한</a:t>
            </a:r>
            <a:endParaRPr lang="en-US" altLang="ko-KR" sz="1600" dirty="0"/>
          </a:p>
          <a:p>
            <a:r>
              <a:rPr lang="ko-KR" altLang="en-US" sz="1600" dirty="0"/>
              <a:t>바뀐 데이터가 업데이트가 되지 않는 문제가 발생</a:t>
            </a:r>
            <a:r>
              <a:rPr lang="ko-KR" altLang="en-US" sz="1600" dirty="0">
                <a:latin typeface="맑은 고딕"/>
                <a:ea typeface="맑은 고딕"/>
              </a:rPr>
              <a:t>.</a:t>
            </a:r>
            <a:endParaRPr lang="en-US" altLang="ko-KR" sz="1600" dirty="0"/>
          </a:p>
          <a:p>
            <a:r>
              <a:rPr lang="ko-KR" altLang="en-US" sz="1600" dirty="0"/>
              <a:t>이는 실시간으로 </a:t>
            </a:r>
            <a:r>
              <a:rPr lang="en-US" altLang="ko-KR" sz="1600" dirty="0"/>
              <a:t>CCTV</a:t>
            </a:r>
            <a:r>
              <a:rPr lang="ko-KR" altLang="en-US" sz="1600" dirty="0"/>
              <a:t>의 상태를 확인하는 웹 사이트를 구현하는 데에 적합하지 않음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55703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7999" y="641085"/>
            <a:ext cx="452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#4. </a:t>
            </a:r>
            <a:r>
              <a:rPr lang="ko-KR" altLang="en-US" sz="2400" b="1" dirty="0"/>
              <a:t>대안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507999" y="1166394"/>
            <a:ext cx="113211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0436" y="1727199"/>
            <a:ext cx="5950247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200" b="1" dirty="0" err="1"/>
              <a:t>i</a:t>
            </a:r>
            <a:r>
              <a:rPr lang="en-US" altLang="ko-KR" sz="2200" b="1" dirty="0"/>
              <a:t>) Html</a:t>
            </a:r>
            <a:r>
              <a:rPr lang="ko-KR" altLang="en-US" sz="2200" b="1" dirty="0"/>
              <a:t>의 </a:t>
            </a:r>
            <a:r>
              <a:rPr lang="en-US" altLang="ko-KR" sz="2200" b="1" dirty="0"/>
              <a:t>meta </a:t>
            </a:r>
            <a:r>
              <a:rPr lang="ko-KR" altLang="en-US" sz="2200" b="1" dirty="0"/>
              <a:t>태그를 이용한 자동 </a:t>
            </a:r>
            <a:r>
              <a:rPr lang="ko-KR" altLang="en-US" sz="2200" b="1" dirty="0" err="1"/>
              <a:t>새로고침</a:t>
            </a:r>
            <a:endParaRPr lang="en-US" altLang="ko-KR" sz="2200" b="1" dirty="0"/>
          </a:p>
          <a:p>
            <a:r>
              <a:rPr lang="ko-KR" altLang="en-US" dirty="0"/>
              <a:t>사이트 전체를 </a:t>
            </a:r>
            <a:r>
              <a:rPr lang="ko-KR" altLang="en-US" dirty="0" err="1"/>
              <a:t>새로고침을</a:t>
            </a:r>
            <a:r>
              <a:rPr lang="ko-KR" altLang="en-US" dirty="0"/>
              <a:t> 해야 하고</a:t>
            </a:r>
            <a:r>
              <a:rPr lang="en-US" altLang="ko-KR" dirty="0"/>
              <a:t>, </a:t>
            </a:r>
            <a:r>
              <a:rPr lang="ko-KR" altLang="en-US" dirty="0"/>
              <a:t>주기가 너무 짧으면 서버에 부담을 줄 수가 있음</a:t>
            </a:r>
            <a:endParaRPr lang="ko-KR" altLang="en-US" dirty="0">
              <a:latin typeface="맑은 고딕"/>
              <a:ea typeface="맑은 고딕"/>
            </a:endParaRPr>
          </a:p>
        </p:txBody>
      </p:sp>
      <p:pic>
        <p:nvPicPr>
          <p:cNvPr id="4098" name="Picture 2" descr="C:\Users\305\Desktop\김준영\자동새로고침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484" y="2096532"/>
            <a:ext cx="383857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7999" y="3334310"/>
            <a:ext cx="5283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ii) Web Socket</a:t>
            </a:r>
          </a:p>
          <a:p>
            <a:r>
              <a:rPr lang="ko-KR" altLang="en-US" dirty="0"/>
              <a:t>웹 버전의 </a:t>
            </a:r>
            <a:r>
              <a:rPr lang="en-US" altLang="ko-KR" dirty="0"/>
              <a:t>TCP Socket</a:t>
            </a:r>
            <a:r>
              <a:rPr lang="ko-KR" altLang="en-US" dirty="0"/>
              <a:t>으로 최초 접속이</a:t>
            </a:r>
            <a:endParaRPr lang="en-US" altLang="ko-KR" dirty="0"/>
          </a:p>
          <a:p>
            <a:r>
              <a:rPr lang="ko-KR" altLang="en-US" dirty="0"/>
              <a:t>일반 </a:t>
            </a:r>
            <a:r>
              <a:rPr lang="en-US" altLang="ko-KR" dirty="0"/>
              <a:t>http request</a:t>
            </a:r>
            <a:r>
              <a:rPr lang="ko-KR" altLang="en-US" dirty="0"/>
              <a:t>로 인한 </a:t>
            </a:r>
            <a:r>
              <a:rPr lang="en-US" altLang="ko-KR" dirty="0"/>
              <a:t>handshaking </a:t>
            </a:r>
            <a:r>
              <a:rPr lang="ko-KR" altLang="en-US" dirty="0"/>
              <a:t>과정을 통해 이루어짐 </a:t>
            </a:r>
            <a:endParaRPr lang="en-US" altLang="ko-KR" dirty="0"/>
          </a:p>
          <a:p>
            <a:r>
              <a:rPr lang="en-US" altLang="ko-KR" dirty="0"/>
              <a:t>--&gt;  </a:t>
            </a:r>
            <a:r>
              <a:rPr lang="ko-KR" altLang="en-US" dirty="0"/>
              <a:t>한 번 연결이 되면 계속 통신을 할 수 있기 때문에 실시간으로 정보를 주고받기 적합함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099" name="Picture 3" descr="C:\Users\305\Desktop\김준영\개인조사pp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63" y="5353912"/>
            <a:ext cx="5668134" cy="58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305\Desktop\김준영\web_soc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197" y="3334310"/>
            <a:ext cx="5835546" cy="286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9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7999" y="641085"/>
            <a:ext cx="452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#5. Django channels </a:t>
            </a:r>
            <a:endParaRPr lang="ko-KR" altLang="en-US" sz="24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07999" y="1166394"/>
            <a:ext cx="113211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7999" y="1323703"/>
            <a:ext cx="529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Django </a:t>
            </a:r>
            <a:r>
              <a:rPr lang="ko-KR" altLang="en-US" b="1" dirty="0"/>
              <a:t>에서는 </a:t>
            </a:r>
            <a:r>
              <a:rPr lang="en-US" altLang="ko-KR" b="1" dirty="0"/>
              <a:t>channels</a:t>
            </a:r>
            <a:r>
              <a:rPr lang="ko-KR" altLang="en-US" b="1" dirty="0"/>
              <a:t>를 통해 </a:t>
            </a:r>
            <a:r>
              <a:rPr lang="en-US" altLang="ko-KR" b="1" dirty="0"/>
              <a:t>Web Socket</a:t>
            </a:r>
            <a:r>
              <a:rPr lang="ko-KR" altLang="en-US" b="1" dirty="0"/>
              <a:t>을 제공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996" y="1693035"/>
            <a:ext cx="519611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Django</a:t>
            </a:r>
            <a:r>
              <a:rPr lang="ko-KR" altLang="en-US" sz="1600" dirty="0"/>
              <a:t>에 새로운 계층을 추가해주며</a:t>
            </a:r>
            <a:r>
              <a:rPr lang="en-US" altLang="ko-KR" sz="1600" dirty="0"/>
              <a:t>, </a:t>
            </a:r>
            <a:r>
              <a:rPr lang="ko-KR" altLang="en-US" sz="1600" dirty="0"/>
              <a:t>이는 </a:t>
            </a:r>
            <a:r>
              <a:rPr lang="en-US" altLang="ko-KR" sz="1600" dirty="0"/>
              <a:t>HTTP, </a:t>
            </a:r>
            <a:r>
              <a:rPr lang="en-US" altLang="ko-KR" sz="1600" dirty="0" err="1"/>
              <a:t>Websocket</a:t>
            </a:r>
            <a:r>
              <a:rPr lang="en-US" altLang="ko-KR" sz="1600" dirty="0"/>
              <a:t> handling, </a:t>
            </a:r>
            <a:r>
              <a:rPr lang="en-US" altLang="ko-KR" sz="1600" dirty="0" err="1"/>
              <a:t>runnung</a:t>
            </a:r>
            <a:r>
              <a:rPr lang="en-US" altLang="ko-KR" sz="1600" dirty="0"/>
              <a:t> views, </a:t>
            </a:r>
            <a:r>
              <a:rPr lang="en-US" altLang="ko-KR" sz="1600" dirty="0" err="1"/>
              <a:t>websocket</a:t>
            </a:r>
            <a:r>
              <a:rPr lang="en-US" altLang="ko-KR" sz="1600" dirty="0"/>
              <a:t> handler and background tasks </a:t>
            </a:r>
            <a:r>
              <a:rPr lang="ko-KR" altLang="en-US" sz="1600" dirty="0"/>
              <a:t>와 같은 기능을 수행한다</a:t>
            </a:r>
            <a:r>
              <a:rPr lang="en-US" altLang="ko-KR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Django </a:t>
            </a:r>
            <a:r>
              <a:rPr lang="ko-KR" altLang="en-US" sz="1600" dirty="0"/>
              <a:t>자체는 동기식이지만</a:t>
            </a:r>
            <a:r>
              <a:rPr lang="en-US" altLang="ko-KR" sz="1600" dirty="0"/>
              <a:t>, Channels</a:t>
            </a:r>
            <a:r>
              <a:rPr lang="ko-KR" altLang="en-US" sz="1600" dirty="0"/>
              <a:t>를 사용하면 연결과 소켓을 비 동기 처리한다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ASGI </a:t>
            </a:r>
            <a:r>
              <a:rPr lang="ko-KR" altLang="en-US" sz="1600" dirty="0"/>
              <a:t>프로토콜을 통해 통신을 수행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HTTP</a:t>
            </a:r>
            <a:r>
              <a:rPr lang="ko-KR" altLang="en-US" sz="1600" dirty="0"/>
              <a:t> </a:t>
            </a:r>
            <a:r>
              <a:rPr lang="en-US" altLang="ko-KR" sz="1600" dirty="0"/>
              <a:t>request</a:t>
            </a:r>
            <a:r>
              <a:rPr lang="ko-KR" altLang="en-US" sz="1600" dirty="0"/>
              <a:t>는 여전히 같은 방식으로 작동하지만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채널을 경유 </a:t>
            </a:r>
            <a:endParaRPr lang="en-US" altLang="ko-KR" sz="1600" dirty="0"/>
          </a:p>
        </p:txBody>
      </p:sp>
      <p:pic>
        <p:nvPicPr>
          <p:cNvPr id="5122" name="Picture 2" descr="C:\Users\305\Desktop\김준영\channel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246" y="1323703"/>
            <a:ext cx="4899233" cy="538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305\Desktop\김준영\django_o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11" y="4281559"/>
            <a:ext cx="3607017" cy="257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꺾인 연결선 7"/>
          <p:cNvCxnSpPr>
            <a:stCxn id="5123" idx="3"/>
            <a:endCxn id="5122" idx="1"/>
          </p:cNvCxnSpPr>
          <p:nvPr/>
        </p:nvCxnSpPr>
        <p:spPr>
          <a:xfrm flipV="1">
            <a:off x="4702628" y="4018281"/>
            <a:ext cx="1755618" cy="1551499"/>
          </a:xfrm>
          <a:prstGeom prst="bent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50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-5118" y="-24041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7999" y="641085"/>
            <a:ext cx="452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#5. Django channels</a:t>
            </a:r>
            <a:endParaRPr lang="ko-KR" altLang="en-US" sz="24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07999" y="1166394"/>
            <a:ext cx="113211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C:\Users\305\Desktop\김준영\channel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963" y="1325560"/>
            <a:ext cx="4891354" cy="538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93085" y="1455448"/>
            <a:ext cx="452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Channels</a:t>
            </a:r>
            <a:r>
              <a:rPr lang="ko-KR" altLang="en-US" sz="2400" b="1" dirty="0"/>
              <a:t>로 인해 추가된 것들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3084" y="2065048"/>
            <a:ext cx="487207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i</a:t>
            </a:r>
            <a:r>
              <a:rPr lang="en-US" altLang="ko-KR" sz="2400" b="1" dirty="0"/>
              <a:t>) Consumers</a:t>
            </a:r>
          </a:p>
          <a:p>
            <a:r>
              <a:rPr lang="en-US" altLang="ko-KR" dirty="0"/>
              <a:t>Channels</a:t>
            </a:r>
            <a:r>
              <a:rPr lang="ko-KR" altLang="en-US" dirty="0"/>
              <a:t>가 </a:t>
            </a:r>
            <a:r>
              <a:rPr lang="en-US" altLang="ko-KR" dirty="0" err="1"/>
              <a:t>WebSocket</a:t>
            </a:r>
            <a:r>
              <a:rPr lang="en-US" altLang="ko-KR" dirty="0"/>
              <a:t> </a:t>
            </a:r>
            <a:r>
              <a:rPr lang="ko-KR" altLang="en-US" dirty="0"/>
              <a:t>연결을 받아들이면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root routing configuration (routing.py)</a:t>
            </a:r>
            <a:r>
              <a:rPr lang="ko-KR" altLang="en-US" dirty="0"/>
              <a:t>에서 </a:t>
            </a:r>
            <a:endParaRPr lang="en-US" altLang="ko-KR" dirty="0"/>
          </a:p>
          <a:p>
            <a:r>
              <a:rPr lang="en-US" altLang="ko-KR" dirty="0"/>
              <a:t>consumer</a:t>
            </a:r>
            <a:r>
              <a:rPr lang="ko-KR" altLang="en-US" dirty="0"/>
              <a:t>를 찾은 후에</a:t>
            </a:r>
            <a:r>
              <a:rPr lang="en-US" altLang="ko-KR" dirty="0"/>
              <a:t>, </a:t>
            </a:r>
            <a:r>
              <a:rPr lang="ko-KR" altLang="en-US" dirty="0"/>
              <a:t>이벤트를 처리하기</a:t>
            </a:r>
            <a:r>
              <a:rPr lang="en-US" altLang="ko-KR" dirty="0"/>
              <a:t> </a:t>
            </a:r>
            <a:r>
              <a:rPr lang="ko-KR" altLang="en-US" dirty="0"/>
              <a:t>위한 함수들을 호출한다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 </a:t>
            </a:r>
            <a:r>
              <a:rPr lang="ko-KR" altLang="en-US" dirty="0"/>
              <a:t>소비자는 클라이언트의 연결을 처리해줌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2400" b="1" dirty="0"/>
              <a:t>ii) Channel layer</a:t>
            </a:r>
          </a:p>
          <a:p>
            <a:r>
              <a:rPr lang="en-US" altLang="ko-KR" dirty="0"/>
              <a:t>Channel layer</a:t>
            </a:r>
            <a:r>
              <a:rPr lang="ko-KR" altLang="en-US" dirty="0"/>
              <a:t>는 의사소통 시스템으로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많은 </a:t>
            </a:r>
            <a:r>
              <a:rPr lang="en-US" altLang="ko-KR" dirty="0"/>
              <a:t>consumers </a:t>
            </a:r>
            <a:r>
              <a:rPr lang="ko-KR" altLang="en-US" dirty="0"/>
              <a:t>또는 </a:t>
            </a:r>
            <a:r>
              <a:rPr lang="en-US" altLang="ko-KR" dirty="0"/>
              <a:t>Django</a:t>
            </a:r>
            <a:r>
              <a:rPr lang="ko-KR" altLang="en-US" dirty="0"/>
              <a:t>의 다른 부분들과</a:t>
            </a:r>
            <a:endParaRPr lang="en-US" altLang="ko-KR" dirty="0"/>
          </a:p>
          <a:p>
            <a:r>
              <a:rPr lang="ko-KR" altLang="en-US" dirty="0"/>
              <a:t>의사소통을 할 수 있게 해준다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609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7999" y="641085"/>
            <a:ext cx="452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#6. </a:t>
            </a:r>
            <a:r>
              <a:rPr lang="ko-KR" altLang="en-US" sz="2400" b="1" dirty="0"/>
              <a:t>기술 실험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507999" y="1166394"/>
            <a:ext cx="113211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7999" y="1440933"/>
            <a:ext cx="515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Django </a:t>
            </a:r>
            <a:r>
              <a:rPr lang="ko-KR" altLang="en-US" dirty="0"/>
              <a:t>실시간 채팅</a:t>
            </a:r>
          </a:p>
        </p:txBody>
      </p:sp>
      <p:pic>
        <p:nvPicPr>
          <p:cNvPr id="7170" name="Picture 2" descr="C:\Users\305\Desktop\김준영\개인조사_실험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99" y="1810265"/>
            <a:ext cx="6653902" cy="2260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305\Desktop\김준영\개인조사_실험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98" y="4146815"/>
            <a:ext cx="6653903" cy="2644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02285" y="2340371"/>
            <a:ext cx="4542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새로 고침을 하지 않고도</a:t>
            </a:r>
            <a:r>
              <a:rPr lang="en-US" altLang="ko-KR" dirty="0"/>
              <a:t>,  </a:t>
            </a:r>
            <a:r>
              <a:rPr lang="ko-KR" altLang="en-US" dirty="0"/>
              <a:t>두 번째 브라우저</a:t>
            </a:r>
            <a:endParaRPr lang="en-US" altLang="ko-KR" dirty="0"/>
          </a:p>
          <a:p>
            <a:r>
              <a:rPr lang="ko-KR" altLang="en-US" dirty="0"/>
              <a:t>에서 보낸 내용이 첫 번째 브라우저에서 </a:t>
            </a:r>
            <a:endParaRPr lang="en-US" altLang="ko-KR" dirty="0"/>
          </a:p>
          <a:p>
            <a:r>
              <a:rPr lang="ko-KR" altLang="en-US" dirty="0"/>
              <a:t>자동으로 표시되는 것을 확인할 수 있었음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78057" y="4252686"/>
            <a:ext cx="3976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u="sng" dirty="0">
                <a:hlinkClick r:id="rId4"/>
              </a:rPr>
              <a:t>https://youtu.be/IKlzN8vSKCg</a:t>
            </a:r>
            <a:r>
              <a:rPr lang="en-US" altLang="ko-KR" sz="2000" dirty="0"/>
              <a:t> 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609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7999" y="641085"/>
            <a:ext cx="452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#6. </a:t>
            </a:r>
            <a:r>
              <a:rPr lang="ko-KR" altLang="en-US" sz="2400" b="1" dirty="0"/>
              <a:t>기술 실험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507999" y="1166394"/>
            <a:ext cx="113211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7999" y="1440933"/>
            <a:ext cx="515257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dirty="0"/>
              <a:t>Django 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User Create Notification</a:t>
            </a:r>
            <a:endParaRPr lang="ko-KR" altLang="en-US" dirty="0">
              <a:latin typeface="맑은 고딕"/>
              <a:ea typeface="맑은 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02285" y="2340371"/>
            <a:ext cx="4542971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/>
              <a:t>새로 고침을 하지 않고도</a:t>
            </a:r>
            <a:r>
              <a:rPr lang="en-US" altLang="ko-KR" dirty="0"/>
              <a:t>, 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유저가</a:t>
            </a:r>
            <a:r>
              <a:rPr lang="en-US" altLang="ko-KR" dirty="0"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새로</a:t>
            </a:r>
            <a:r>
              <a:rPr lang="en-US" altLang="ko-KR" dirty="0">
                <a:latin typeface="맑은 고딕"/>
                <a:ea typeface="맑은 고딕"/>
                <a:cs typeface="Calibri"/>
              </a:rPr>
              <a:t> </a:t>
            </a:r>
            <a:endParaRPr lang="ko-KR" altLang="en-US">
              <a:latin typeface="Calibri"/>
              <a:ea typeface="맑은 고딕"/>
              <a:cs typeface="Calibri"/>
            </a:endParaRPr>
          </a:p>
          <a:p>
            <a:r>
              <a:rPr lang="en-US" altLang="ko-KR" dirty="0" err="1">
                <a:latin typeface="Calibri"/>
                <a:ea typeface="맑은 고딕"/>
                <a:cs typeface="Calibri"/>
              </a:rPr>
              <a:t>생성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되었다는</a:t>
            </a:r>
            <a:r>
              <a:rPr lang="en-US" altLang="ko-KR" dirty="0"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맑은 고딕"/>
                <a:ea typeface="맑은 고딕"/>
                <a:cs typeface="Calibri"/>
              </a:rPr>
              <a:t>소식이</a:t>
            </a:r>
            <a:r>
              <a:rPr lang="en-US" altLang="ko-KR" dirty="0"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맑은 고딕"/>
                <a:ea typeface="맑은 고딕"/>
                <a:cs typeface="Calibri"/>
              </a:rPr>
              <a:t>업데이트가</a:t>
            </a:r>
            <a:r>
              <a:rPr lang="en-US" altLang="ko-KR" dirty="0">
                <a:latin typeface="맑은 고딕"/>
                <a:ea typeface="맑은 고딕"/>
                <a:cs typeface="Calibri"/>
              </a:rPr>
              <a:t> 된 </a:t>
            </a:r>
            <a:r>
              <a:rPr lang="en-US" altLang="ko-KR" dirty="0" err="1">
                <a:latin typeface="맑은 고딕"/>
                <a:ea typeface="맑은 고딕"/>
                <a:cs typeface="Calibri"/>
              </a:rPr>
              <a:t>것을</a:t>
            </a:r>
            <a:r>
              <a:rPr lang="en-US" altLang="ko-KR" dirty="0"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맑은 고딕"/>
                <a:ea typeface="맑은 고딕"/>
                <a:cs typeface="Calibri"/>
              </a:rPr>
              <a:t>확인할</a:t>
            </a:r>
            <a:r>
              <a:rPr lang="en-US" altLang="ko-KR" dirty="0">
                <a:latin typeface="맑은 고딕"/>
                <a:ea typeface="맑은 고딕"/>
                <a:cs typeface="Calibri"/>
              </a:rPr>
              <a:t> 수 </a:t>
            </a:r>
            <a:r>
              <a:rPr lang="en-US" altLang="ko-KR" dirty="0" err="1">
                <a:latin typeface="맑은 고딕"/>
                <a:ea typeface="맑은 고딕"/>
                <a:cs typeface="Calibri"/>
              </a:rPr>
              <a:t>있음</a:t>
            </a:r>
            <a:endParaRPr lang="en-US">
              <a:cs typeface="Calibri"/>
            </a:endParaRPr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78057" y="4252686"/>
            <a:ext cx="397691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>
                <a:cs typeface="Calibri"/>
              </a:rPr>
              <a:t>https://youtu.be/5-cezlHchFo</a:t>
            </a:r>
            <a:endParaRPr lang="ko-KR" altLang="en-US" dirty="0"/>
          </a:p>
        </p:txBody>
      </p:sp>
      <p:pic>
        <p:nvPicPr>
          <p:cNvPr id="6" name="그림 7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311FC850-46FD-48D7-AA39-F5AEB87D1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7" y="1765688"/>
            <a:ext cx="6314363" cy="2177938"/>
          </a:xfrm>
          <a:prstGeom prst="rect">
            <a:avLst/>
          </a:prstGeom>
        </p:spPr>
      </p:pic>
      <p:pic>
        <p:nvPicPr>
          <p:cNvPr id="10" name="그림 1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098B55A8-B67D-4108-B86A-39BD54291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06" y="4335800"/>
            <a:ext cx="6382602" cy="21897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FA46A87-9B2A-4565-B870-ECBAB3C306CB}"/>
              </a:ext>
            </a:extLst>
          </p:cNvPr>
          <p:cNvSpPr txBox="1"/>
          <p:nvPr/>
        </p:nvSpPr>
        <p:spPr>
          <a:xfrm>
            <a:off x="7954369" y="5196385"/>
            <a:ext cx="3482453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 err="1"/>
              <a:t>소스출처</a:t>
            </a:r>
            <a:endParaRPr lang="ko-KR" altLang="en-US" dirty="0" err="1">
              <a:latin typeface="Calibri"/>
              <a:ea typeface="맑은 고딕"/>
              <a:cs typeface="Calibri"/>
            </a:endParaRPr>
          </a:p>
          <a:p>
            <a:pPr algn="ctr"/>
            <a:r>
              <a:rPr lang="ko-KR" dirty="0">
                <a:latin typeface="Calibri"/>
                <a:ea typeface="맑은 고딕"/>
                <a:cs typeface="Calibri"/>
              </a:rPr>
              <a:t>https://github.com/arocks/channels-example.git</a:t>
            </a:r>
            <a:endParaRPr lang="ko-KR" altLang="en-US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5905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13703</TotalTime>
  <Words>585</Words>
  <Application>Microsoft Office PowerPoint</Application>
  <PresentationFormat>와이드스크린</PresentationFormat>
  <Paragraphs>84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Специальное оформление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DELIGHT</dc:creator>
  <cp:lastModifiedBy>305</cp:lastModifiedBy>
  <cp:revision>776</cp:revision>
  <dcterms:created xsi:type="dcterms:W3CDTF">2016-05-17T07:43:39Z</dcterms:created>
  <dcterms:modified xsi:type="dcterms:W3CDTF">2018-10-11T05:41:02Z</dcterms:modified>
</cp:coreProperties>
</file>