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B18B-1CAB-430B-A481-046959C16BD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603C-9938-4127-96FC-80F28D5FF5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B18B-1CAB-430B-A481-046959C16BD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603C-9938-4127-96FC-80F28D5FF54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B18B-1CAB-430B-A481-046959C16BD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603C-9938-4127-96FC-80F28D5FF5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B18B-1CAB-430B-A481-046959C16BD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603C-9938-4127-96FC-80F28D5FF54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603C-9938-4127-96FC-80F28D5FF54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73B18B-1CAB-430B-A481-046959C16BDC}" type="datetimeFigureOut">
              <a:rPr lang="ko-KR" altLang="en-US" smtClean="0"/>
              <a:t>2018-10-11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B18B-1CAB-430B-A481-046959C16BD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603C-9938-4127-96FC-80F28D5FF5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B18B-1CAB-430B-A481-046959C16BD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603C-9938-4127-96FC-80F28D5FF54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B18B-1CAB-430B-A481-046959C16BD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603C-9938-4127-96FC-80F28D5FF5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B18B-1CAB-430B-A481-046959C16BD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603C-9938-4127-96FC-80F28D5FF5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B18B-1CAB-430B-A481-046959C16BD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603C-9938-4127-96FC-80F28D5FF54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B18B-1CAB-430B-A481-046959C16BD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603C-9938-4127-96FC-80F28D5FF54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D73B18B-1CAB-430B-A481-046959C16BD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20603C-9938-4127-96FC-80F28D5FF54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96-ozon.tistory.com/12" TargetMode="External"/><Relationship Id="rId2" Type="http://schemas.openxmlformats.org/officeDocument/2006/relationships/hyperlink" Target="http://www.learningaboutelectronics.com/Articles/How-to-create-a-video-uploader-with-Python-in-Django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udyforus.tistory.com/9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chioka.in/python-live-video-streaming-examp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기술 조사 분석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201402927 </a:t>
            </a:r>
            <a:r>
              <a:rPr lang="ko-KR" altLang="en-US" smtClean="0"/>
              <a:t>전진우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56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77719"/>
            <a:ext cx="8229600" cy="4111521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맡은 파트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915816" y="3501008"/>
            <a:ext cx="1656184" cy="720080"/>
          </a:xfrm>
          <a:prstGeom prst="round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580526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영상제공을 통한 상황알림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4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4032448" cy="2808311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 HTML</a:t>
            </a:r>
            <a:r>
              <a:rPr lang="ko-KR" altLang="en-US" smtClean="0"/>
              <a:t>을 이용한 영상제공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437112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원하는 영상을 </a:t>
            </a:r>
            <a:r>
              <a:rPr lang="en-US" altLang="ko-KR" smtClean="0"/>
              <a:t>db(sqlite3)</a:t>
            </a:r>
            <a:r>
              <a:rPr lang="ko-KR" altLang="en-US" smtClean="0"/>
              <a:t>에 저장한</a:t>
            </a:r>
            <a:r>
              <a:rPr lang="en-US" altLang="ko-KR" smtClean="0"/>
              <a:t> </a:t>
            </a:r>
            <a:r>
              <a:rPr lang="ko-KR" altLang="en-US" smtClean="0"/>
              <a:t>후 </a:t>
            </a:r>
            <a:r>
              <a:rPr lang="en-US" altLang="ko-KR" smtClean="0"/>
              <a:t>HTML</a:t>
            </a:r>
            <a:r>
              <a:rPr lang="ko-KR" altLang="en-US" smtClean="0"/>
              <a:t>의 </a:t>
            </a:r>
            <a:r>
              <a:rPr lang="en-US" altLang="ko-KR" smtClean="0"/>
              <a:t>video</a:t>
            </a:r>
            <a:r>
              <a:rPr lang="ko-KR" altLang="en-US" smtClean="0"/>
              <a:t>태그를 이용하여 저장되어 있는 영상을 보여준다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HTML</a:t>
            </a:r>
            <a:r>
              <a:rPr lang="ko-KR" altLang="en-US" smtClean="0"/>
              <a:t>을 이용하여 버튼을 누를 시 영상이 뜨게하는 등 여러가지 편집이 가능하다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412776"/>
            <a:ext cx="4320480" cy="280831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355976" y="2996952"/>
            <a:ext cx="4608512" cy="720080"/>
          </a:xfrm>
          <a:prstGeom prst="round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76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 HTML</a:t>
            </a:r>
            <a:r>
              <a:rPr lang="ko-KR" altLang="en-US" smtClean="0"/>
              <a:t>을 이용한 영상제공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2492896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 HTML</a:t>
            </a:r>
            <a:r>
              <a:rPr lang="ko-KR" altLang="en-US" smtClean="0"/>
              <a:t>의 </a:t>
            </a:r>
            <a:r>
              <a:rPr lang="en-US" altLang="ko-KR" smtClean="0"/>
              <a:t>video</a:t>
            </a:r>
            <a:r>
              <a:rPr lang="ko-KR" altLang="en-US" smtClean="0"/>
              <a:t>태그에 사용 가능한 확장자는 크게 </a:t>
            </a:r>
            <a:r>
              <a:rPr lang="en-US" altLang="ko-KR" smtClean="0"/>
              <a:t>mp4, webM, ogg</a:t>
            </a:r>
            <a:r>
              <a:rPr lang="ko-KR" altLang="en-US" smtClean="0"/>
              <a:t>가 있는데 가장 이용하기 쉬운 </a:t>
            </a:r>
            <a:r>
              <a:rPr lang="en-US" altLang="ko-KR" smtClean="0"/>
              <a:t>mp4</a:t>
            </a:r>
            <a:r>
              <a:rPr lang="ko-KR" altLang="en-US" smtClean="0"/>
              <a:t>확장자는 </a:t>
            </a:r>
            <a:r>
              <a:rPr lang="en-US" altLang="ko-KR" smtClean="0"/>
              <a:t>FireFox</a:t>
            </a:r>
            <a:r>
              <a:rPr lang="ko-KR" altLang="en-US" smtClean="0"/>
              <a:t>와 </a:t>
            </a:r>
            <a:r>
              <a:rPr lang="en-US" altLang="ko-KR" smtClean="0"/>
              <a:t>Opera</a:t>
            </a:r>
            <a:r>
              <a:rPr lang="ko-KR" altLang="en-US" smtClean="0"/>
              <a:t>에서는 사용이 불가능하다 등의 단점이 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2. </a:t>
            </a:r>
            <a:r>
              <a:rPr lang="ko-KR" altLang="en-US" smtClean="0"/>
              <a:t>또한 오른쪽 마우스를 클릭하면 파일 다운로드가 가능하며 </a:t>
            </a:r>
            <a:r>
              <a:rPr lang="en-US" altLang="ko-KR" smtClean="0"/>
              <a:t>URL</a:t>
            </a:r>
            <a:r>
              <a:rPr lang="ko-KR" altLang="en-US" smtClean="0"/>
              <a:t>주소를 알 수 있어 보안이 취약하다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3. </a:t>
            </a:r>
            <a:r>
              <a:rPr lang="ko-KR" altLang="en-US" smtClean="0"/>
              <a:t>이미 저장되어 있거나 실시간이 아닌 특정 영상만 제공이 가능하다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코드 </a:t>
            </a:r>
            <a:r>
              <a:rPr lang="en-US" altLang="ko-KR" smtClean="0"/>
              <a:t>: </a:t>
            </a:r>
            <a:r>
              <a:rPr lang="en-US" altLang="ko-KR" smtClean="0">
                <a:hlinkClick r:id="rId2"/>
              </a:rPr>
              <a:t>http://www.learningaboutelectronics.com/Articles/How-to-create-a-video-uploader-with-Python-in-Django.php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HTML </a:t>
            </a:r>
            <a:r>
              <a:rPr lang="ko-KR" altLang="en-US" smtClean="0"/>
              <a:t>설명 </a:t>
            </a:r>
            <a:r>
              <a:rPr lang="en-US" altLang="ko-KR" smtClean="0"/>
              <a:t>: </a:t>
            </a:r>
            <a:r>
              <a:rPr lang="en-US" altLang="ko-KR" smtClean="0">
                <a:hlinkClick r:id="rId3"/>
              </a:rPr>
              <a:t>http://k96-ozon.tistory.com/12</a:t>
            </a:r>
            <a:endParaRPr lang="en-US" altLang="ko-KR" smtClean="0"/>
          </a:p>
          <a:p>
            <a:r>
              <a:rPr lang="en-US" altLang="ko-KR" smtClean="0">
                <a:hlinkClick r:id="rId4"/>
              </a:rPr>
              <a:t>http://studyforus.tistory.com/98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기술의 한계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7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9"/>
            <a:ext cx="3888432" cy="198886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OpenCV</a:t>
            </a:r>
            <a:r>
              <a:rPr lang="ko-KR" altLang="en-US" smtClean="0"/>
              <a:t>를 이용한 영상제공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56992"/>
            <a:ext cx="5200941" cy="302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7825" y="134076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camera.py</a:t>
            </a:r>
          </a:p>
          <a:p>
            <a:r>
              <a:rPr lang="ko-KR" altLang="en-US" sz="1200"/>
              <a:t>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67825" y="3072165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main.py </a:t>
            </a:r>
            <a:r>
              <a:rPr lang="ko-KR" altLang="en-US" sz="1200"/>
              <a:t>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7985" y="1484784"/>
            <a:ext cx="2812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OpenCV</a:t>
            </a:r>
            <a:r>
              <a:rPr lang="ko-KR" altLang="en-US" smtClean="0"/>
              <a:t>의 </a:t>
            </a:r>
            <a:r>
              <a:rPr lang="en-US" altLang="ko-KR" smtClean="0"/>
              <a:t>VideoCapture</a:t>
            </a:r>
            <a:r>
              <a:rPr lang="ko-KR" altLang="en-US" smtClean="0"/>
              <a:t>를 이용하여 보여지는 영상을 지속적으로 캡쳐 후 </a:t>
            </a:r>
            <a:r>
              <a:rPr lang="en-US" altLang="ko-KR" smtClean="0"/>
              <a:t>JPEG frame</a:t>
            </a:r>
            <a:r>
              <a:rPr lang="ko-KR" altLang="en-US" smtClean="0"/>
              <a:t>들을 연속적으로 전송하는 </a:t>
            </a:r>
            <a:r>
              <a:rPr lang="en-US" altLang="ko-KR" smtClean="0"/>
              <a:t>Motion JPEG</a:t>
            </a:r>
            <a:r>
              <a:rPr lang="ko-KR" altLang="en-US" smtClean="0"/>
              <a:t>를 사용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41901" y="3645024"/>
            <a:ext cx="2812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OpenCV</a:t>
            </a:r>
            <a:r>
              <a:rPr lang="ko-KR" altLang="en-US" smtClean="0"/>
              <a:t>는 </a:t>
            </a:r>
            <a:r>
              <a:rPr lang="en-US" altLang="ko-KR" smtClean="0"/>
              <a:t>VideoCapture</a:t>
            </a:r>
            <a:r>
              <a:rPr lang="ko-KR" altLang="en-US" smtClean="0"/>
              <a:t>를 사용하여 </a:t>
            </a:r>
            <a:r>
              <a:rPr lang="en-US" altLang="ko-KR" smtClean="0"/>
              <a:t>JPEG</a:t>
            </a:r>
            <a:r>
              <a:rPr lang="ko-KR" altLang="en-US" smtClean="0"/>
              <a:t>가 아닌 </a:t>
            </a:r>
            <a:r>
              <a:rPr lang="en-US" altLang="ko-KR" smtClean="0"/>
              <a:t>raw image byte</a:t>
            </a:r>
            <a:r>
              <a:rPr lang="ko-KR" altLang="en-US" smtClean="0"/>
              <a:t>를</a:t>
            </a:r>
            <a:r>
              <a:rPr lang="en-US" altLang="ko-KR"/>
              <a:t> </a:t>
            </a:r>
            <a:r>
              <a:rPr lang="ko-KR" altLang="en-US" smtClean="0"/>
              <a:t>반환하므로 </a:t>
            </a:r>
            <a:r>
              <a:rPr lang="en-US" altLang="ko-KR" smtClean="0"/>
              <a:t>image byte</a:t>
            </a:r>
            <a:r>
              <a:rPr lang="ko-KR" altLang="en-US" smtClean="0"/>
              <a:t>를 </a:t>
            </a:r>
            <a:r>
              <a:rPr lang="en-US" altLang="ko-KR" smtClean="0"/>
              <a:t>JPEG</a:t>
            </a:r>
            <a:r>
              <a:rPr lang="ko-KR" altLang="en-US" smtClean="0"/>
              <a:t>로 </a:t>
            </a:r>
            <a:r>
              <a:rPr lang="en-US" altLang="ko-KR" smtClean="0"/>
              <a:t>encoding</a:t>
            </a:r>
            <a:r>
              <a:rPr lang="ko-KR" altLang="en-US" smtClean="0"/>
              <a:t>해야한다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9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2. OpenCV</a:t>
            </a:r>
            <a:r>
              <a:rPr lang="ko-KR" altLang="en-US"/>
              <a:t>를 이용한 영상제공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5013176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가상머신에서 실행 시 스트리밍 속도가 현저히 낮은것을 확인할 수 있었다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코드 </a:t>
            </a:r>
            <a:r>
              <a:rPr lang="en-US" altLang="ko-KR" smtClean="0"/>
              <a:t>: </a:t>
            </a:r>
            <a:r>
              <a:rPr lang="en-US" altLang="ko-KR" smtClean="0">
                <a:hlinkClick r:id="rId2"/>
              </a:rPr>
              <a:t>http://www.chioka.in/python-live-video-streaming-example/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기술의 한계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1026" name="Picture 2" descr="C:\Users\ruldy\Documents\카카오톡 받은 파일\KakaoTalk_20181011_1228292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6192688" cy="235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09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감사합니다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78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519</TotalTime>
  <Words>206</Words>
  <Application>Microsoft Office PowerPoint</Application>
  <PresentationFormat>화면 슬라이드 쇼(4:3)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고구려 벽화</vt:lpstr>
      <vt:lpstr>기술 조사 분석</vt:lpstr>
      <vt:lpstr>맡은 파트</vt:lpstr>
      <vt:lpstr>1. HTML을 이용한 영상제공</vt:lpstr>
      <vt:lpstr>1. HTML을 이용한 영상제공</vt:lpstr>
      <vt:lpstr>2. OpenCV를 이용한 영상제공</vt:lpstr>
      <vt:lpstr>2. OpenCV를 이용한 영상제공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전진우</dc:creator>
  <cp:lastModifiedBy>전진우</cp:lastModifiedBy>
  <cp:revision>12</cp:revision>
  <dcterms:created xsi:type="dcterms:W3CDTF">2018-10-10T09:35:02Z</dcterms:created>
  <dcterms:modified xsi:type="dcterms:W3CDTF">2018-10-11T03:38:13Z</dcterms:modified>
</cp:coreProperties>
</file>