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57" r:id="rId5"/>
    <p:sldId id="267" r:id="rId6"/>
    <p:sldId id="258" r:id="rId7"/>
    <p:sldId id="268" r:id="rId8"/>
    <p:sldId id="259" r:id="rId9"/>
    <p:sldId id="260" r:id="rId10"/>
    <p:sldId id="261" r:id="rId11"/>
    <p:sldId id="262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3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3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39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25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6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12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03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976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89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83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0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79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3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0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65EC8A-002D-4242-9CE4-4F879FC5DB4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492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452-E4E6-2A64-66BE-73C970B9C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2024 Election Data using Power BI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D6403-9932-0B8E-611E-BB0E391D7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944995"/>
          </a:xfrm>
        </p:spPr>
        <p:txBody>
          <a:bodyPr>
            <a:normAutofit fontScale="47500" lnSpcReduction="20000"/>
          </a:bodyPr>
          <a:lstStyle/>
          <a:p>
            <a:r>
              <a:rPr lang="en-IN" sz="3400" dirty="0" err="1"/>
              <a:t>Mentorness</a:t>
            </a:r>
            <a:r>
              <a:rPr lang="en-IN" sz="3400" dirty="0"/>
              <a:t> Internship Project</a:t>
            </a:r>
          </a:p>
          <a:p>
            <a:r>
              <a:rPr lang="en-IN" sz="3400" dirty="0"/>
              <a:t>By Jinu J Kester</a:t>
            </a:r>
          </a:p>
          <a:p>
            <a:r>
              <a:rPr lang="en-IN" sz="3400" dirty="0"/>
              <a:t>Batch – MIP-DA-11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11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7C27-A76B-BD53-B5C8-B11ADF14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34" y="452718"/>
            <a:ext cx="9404723" cy="1400530"/>
          </a:xfrm>
        </p:spPr>
        <p:txBody>
          <a:bodyPr/>
          <a:lstStyle/>
          <a:p>
            <a:r>
              <a:rPr lang="en-IN" dirty="0"/>
              <a:t>Party and Alliance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0C5E6-F8A9-8788-607A-356E58A3F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56226"/>
            <a:ext cx="12192000" cy="5601774"/>
          </a:xfrm>
        </p:spPr>
      </p:pic>
    </p:spTree>
    <p:extLst>
      <p:ext uri="{BB962C8B-B14F-4D97-AF65-F5344CB8AC3E}">
        <p14:creationId xmlns:p14="http://schemas.microsoft.com/office/powerpoint/2010/main" val="63932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DD35-E235-2648-6384-14F3734E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Trend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26B549-0146-462A-FC81-7B430D6FA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331118"/>
            <a:ext cx="12192000" cy="5526881"/>
          </a:xfrm>
        </p:spPr>
      </p:pic>
    </p:spTree>
    <p:extLst>
      <p:ext uri="{BB962C8B-B14F-4D97-AF65-F5344CB8AC3E}">
        <p14:creationId xmlns:p14="http://schemas.microsoft.com/office/powerpoint/2010/main" val="246803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019E-F19B-A93B-7924-492A175D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Insights and Recommendations: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ED28-A723-87A1-5BCA-60347EB0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No of seats is 540</a:t>
            </a:r>
          </a:p>
          <a:p>
            <a:r>
              <a:rPr lang="en-US" dirty="0"/>
              <a:t>62 parties Contested in the election</a:t>
            </a:r>
          </a:p>
          <a:p>
            <a:r>
              <a:rPr lang="en-US" dirty="0"/>
              <a:t>NDA alliance won 253 seats, with BJP in the top with 240 seats.</a:t>
            </a:r>
          </a:p>
          <a:p>
            <a:r>
              <a:rPr lang="en-US" dirty="0"/>
              <a:t>INDIA alliance won 208 seats, with Indian National Congress winning 99 seats.</a:t>
            </a:r>
          </a:p>
          <a:p>
            <a:r>
              <a:rPr lang="en-US" dirty="0"/>
              <a:t>Independent parties won 82 seats.</a:t>
            </a:r>
          </a:p>
          <a:p>
            <a:r>
              <a:rPr lang="en-US" dirty="0"/>
              <a:t>Indore had the highest winning margin for BJP at 1,175,092 votes.</a:t>
            </a:r>
          </a:p>
          <a:p>
            <a:r>
              <a:rPr lang="en-US" dirty="0"/>
              <a:t>BJP won without opposition in Surat.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05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8B2C0F-828F-134A-7C22-CC656459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D235D7-E555-468D-A368-E23596C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AA0BB620-0E1B-444E-B4DA-620EC18F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429450D-EE6E-4527-982F-934CA86E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B8281033-E0D1-68FE-EACE-098016315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96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E90A-8345-60EF-4BB5-081C7950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9683-CCB4-F339-7A6B-53C9807C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The objective of this task is to analyze the 2024 election data to gain insights into the election results, party performance, and voter trends across various constituencies. In this project I have used Power BI to create interactive visualizations and dashboards that will help stakeholders understand the election outcomes and the dynamics between different political alliances.</a:t>
            </a:r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6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DFF5-6507-032E-161E-E4139A41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A930F-A62A-D107-0B4D-F02A6E03E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2. Election Results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id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Unique identifier for each record</a:t>
            </a:r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State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Name of the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Const. No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.`: Constituency number.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Constituency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Name of the constituency.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Leading Candidate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Name of the leading candidate.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Leading Party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Name of the leading party.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Trailing Candidate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Name of the trailing candidate.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Trailing Party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Name of the trailing party.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Margin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Vote margin between the leading and trailing candidates.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Status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Status of the election result (e.g., Won, Lost, Leading, Trailing).</a:t>
            </a:r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  <a:p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870F19-63DB-88BD-5F16-2EA888C23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FFFF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2. Party Alliance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Party Name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Name of the political party.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Alliance Name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Name of the political alliance the party belongs to.</a:t>
            </a:r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  <a:p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7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E859-2FF4-734E-712F-9820A40C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12" y="1320406"/>
            <a:ext cx="5092906" cy="1574808"/>
          </a:xfrm>
        </p:spPr>
        <p:txBody>
          <a:bodyPr/>
          <a:lstStyle/>
          <a:p>
            <a:r>
              <a:rPr lang="en-US" dirty="0"/>
              <a:t>Data Integration:</a:t>
            </a:r>
            <a:br>
              <a:rPr lang="en-US" dirty="0"/>
            </a:b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07BA5-B958-42C0-5E45-6B2490727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339" y="2905261"/>
            <a:ext cx="5084979" cy="25614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Creating a relation between Leading party name and party name in Election dataset 2024 Table and Alliance data table, Respectively.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Used Merge query option in the </a:t>
            </a:r>
            <a:r>
              <a:rPr lang="en-IN" sz="1600" dirty="0">
                <a:solidFill>
                  <a:schemeClr val="tx2">
                    <a:lumMod val="75000"/>
                  </a:schemeClr>
                </a:solidFill>
                <a:latin typeface="Artifakt Element Book" panose="020B0503050000020004" pitchFamily="34" charset="0"/>
                <a:ea typeface="Artifakt Element Book" panose="020B0503050000020004" pitchFamily="34" charset="0"/>
              </a:rPr>
              <a:t>power Query Editor</a:t>
            </a:r>
            <a:r>
              <a:rPr lang="en-IN" sz="1600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 and with the help of left join created a column for leading alliance and trailing alliance.</a:t>
            </a:r>
          </a:p>
          <a:p>
            <a:endParaRPr lang="en-IN" sz="1600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A888A1A-6E17-9665-751D-6014105D00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0" r="111"/>
          <a:stretch/>
        </p:blipFill>
        <p:spPr>
          <a:xfrm>
            <a:off x="6518990" y="1773664"/>
            <a:ext cx="5165435" cy="3861619"/>
          </a:xfrm>
        </p:spPr>
      </p:pic>
    </p:spTree>
    <p:extLst>
      <p:ext uri="{BB962C8B-B14F-4D97-AF65-F5344CB8AC3E}">
        <p14:creationId xmlns:p14="http://schemas.microsoft.com/office/powerpoint/2010/main" val="115817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A04B-4337-2B5C-31D3-56F3C032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Preparation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E25233-D902-B2D5-568D-CDB54CE4F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In the Data, Surat Constituency from Gujarat had no trailing party. Hence the margin was in null.</a:t>
            </a:r>
          </a:p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Therefore, renamed the value to 0. </a:t>
            </a:r>
          </a:p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Corrected data type values for each fields.</a:t>
            </a:r>
          </a:p>
        </p:txBody>
      </p:sp>
    </p:spTree>
    <p:extLst>
      <p:ext uri="{BB962C8B-B14F-4D97-AF65-F5344CB8AC3E}">
        <p14:creationId xmlns:p14="http://schemas.microsoft.com/office/powerpoint/2010/main" val="100950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F8D7-0114-89B6-FD46-762BAEAB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27FA-5350-5AD2-3CC6-D666AFB3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Overall Results: summary of the overall election results including the total number of seats won by each party and alliance.</a:t>
            </a:r>
          </a:p>
          <a:p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State-wise Analysis: Visualization of the performance of leading parties and alliances across different states.</a:t>
            </a:r>
          </a:p>
          <a:p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Constituency-wise Analysis: Analyzing and visualizing the margin of victory/defeat in various constituencies.</a:t>
            </a:r>
          </a:p>
          <a:p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Party and Alliance Comparison: Comparing the performance of different parties and their respective alliances in terms of seats won, margins, and status.</a:t>
            </a:r>
          </a:p>
          <a:p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Trend Analysis: Identifying and visualizing trends in voting patterns, such as regions with high competition (small margins) or dominance by specific parties or alliances.</a:t>
            </a:r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  <a:p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8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CF4D-009C-B18D-10C9-12D5D30D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Used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0B0E-CF5C-100F-EAAE-25D04B09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Table</a:t>
            </a:r>
          </a:p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Cards</a:t>
            </a:r>
          </a:p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Pie Chart</a:t>
            </a:r>
          </a:p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Clustered column chart</a:t>
            </a:r>
          </a:p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Line Chart</a:t>
            </a:r>
          </a:p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Line and Clustered column chart</a:t>
            </a:r>
          </a:p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Slicer</a:t>
            </a:r>
          </a:p>
        </p:txBody>
      </p:sp>
    </p:spTree>
    <p:extLst>
      <p:ext uri="{BB962C8B-B14F-4D97-AF65-F5344CB8AC3E}">
        <p14:creationId xmlns:p14="http://schemas.microsoft.com/office/powerpoint/2010/main" val="40647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27B5-EFE5-34EC-E797-2425A0EC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Overall 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3C962-48F6-BE26-2FF1-23BF9009B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06126"/>
            <a:ext cx="12192000" cy="5651874"/>
          </a:xfrm>
        </p:spPr>
      </p:pic>
    </p:spTree>
    <p:extLst>
      <p:ext uri="{BB962C8B-B14F-4D97-AF65-F5344CB8AC3E}">
        <p14:creationId xmlns:p14="http://schemas.microsoft.com/office/powerpoint/2010/main" val="9976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6AE6-B294-AC76-895D-B141883B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63" y="442886"/>
            <a:ext cx="9404723" cy="1400530"/>
          </a:xfrm>
        </p:spPr>
        <p:txBody>
          <a:bodyPr/>
          <a:lstStyle/>
          <a:p>
            <a:r>
              <a:rPr lang="en-US" sz="3200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State-wise and Constituency-wise Analysis</a:t>
            </a:r>
            <a:endParaRPr lang="en-IN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D9ED48-3342-1033-6BB7-E9EEE3182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36560"/>
            <a:ext cx="12192000" cy="5621440"/>
          </a:xfrm>
        </p:spPr>
      </p:pic>
    </p:spTree>
    <p:extLst>
      <p:ext uri="{BB962C8B-B14F-4D97-AF65-F5344CB8AC3E}">
        <p14:creationId xmlns:p14="http://schemas.microsoft.com/office/powerpoint/2010/main" val="3623085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697</TotalTime>
  <Words>533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Artifakt Element Book</vt:lpstr>
      <vt:lpstr>Century Gothic</vt:lpstr>
      <vt:lpstr>Wingdings</vt:lpstr>
      <vt:lpstr>Wingdings 3</vt:lpstr>
      <vt:lpstr>Ion</vt:lpstr>
      <vt:lpstr>Analysis of 2024 Election Data using Power BI </vt:lpstr>
      <vt:lpstr>Objective</vt:lpstr>
      <vt:lpstr>Data Description: </vt:lpstr>
      <vt:lpstr>Data Integration: </vt:lpstr>
      <vt:lpstr>Data Cleaning and Preparation</vt:lpstr>
      <vt:lpstr>Data Analysis and Visualization</vt:lpstr>
      <vt:lpstr>Visual Used </vt:lpstr>
      <vt:lpstr>Overall Results</vt:lpstr>
      <vt:lpstr>State-wise and Constituency-wise Analysis</vt:lpstr>
      <vt:lpstr>Party and Alliance Comparison</vt:lpstr>
      <vt:lpstr>Trend Analysis</vt:lpstr>
      <vt:lpstr>Insights and Recommendations: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jinu kester</dc:creator>
  <cp:lastModifiedBy>jinu kester</cp:lastModifiedBy>
  <cp:revision>8</cp:revision>
  <dcterms:created xsi:type="dcterms:W3CDTF">2024-07-13T20:20:48Z</dcterms:created>
  <dcterms:modified xsi:type="dcterms:W3CDTF">2024-07-18T22:46:13Z</dcterms:modified>
</cp:coreProperties>
</file>