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00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93D-519E-4728-8F9A-188453CFF10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FDE1-532D-4952-8DB9-DBFE1E8CF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7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93D-519E-4728-8F9A-188453CFF10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FDE1-532D-4952-8DB9-DBFE1E8CF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1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93D-519E-4728-8F9A-188453CFF10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FDE1-532D-4952-8DB9-DBFE1E8CF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93D-519E-4728-8F9A-188453CFF10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FDE1-532D-4952-8DB9-DBFE1E8CF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0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93D-519E-4728-8F9A-188453CFF10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FDE1-532D-4952-8DB9-DBFE1E8CF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3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93D-519E-4728-8F9A-188453CFF10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FDE1-532D-4952-8DB9-DBFE1E8CF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8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93D-519E-4728-8F9A-188453CFF10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FDE1-532D-4952-8DB9-DBFE1E8CF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4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93D-519E-4728-8F9A-188453CFF10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FDE1-532D-4952-8DB9-DBFE1E8CF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93D-519E-4728-8F9A-188453CFF10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FDE1-532D-4952-8DB9-DBFE1E8CF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9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93D-519E-4728-8F9A-188453CFF10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FDE1-532D-4952-8DB9-DBFE1E8CF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5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93D-519E-4728-8F9A-188453CFF10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FDE1-532D-4952-8DB9-DBFE1E8CF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3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1193D-519E-4728-8F9A-188453CFF10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FDE1-532D-4952-8DB9-DBFE1E8CF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4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64488" cy="49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2148" y="256797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00FFFF"/>
                </a:solidFill>
                <a:latin typeface="메이플스토리" pitchFamily="2" charset="-127"/>
                <a:ea typeface="메이플스토리" pitchFamily="2" charset="-127"/>
              </a:rPr>
              <a:t>모바일</a:t>
            </a:r>
            <a:r>
              <a:rPr lang="ko-KR" altLang="en-US" sz="2400" dirty="0" smtClean="0">
                <a:solidFill>
                  <a:srgbClr val="00FFFF"/>
                </a:solidFill>
                <a:latin typeface="메이플스토리" pitchFamily="2" charset="-127"/>
                <a:ea typeface="메이플스토리" pitchFamily="2" charset="-127"/>
              </a:rPr>
              <a:t> 기준 </a:t>
            </a:r>
            <a:r>
              <a:rPr lang="ko-KR" altLang="en-US" sz="2400" dirty="0" err="1" smtClean="0">
                <a:solidFill>
                  <a:srgbClr val="00FFFF"/>
                </a:solidFill>
                <a:latin typeface="메이플스토리" pitchFamily="2" charset="-127"/>
                <a:ea typeface="메이플스토리" pitchFamily="2" charset="-127"/>
              </a:rPr>
              <a:t>런앤건</a:t>
            </a:r>
            <a:r>
              <a:rPr lang="ko-KR" altLang="en-US" sz="2400" dirty="0" smtClean="0">
                <a:solidFill>
                  <a:srgbClr val="00FFFF"/>
                </a:solidFill>
                <a:latin typeface="메이플스토리" pitchFamily="2" charset="-127"/>
                <a:ea typeface="메이플스토리" pitchFamily="2" charset="-127"/>
              </a:rPr>
              <a:t> 스테이지 </a:t>
            </a:r>
            <a:r>
              <a:rPr lang="en-US" altLang="ko-KR" sz="2400" dirty="0" smtClean="0">
                <a:solidFill>
                  <a:srgbClr val="00FFFF"/>
                </a:solidFill>
                <a:latin typeface="메이플스토리" pitchFamily="2" charset="-127"/>
                <a:ea typeface="메이플스토리" pitchFamily="2" charset="-127"/>
              </a:rPr>
              <a:t>UI</a:t>
            </a:r>
            <a:endParaRPr lang="ko-KR" altLang="en-US" sz="2400" dirty="0">
              <a:solidFill>
                <a:srgbClr val="00FFFF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67544" y="4509120"/>
            <a:ext cx="1728192" cy="1296144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489558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996633"/>
                </a:solidFill>
                <a:latin typeface="메이플스토리" pitchFamily="2" charset="-127"/>
                <a:ea typeface="메이플스토리" pitchFamily="2" charset="-127"/>
              </a:rPr>
              <a:t>JUMP</a:t>
            </a:r>
            <a:endParaRPr lang="ko-KR" altLang="en-US" sz="2800" dirty="0">
              <a:solidFill>
                <a:srgbClr val="996633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67128" y="4685186"/>
            <a:ext cx="1368152" cy="1080120"/>
          </a:xfrm>
          <a:prstGeom prst="ellipse">
            <a:avLst/>
          </a:prstGeom>
          <a:solidFill>
            <a:srgbClr val="00FFFF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52320" y="4963636"/>
            <a:ext cx="1390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996633"/>
                </a:solidFill>
                <a:latin typeface="메이플스토리" pitchFamily="2" charset="-127"/>
                <a:ea typeface="메이플스토리" pitchFamily="2" charset="-127"/>
              </a:rPr>
              <a:t>SKILL</a:t>
            </a:r>
            <a:endParaRPr lang="ko-KR" altLang="en-US" sz="2800" dirty="0">
              <a:solidFill>
                <a:srgbClr val="996633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461180" y="3710985"/>
            <a:ext cx="1062472" cy="838794"/>
          </a:xfrm>
          <a:prstGeom prst="ellipse">
            <a:avLst/>
          </a:prstGeom>
          <a:solidFill>
            <a:srgbClr val="00FFFF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73351" y="3899549"/>
            <a:ext cx="1080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96633"/>
                </a:solidFill>
                <a:latin typeface="메이플스토리" pitchFamily="2" charset="-127"/>
                <a:ea typeface="메이플스토리" pitchFamily="2" charset="-127"/>
              </a:rPr>
              <a:t>SWAP</a:t>
            </a:r>
            <a:endParaRPr lang="ko-KR" altLang="en-US" sz="2400" dirty="0">
              <a:solidFill>
                <a:srgbClr val="996633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7" name="대각선 방향의 모서리가 둥근 사각형 6"/>
          <p:cNvSpPr/>
          <p:nvPr/>
        </p:nvSpPr>
        <p:spPr>
          <a:xfrm>
            <a:off x="2670448" y="5589240"/>
            <a:ext cx="4392488" cy="287665"/>
          </a:xfrm>
          <a:prstGeom prst="round2Diag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70448" y="5610200"/>
            <a:ext cx="1325488" cy="282808"/>
          </a:xfrm>
          <a:prstGeom prst="rect">
            <a:avLst/>
          </a:prstGeom>
          <a:solidFill>
            <a:srgbClr val="996633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78860" y="555063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996633"/>
                </a:solidFill>
                <a:latin typeface="메이플스토리" pitchFamily="2" charset="-127"/>
                <a:ea typeface="메이플스토리" pitchFamily="2" charset="-127"/>
              </a:rPr>
              <a:t>GOAL</a:t>
            </a:r>
            <a:endParaRPr lang="ko-KR" altLang="en-US" sz="1600" dirty="0">
              <a:solidFill>
                <a:srgbClr val="996633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233669" y="1196752"/>
            <a:ext cx="4392488" cy="504056"/>
          </a:xfrm>
          <a:prstGeom prst="round2Diag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3668" y="1217711"/>
            <a:ext cx="4266324" cy="495545"/>
          </a:xfrm>
          <a:prstGeom prst="rect">
            <a:avLst/>
          </a:prstGeom>
          <a:solidFill>
            <a:srgbClr val="996633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6916" y="184482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Q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916" y="2492896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W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314096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0012" y="1844824"/>
            <a:ext cx="522676" cy="523220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9832" y="2492896"/>
            <a:ext cx="522676" cy="523220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39024" y="3140968"/>
            <a:ext cx="522676" cy="523220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대각선 방향의 모서리가 둥근 사각형 24"/>
          <p:cNvSpPr/>
          <p:nvPr/>
        </p:nvSpPr>
        <p:spPr>
          <a:xfrm rot="5400000">
            <a:off x="512435" y="2377757"/>
            <a:ext cx="1359384" cy="289026"/>
          </a:xfrm>
          <a:prstGeom prst="round2DiagRect">
            <a:avLst/>
          </a:prstGeom>
          <a:solidFill>
            <a:srgbClr val="7030A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대각선 방향의 모서리가 둥근 사각형 27"/>
          <p:cNvSpPr/>
          <p:nvPr/>
        </p:nvSpPr>
        <p:spPr>
          <a:xfrm rot="5400000">
            <a:off x="868469" y="2377757"/>
            <a:ext cx="1359384" cy="289026"/>
          </a:xfrm>
          <a:prstGeom prst="round2Diag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대각선 방향의 모서리가 둥근 사각형 28"/>
          <p:cNvSpPr/>
          <p:nvPr/>
        </p:nvSpPr>
        <p:spPr>
          <a:xfrm rot="5400000">
            <a:off x="1228012" y="2380003"/>
            <a:ext cx="1359384" cy="289026"/>
          </a:xfrm>
          <a:prstGeom prst="round2Diag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실행 단추: 사용자 지정 21">
            <a:hlinkClick r:id="" action="ppaction://noaction" highlightClick="1"/>
          </p:cNvPr>
          <p:cNvSpPr/>
          <p:nvPr/>
        </p:nvSpPr>
        <p:spPr>
          <a:xfrm>
            <a:off x="7868512" y="1191478"/>
            <a:ext cx="806532" cy="806532"/>
          </a:xfrm>
          <a:prstGeom prst="actionButtonBlank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7944116" y="1368030"/>
            <a:ext cx="456145" cy="388795"/>
            <a:chOff x="1632" y="1248"/>
            <a:chExt cx="2682" cy="2286"/>
          </a:xfrm>
        </p:grpSpPr>
        <p:sp>
          <p:nvSpPr>
            <p:cNvPr id="102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ko-KR" altLang="en-US"/>
            </a:p>
          </p:txBody>
        </p:sp>
        <p:sp>
          <p:nvSpPr>
            <p:cNvPr id="1025" name="AutoShape 5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ko-KR" altLang="en-US"/>
            </a:p>
          </p:txBody>
        </p:sp>
        <p:sp>
          <p:nvSpPr>
            <p:cNvPr id="1027" name="AutoShape 6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49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1478"/>
            <a:ext cx="10270901" cy="472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2148" y="256797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00FFFF"/>
                </a:solidFill>
                <a:latin typeface="메이플스토리" pitchFamily="2" charset="-127"/>
                <a:ea typeface="메이플스토리" pitchFamily="2" charset="-127"/>
              </a:rPr>
              <a:t>모바일</a:t>
            </a:r>
            <a:r>
              <a:rPr lang="ko-KR" altLang="en-US" sz="2400" dirty="0" smtClean="0">
                <a:solidFill>
                  <a:srgbClr val="00FFFF"/>
                </a:solidFill>
                <a:latin typeface="메이플스토리" pitchFamily="2" charset="-127"/>
                <a:ea typeface="메이플스토리" pitchFamily="2" charset="-127"/>
              </a:rPr>
              <a:t> 기준 </a:t>
            </a:r>
            <a:r>
              <a:rPr lang="ko-KR" altLang="en-US" sz="2400" dirty="0" err="1" smtClean="0">
                <a:solidFill>
                  <a:srgbClr val="00FFFF"/>
                </a:solidFill>
                <a:latin typeface="메이플스토리" pitchFamily="2" charset="-127"/>
                <a:ea typeface="메이플스토리" pitchFamily="2" charset="-127"/>
              </a:rPr>
              <a:t>보스전</a:t>
            </a:r>
            <a:r>
              <a:rPr lang="ko-KR" altLang="en-US" sz="2400" dirty="0" smtClean="0">
                <a:solidFill>
                  <a:srgbClr val="00FFFF"/>
                </a:solidFill>
                <a:latin typeface="메이플스토리" pitchFamily="2" charset="-127"/>
                <a:ea typeface="메이플스토리" pitchFamily="2" charset="-127"/>
              </a:rPr>
              <a:t> 스테이지 </a:t>
            </a:r>
            <a:r>
              <a:rPr lang="en-US" altLang="ko-KR" sz="2400" dirty="0" smtClean="0">
                <a:solidFill>
                  <a:srgbClr val="00FFFF"/>
                </a:solidFill>
                <a:latin typeface="메이플스토리" pitchFamily="2" charset="-127"/>
                <a:ea typeface="메이플스토리" pitchFamily="2" charset="-127"/>
              </a:rPr>
              <a:t>UI</a:t>
            </a:r>
            <a:endParaRPr lang="ko-KR" altLang="en-US" sz="2400" dirty="0">
              <a:solidFill>
                <a:srgbClr val="00FFFF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-15301" y="4509120"/>
            <a:ext cx="1728192" cy="1296144"/>
          </a:xfrm>
          <a:prstGeom prst="ellipse">
            <a:avLst/>
          </a:prstGeom>
          <a:solidFill>
            <a:srgbClr val="00FFFF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9024" y="48940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996633"/>
                </a:solidFill>
                <a:latin typeface="메이플스토리" pitchFamily="2" charset="-127"/>
                <a:ea typeface="메이플스토리" pitchFamily="2" charset="-127"/>
              </a:rPr>
              <a:t>JUMP</a:t>
            </a:r>
            <a:endParaRPr lang="ko-KR" altLang="en-US" sz="2800" dirty="0">
              <a:solidFill>
                <a:srgbClr val="996633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78860" y="555063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996633"/>
                </a:solidFill>
                <a:latin typeface="메이플스토리" pitchFamily="2" charset="-127"/>
                <a:ea typeface="메이플스토리" pitchFamily="2" charset="-127"/>
              </a:rPr>
              <a:t>GOAL</a:t>
            </a:r>
            <a:endParaRPr lang="ko-KR" altLang="en-US" sz="1600" dirty="0">
              <a:solidFill>
                <a:srgbClr val="996633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121021" y="1279327"/>
            <a:ext cx="4392488" cy="504056"/>
          </a:xfrm>
          <a:prstGeom prst="round2Diag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122" y="1298497"/>
            <a:ext cx="4266324" cy="495545"/>
          </a:xfrm>
          <a:prstGeom prst="rect">
            <a:avLst/>
          </a:prstGeom>
          <a:solidFill>
            <a:srgbClr val="996633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876777" y="209795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Q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54964" y="262117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W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44116" y="329101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75479" y="2097954"/>
            <a:ext cx="522676" cy="523220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954964" y="2655766"/>
            <a:ext cx="522676" cy="523220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935682" y="3251630"/>
            <a:ext cx="522676" cy="523220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대각선 방향의 모서리가 둥근 사각형 24"/>
          <p:cNvSpPr/>
          <p:nvPr/>
        </p:nvSpPr>
        <p:spPr>
          <a:xfrm rot="5400000">
            <a:off x="-442057" y="2367385"/>
            <a:ext cx="1359384" cy="289026"/>
          </a:xfrm>
          <a:prstGeom prst="round2DiagRect">
            <a:avLst/>
          </a:prstGeom>
          <a:solidFill>
            <a:srgbClr val="7030A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대각선 방향의 모서리가 둥근 사각형 27"/>
          <p:cNvSpPr/>
          <p:nvPr/>
        </p:nvSpPr>
        <p:spPr>
          <a:xfrm rot="5400000">
            <a:off x="90883" y="2367385"/>
            <a:ext cx="1359384" cy="289026"/>
          </a:xfrm>
          <a:prstGeom prst="round2Diag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대각선 방향의 모서리가 둥근 사각형 28"/>
          <p:cNvSpPr/>
          <p:nvPr/>
        </p:nvSpPr>
        <p:spPr>
          <a:xfrm rot="5400000">
            <a:off x="508429" y="2384839"/>
            <a:ext cx="1359384" cy="289026"/>
          </a:xfrm>
          <a:prstGeom prst="round2Diag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실행 단추: 사용자 지정 21">
            <a:hlinkClick r:id="" action="ppaction://noaction" highlightClick="1"/>
          </p:cNvPr>
          <p:cNvSpPr/>
          <p:nvPr/>
        </p:nvSpPr>
        <p:spPr>
          <a:xfrm>
            <a:off x="7868512" y="1191478"/>
            <a:ext cx="806532" cy="806532"/>
          </a:xfrm>
          <a:prstGeom prst="actionButtonBlank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7944116" y="1368030"/>
            <a:ext cx="456145" cy="388795"/>
            <a:chOff x="1632" y="1248"/>
            <a:chExt cx="2682" cy="2286"/>
          </a:xfrm>
        </p:grpSpPr>
        <p:sp>
          <p:nvSpPr>
            <p:cNvPr id="102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ko-KR" altLang="en-US"/>
            </a:p>
          </p:txBody>
        </p:sp>
        <p:sp>
          <p:nvSpPr>
            <p:cNvPr id="1025" name="AutoShape 5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ko-KR" altLang="en-US"/>
            </a:p>
          </p:txBody>
        </p:sp>
        <p:sp>
          <p:nvSpPr>
            <p:cNvPr id="1027" name="AutoShape 6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ko-KR" altLang="en-US"/>
            </a:p>
          </p:txBody>
        </p:sp>
      </p:grpSp>
      <p:sp>
        <p:nvSpPr>
          <p:cNvPr id="32" name="타원 31"/>
          <p:cNvSpPr/>
          <p:nvPr/>
        </p:nvSpPr>
        <p:spPr>
          <a:xfrm>
            <a:off x="207843" y="3513240"/>
            <a:ext cx="1253517" cy="847288"/>
          </a:xfrm>
          <a:prstGeom prst="ellipse">
            <a:avLst/>
          </a:prstGeom>
          <a:solidFill>
            <a:srgbClr val="00FFFF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2148" y="373682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996633"/>
                </a:solidFill>
                <a:latin typeface="메이플스토리" pitchFamily="2" charset="-127"/>
                <a:ea typeface="메이플스토리" pitchFamily="2" charset="-127"/>
              </a:rPr>
              <a:t>SWAP</a:t>
            </a:r>
            <a:endParaRPr lang="ko-KR" altLang="en-US" sz="2000" dirty="0">
              <a:solidFill>
                <a:srgbClr val="996633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39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ROG</cp:lastModifiedBy>
  <cp:revision>3</cp:revision>
  <dcterms:created xsi:type="dcterms:W3CDTF">2020-10-12T03:11:55Z</dcterms:created>
  <dcterms:modified xsi:type="dcterms:W3CDTF">2020-10-12T03:34:32Z</dcterms:modified>
</cp:coreProperties>
</file>