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4" autoAdjust="0"/>
  </p:normalViewPr>
  <p:slideViewPr>
    <p:cSldViewPr>
      <p:cViewPr varScale="1">
        <p:scale>
          <a:sx n="113" d="100"/>
          <a:sy n="113" d="100"/>
        </p:scale>
        <p:origin x="-562" y="-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2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0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90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7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9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4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6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7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1800-85EE-4304-A2FA-D57320306F6E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D22C-B3AD-49B0-A8B7-6C4D0F138F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9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2" y="555526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Group 1</a:t>
            </a:r>
          </a:p>
          <a:p>
            <a:pPr>
              <a:spcAft>
                <a:spcPts val="1200"/>
              </a:spcAft>
            </a:pP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GREENHACK</a:t>
            </a:r>
          </a:p>
          <a:p>
            <a:pPr>
              <a:spcAft>
                <a:spcPts val="600"/>
              </a:spcAft>
            </a:pP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spcAft>
                <a:spcPts val="600"/>
              </a:spcAft>
            </a:pP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João</a:t>
            </a: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Inverno</a:t>
            </a: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João</a:t>
            </a:r>
            <a:r>
              <a:rPr lang="en-GB" sz="2000" b="1" dirty="0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GB" sz="2000" b="1" dirty="0" err="1" smtClean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Quintela</a:t>
            </a:r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GB" sz="2000" b="1" dirty="0" smtClean="0">
              <a:ln w="9525">
                <a:solidFill>
                  <a:schemeClr val="tx1"/>
                </a:solidFill>
              </a:ln>
              <a:solidFill>
                <a:srgbClr val="00FF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>
              <a:spcAft>
                <a:spcPts val="600"/>
              </a:spcAft>
            </a:pPr>
            <a:r>
              <a:rPr lang="en-GB" sz="2000" b="1" dirty="0">
                <a:ln w="9525">
                  <a:solidFill>
                    <a:schemeClr val="tx1"/>
                  </a:solidFill>
                </a:ln>
                <a:solidFill>
                  <a:srgbClr val="00FF00"/>
                </a:solidFill>
                <a:latin typeface="Adobe Gothic Std B" pitchFamily="34" charset="-128"/>
                <a:ea typeface="Adobe Gothic Std B" pitchFamily="34" charset="-128"/>
              </a:rPr>
              <a:t>Project: Escape Room Python Game</a:t>
            </a:r>
          </a:p>
          <a:p>
            <a:pPr>
              <a:spcBef>
                <a:spcPts val="300"/>
              </a:spcBef>
            </a:pPr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33CC33"/>
                </a:solidFill>
                <a:latin typeface="Adobe Gothic Std B" pitchFamily="34" charset="-128"/>
                <a:ea typeface="Adobe Gothic Std B" pitchFamily="34" charset="-128"/>
              </a:rPr>
              <a:t>featuring</a:t>
            </a:r>
          </a:p>
          <a:p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33CC33"/>
                </a:solidFill>
                <a:latin typeface="Adobe Gothic Std B" pitchFamily="34" charset="-128"/>
                <a:ea typeface="Adobe Gothic Std B" pitchFamily="34" charset="-128"/>
              </a:rPr>
              <a:t>Our dear Teacher</a:t>
            </a:r>
          </a:p>
          <a:p>
            <a:r>
              <a:rPr lang="en-GB" b="1" i="1" dirty="0">
                <a:ln w="9525">
                  <a:solidFill>
                    <a:schemeClr val="tx1"/>
                  </a:solidFill>
                </a:ln>
                <a:solidFill>
                  <a:srgbClr val="33CC33"/>
                </a:solidFill>
                <a:latin typeface="Adobe Gothic Std B" pitchFamily="34" charset="-128"/>
                <a:ea typeface="Adobe Gothic Std B" pitchFamily="34" charset="-128"/>
              </a:rPr>
              <a:t>Pedro </a:t>
            </a:r>
            <a:r>
              <a:rPr lang="en-GB" b="1" i="1" dirty="0" err="1" smtClean="0">
                <a:ln w="9525">
                  <a:solidFill>
                    <a:schemeClr val="tx1"/>
                  </a:solidFill>
                </a:ln>
                <a:solidFill>
                  <a:srgbClr val="33CC33"/>
                </a:solidFill>
                <a:latin typeface="Adobe Gothic Std B" pitchFamily="34" charset="-128"/>
                <a:ea typeface="Adobe Gothic Std B" pitchFamily="34" charset="-128"/>
              </a:rPr>
              <a:t>Carneiro</a:t>
            </a:r>
            <a:endParaRPr lang="en-GB" b="1" i="1" dirty="0" smtClean="0">
              <a:ln w="9525">
                <a:solidFill>
                  <a:schemeClr val="tx1"/>
                </a:solidFill>
              </a:ln>
              <a:solidFill>
                <a:srgbClr val="33CC33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40" y="2067694"/>
            <a:ext cx="3406880" cy="2611197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jinve\Dropbox\Ironhack\Course\Week1\Project1\first_project\images\Pedr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54020"/>
            <a:ext cx="1647061" cy="13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8572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02183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2" b="16610"/>
          <a:stretch/>
        </p:blipFill>
        <p:spPr bwMode="auto">
          <a:xfrm>
            <a:off x="-3328" y="0"/>
            <a:ext cx="9140401" cy="89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2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0"/>
            <a:ext cx="50546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09588"/>
            <a:ext cx="8496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j.inverno</dc:creator>
  <cp:lastModifiedBy>j.inverno</cp:lastModifiedBy>
  <cp:revision>8</cp:revision>
  <dcterms:created xsi:type="dcterms:W3CDTF">2020-07-02T16:28:10Z</dcterms:created>
  <dcterms:modified xsi:type="dcterms:W3CDTF">2020-07-02T18:37:05Z</dcterms:modified>
</cp:coreProperties>
</file>