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1" y="-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2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0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3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0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5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93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6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7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9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9552" y="555526"/>
            <a:ext cx="5256584" cy="350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2000" b="1" dirty="0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Group 1</a:t>
            </a:r>
          </a:p>
          <a:p>
            <a:pPr>
              <a:spcAft>
                <a:spcPts val="1200"/>
              </a:spcAft>
            </a:pPr>
            <a:r>
              <a:rPr lang="en-GB" sz="2000" b="1" dirty="0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GREENHACK</a:t>
            </a:r>
          </a:p>
          <a:p>
            <a:pPr>
              <a:spcAft>
                <a:spcPts val="600"/>
              </a:spcAft>
            </a:pPr>
            <a:endParaRPr lang="en-GB" sz="2000" b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>
              <a:spcAft>
                <a:spcPts val="600"/>
              </a:spcAft>
            </a:pPr>
            <a:r>
              <a:rPr lang="en-GB" sz="2000" b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João</a:t>
            </a:r>
            <a:r>
              <a:rPr lang="en-GB" sz="2000" b="1" dirty="0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GB" sz="2000" b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Inverno</a:t>
            </a:r>
            <a:endParaRPr lang="en-GB" sz="2000" b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GB" sz="2000" b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João</a:t>
            </a:r>
            <a:r>
              <a:rPr lang="en-GB" sz="2000" b="1" dirty="0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GB" sz="2000" b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Quintela</a:t>
            </a:r>
            <a:endParaRPr lang="en-GB" sz="2000" b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endParaRPr lang="en-GB" sz="2000" b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>
              <a:spcAft>
                <a:spcPts val="600"/>
              </a:spcAft>
            </a:pPr>
            <a:r>
              <a:rPr lang="en-GB" sz="2000" b="1" dirty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Project: Escape Room Python Game</a:t>
            </a:r>
          </a:p>
          <a:p>
            <a:r>
              <a:rPr lang="en-GB" b="1" i="1" dirty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featuring</a:t>
            </a:r>
          </a:p>
          <a:p>
            <a:r>
              <a:rPr lang="en-GB" b="1" i="1" dirty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Our dear Teacher</a:t>
            </a:r>
          </a:p>
          <a:p>
            <a:r>
              <a:rPr lang="en-GB" b="1" i="1" dirty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Pedro </a:t>
            </a:r>
            <a:r>
              <a:rPr lang="en-GB" b="1" i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Carneiro</a:t>
            </a:r>
            <a:endParaRPr lang="en-GB" b="1" i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59581"/>
            <a:ext cx="3406880" cy="2611197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jinve\Dropbox\Ironhack\Course\Week1\Project1\first_project\images\Pedr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54020"/>
            <a:ext cx="1647061" cy="13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j.inverno</dc:creator>
  <cp:lastModifiedBy>j.inverno</cp:lastModifiedBy>
  <cp:revision>5</cp:revision>
  <dcterms:created xsi:type="dcterms:W3CDTF">2020-07-02T16:28:10Z</dcterms:created>
  <dcterms:modified xsi:type="dcterms:W3CDTF">2020-07-02T17:51:41Z</dcterms:modified>
</cp:coreProperties>
</file>