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01481-4C96-4142-B805-37B9D229D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80DEE-1D55-4ACD-8A53-9519AE420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71386-5A6B-4FA6-9C63-9B52B28E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9E59-22AF-49C3-9B6F-A39C51A6147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48D7A-42BA-4704-AAA4-F6D99D68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2DD83-570E-4BF3-B2A3-5D755B8C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09F5-57CB-4A03-AD1A-70CA38744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48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FDCCF-A9DD-420A-BE74-FA93F807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C07990-D711-43ED-981B-086BB167A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F3296-668A-40C4-8A99-56B84722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9E59-22AF-49C3-9B6F-A39C51A6147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B77F6-1644-47C8-8E01-28FFC3AF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3B5C7-388B-4427-B120-5AEE4144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09F5-57CB-4A03-AD1A-70CA38744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8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3BEEAE-DF0E-49CE-AD54-F869C0ABA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E588E5-5836-4430-8E28-3B4D75B61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59B98-C9D5-4599-84CE-EDCB6697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9E59-22AF-49C3-9B6F-A39C51A6147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F1567-887E-4CB5-94F5-7F5FB289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7842F-47E3-4AA8-9F54-A222F724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09F5-57CB-4A03-AD1A-70CA38744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7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C5A38-8C11-4A15-9ACE-0CB0FB78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19965-1D30-46E3-9868-3CDE841A6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66758-0325-4BE1-BC7C-8755F8BD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9E59-22AF-49C3-9B6F-A39C51A6147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059E3-8689-420B-8111-9FA20161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A3A12-54E6-40F1-BE7D-30DD0340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09F5-57CB-4A03-AD1A-70CA38744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79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C7D4C-D73E-4702-B116-FCF6BDF9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3D682-133B-4320-8011-7A51AA24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6BE21-CD8A-4604-B90C-98912963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9E59-22AF-49C3-9B6F-A39C51A6147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7E5BF-BA5D-4DA9-BB99-C925CCD6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6FC26-C026-4984-97D2-BD2B4FA7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09F5-57CB-4A03-AD1A-70CA38744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B88C6-59A9-44BA-A00C-63086509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32F16-2195-4C65-A0BC-4264F01D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22FAB5-740D-4F5D-91E7-0204FB434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A9C37-7F86-46F4-9121-7B783113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9E59-22AF-49C3-9B6F-A39C51A6147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314A5B-19A5-406C-B2BC-FC0579FE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C219EF-F492-4B36-8C38-C93C1A5B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09F5-57CB-4A03-AD1A-70CA38744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3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763EA-510E-46BA-910E-046489E0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8AF42-5071-4A53-8304-E5B2F0075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A4F149-B330-45E5-B5E6-21F458347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8AD0CE-6F4C-43F2-BF5E-041556340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E685E3-4768-4319-9191-D00BC1C6D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08A20B-E854-485D-846A-DB97AAD5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9E59-22AF-49C3-9B6F-A39C51A6147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CD27EE-ED12-4AC7-B2B3-F65201C1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2E6D64-5998-49A4-A9C9-9DA5BA55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09F5-57CB-4A03-AD1A-70CA38744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4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C3C77-BE78-4051-BD22-6596829D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8C80C7-FF2D-4441-B93E-96E5898E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9E59-22AF-49C3-9B6F-A39C51A6147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EF035D-7A52-476D-85A2-8A30306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2F0825-09E1-4E8D-B941-21CB7FC8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09F5-57CB-4A03-AD1A-70CA38744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0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242C82-C843-4D24-85F5-170C21BB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9E59-22AF-49C3-9B6F-A39C51A6147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DD80F8-7385-4CF3-8599-59772E87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293655-4FC8-4F0C-A44E-0B2867CA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09F5-57CB-4A03-AD1A-70CA38744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6C65E-7CB8-42D6-9BEE-93D52F6E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47A5B-A7D9-4834-9E2D-0AEF4CE67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BE1C83-1504-4FBD-96B1-5935EC18C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11B5B-0008-490E-931B-BF91B1E7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9E59-22AF-49C3-9B6F-A39C51A6147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30746-2629-42D6-9F27-4ADDB4CA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239FF2-EE9B-4EAC-8F1E-94DDC284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09F5-57CB-4A03-AD1A-70CA38744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4DEB2-07D2-4D3D-A44F-DA1B4D28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9BEC2C-889B-4FCE-8C0C-6F536F19A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FF9596-E0A9-478E-9697-63EDA54C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E8AAF9-B12D-4A76-9669-6678A5B4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9E59-22AF-49C3-9B6F-A39C51A6147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B3E621-6E7D-4EB7-BDD7-B49ED9CE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88E5F9-70A6-4AB1-8EF0-770429CE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09F5-57CB-4A03-AD1A-70CA38744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3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AEEFB8-2042-48BB-B765-0333D85B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E870C8-88B0-4BEA-BFB1-808D9CD6C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C1E55-3DA9-4D58-8B07-433B32524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69E59-22AF-49C3-9B6F-A39C51A6147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1D68A-4536-469A-8B48-FF21100A5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2CEA0-D698-4EC2-ADC5-CB44A82A5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09F5-57CB-4A03-AD1A-70CA38744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99123-2DDA-4E0E-9C87-37C0D2D1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976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포트폴리오 홈페이지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9BA86C9-7D02-4475-A5AF-DCF5A831519D}"/>
              </a:ext>
            </a:extLst>
          </p:cNvPr>
          <p:cNvSpPr txBox="1">
            <a:spLocks/>
          </p:cNvSpPr>
          <p:nvPr/>
        </p:nvSpPr>
        <p:spPr>
          <a:xfrm>
            <a:off x="896620" y="4091781"/>
            <a:ext cx="10515600" cy="591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20210515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웹프론트엔드개발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장진우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6F44CF4-B595-4AEB-963B-4AF6AEBBF602}"/>
              </a:ext>
            </a:extLst>
          </p:cNvPr>
          <p:cNvCxnSpPr>
            <a:cxnSpLocks/>
          </p:cNvCxnSpPr>
          <p:nvPr/>
        </p:nvCxnSpPr>
        <p:spPr>
          <a:xfrm>
            <a:off x="955040" y="3627120"/>
            <a:ext cx="1039876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13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92E511-5B13-4D90-8AAF-2ABFBE49204F}"/>
              </a:ext>
            </a:extLst>
          </p:cNvPr>
          <p:cNvCxnSpPr/>
          <p:nvPr/>
        </p:nvCxnSpPr>
        <p:spPr>
          <a:xfrm>
            <a:off x="609600" y="873760"/>
            <a:ext cx="10744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9800BC4-46AD-4983-BF10-18F77506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78560"/>
            <a:ext cx="2182428" cy="5221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856061-51DD-427D-BE8F-5187D1C08BB3}"/>
              </a:ext>
            </a:extLst>
          </p:cNvPr>
          <p:cNvSpPr txBox="1"/>
          <p:nvPr/>
        </p:nvSpPr>
        <p:spPr>
          <a:xfrm>
            <a:off x="553720" y="412095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참고 레이아웃</a:t>
            </a:r>
            <a:r>
              <a:rPr lang="en-US" altLang="ko-KR" sz="2400" dirty="0"/>
              <a:t> </a:t>
            </a:r>
            <a:r>
              <a:rPr lang="en-US" altLang="ko-KR" dirty="0"/>
              <a:t>https://www.blizzard.com /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B84E0-F142-4732-91C7-79A4FD9794FE}"/>
              </a:ext>
            </a:extLst>
          </p:cNvPr>
          <p:cNvSpPr txBox="1"/>
          <p:nvPr/>
        </p:nvSpPr>
        <p:spPr>
          <a:xfrm>
            <a:off x="3220720" y="1174073"/>
            <a:ext cx="342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레이아웃 구성</a:t>
            </a:r>
            <a:endParaRPr lang="en-US" altLang="ko-KR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6515F9-AA85-4D33-B6E9-4ACE46C92CBF}"/>
              </a:ext>
            </a:extLst>
          </p:cNvPr>
          <p:cNvSpPr/>
          <p:nvPr/>
        </p:nvSpPr>
        <p:spPr>
          <a:xfrm>
            <a:off x="3220720" y="1683047"/>
            <a:ext cx="342392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네비게이션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56F3FA-6CA2-4BC7-82E1-4D87018FE25D}"/>
              </a:ext>
            </a:extLst>
          </p:cNvPr>
          <p:cNvSpPr/>
          <p:nvPr/>
        </p:nvSpPr>
        <p:spPr>
          <a:xfrm>
            <a:off x="3220720" y="2153424"/>
            <a:ext cx="3423920" cy="9317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배너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E9C1C7-0A59-4C00-A202-D1B4380B24D2}"/>
              </a:ext>
            </a:extLst>
          </p:cNvPr>
          <p:cNvSpPr/>
          <p:nvPr/>
        </p:nvSpPr>
        <p:spPr>
          <a:xfrm>
            <a:off x="3220720" y="3186173"/>
            <a:ext cx="3423920" cy="9317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 섹션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AA7CB9-E197-4D9A-A647-32AE4871842A}"/>
              </a:ext>
            </a:extLst>
          </p:cNvPr>
          <p:cNvSpPr/>
          <p:nvPr/>
        </p:nvSpPr>
        <p:spPr>
          <a:xfrm>
            <a:off x="3220720" y="4218922"/>
            <a:ext cx="3423920" cy="6578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1C7AE0-4F7C-4F9E-BF68-218A6AF48972}"/>
              </a:ext>
            </a:extLst>
          </p:cNvPr>
          <p:cNvSpPr/>
          <p:nvPr/>
        </p:nvSpPr>
        <p:spPr>
          <a:xfrm>
            <a:off x="3220720" y="4987452"/>
            <a:ext cx="3423920" cy="6578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B2301D-AB8E-407D-94BA-36881D33DC12}"/>
              </a:ext>
            </a:extLst>
          </p:cNvPr>
          <p:cNvSpPr/>
          <p:nvPr/>
        </p:nvSpPr>
        <p:spPr>
          <a:xfrm>
            <a:off x="3220720" y="5742286"/>
            <a:ext cx="3423920" cy="6578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푸터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B07DC8-F268-4712-B3CB-B7ABAF8D4C20}"/>
              </a:ext>
            </a:extLst>
          </p:cNvPr>
          <p:cNvSpPr txBox="1"/>
          <p:nvPr/>
        </p:nvSpPr>
        <p:spPr>
          <a:xfrm>
            <a:off x="6936070" y="1174073"/>
            <a:ext cx="441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사이트 특징</a:t>
            </a:r>
            <a:endParaRPr lang="en-US" altLang="ko-KR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84E36C-0D6B-4256-9CBD-2606E26AA6E8}"/>
              </a:ext>
            </a:extLst>
          </p:cNvPr>
          <p:cNvSpPr txBox="1"/>
          <p:nvPr/>
        </p:nvSpPr>
        <p:spPr>
          <a:xfrm>
            <a:off x="6936070" y="1968758"/>
            <a:ext cx="441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01) </a:t>
            </a:r>
            <a:r>
              <a:rPr lang="ko-KR" altLang="en-US" dirty="0"/>
              <a:t>회사소개가 페이지 하단에 위치</a:t>
            </a:r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A57D50B-5367-4767-9149-71DA6AB56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070" y="2441758"/>
            <a:ext cx="4527960" cy="321685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4E248929-5820-4E0D-8793-F29A50D14B96}"/>
              </a:ext>
            </a:extLst>
          </p:cNvPr>
          <p:cNvSpPr/>
          <p:nvPr/>
        </p:nvSpPr>
        <p:spPr>
          <a:xfrm>
            <a:off x="7517331" y="2404749"/>
            <a:ext cx="1078029" cy="3779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BB7FF2-CBB6-4285-94E2-187F42C74CC3}"/>
              </a:ext>
            </a:extLst>
          </p:cNvPr>
          <p:cNvSpPr txBox="1"/>
          <p:nvPr/>
        </p:nvSpPr>
        <p:spPr>
          <a:xfrm>
            <a:off x="6936069" y="3111402"/>
            <a:ext cx="441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02 </a:t>
            </a:r>
            <a:r>
              <a:rPr lang="ko-KR" altLang="en-US" dirty="0"/>
              <a:t>네비게이션에 아이콘 활용</a:t>
            </a:r>
            <a:endParaRPr lang="en-US" altLang="ko-KR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54DAF82-016E-4B6D-BE4E-FCF02AA09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069" y="3480734"/>
            <a:ext cx="4417729" cy="1094659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2B1BF341-1D4A-42ED-8DF7-B7839D63BBC6}"/>
              </a:ext>
            </a:extLst>
          </p:cNvPr>
          <p:cNvSpPr/>
          <p:nvPr/>
        </p:nvSpPr>
        <p:spPr>
          <a:xfrm>
            <a:off x="6853188" y="3972746"/>
            <a:ext cx="4610842" cy="3779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8DFFAA-F107-4DF8-9A03-1E4A02EBADB4}"/>
              </a:ext>
            </a:extLst>
          </p:cNvPr>
          <p:cNvSpPr txBox="1"/>
          <p:nvPr/>
        </p:nvSpPr>
        <p:spPr>
          <a:xfrm>
            <a:off x="6936069" y="4802786"/>
            <a:ext cx="441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03 </a:t>
            </a:r>
            <a:r>
              <a:rPr lang="ko-KR" altLang="en-US" dirty="0"/>
              <a:t>드래그 기능이 없는 슬라이더</a:t>
            </a:r>
            <a:endParaRPr lang="en-US" altLang="ko-KR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882CDA0-C208-4D6A-A1E7-78CF2944C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069" y="5212376"/>
            <a:ext cx="4952001" cy="721889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4741DB10-ED4F-4DAE-ADA5-0821DE901157}"/>
              </a:ext>
            </a:extLst>
          </p:cNvPr>
          <p:cNvSpPr/>
          <p:nvPr/>
        </p:nvSpPr>
        <p:spPr>
          <a:xfrm>
            <a:off x="6801552" y="5431157"/>
            <a:ext cx="543560" cy="3779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F4CFF9D-184E-41FF-AADC-394FFE736AF4}"/>
              </a:ext>
            </a:extLst>
          </p:cNvPr>
          <p:cNvSpPr/>
          <p:nvPr/>
        </p:nvSpPr>
        <p:spPr>
          <a:xfrm>
            <a:off x="11479027" y="5431157"/>
            <a:ext cx="543560" cy="3779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8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92E511-5B13-4D90-8AAF-2ABFBE49204F}"/>
              </a:ext>
            </a:extLst>
          </p:cNvPr>
          <p:cNvCxnSpPr/>
          <p:nvPr/>
        </p:nvCxnSpPr>
        <p:spPr>
          <a:xfrm>
            <a:off x="609600" y="873760"/>
            <a:ext cx="10744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856061-51DD-427D-BE8F-5187D1C08BB3}"/>
              </a:ext>
            </a:extLst>
          </p:cNvPr>
          <p:cNvSpPr txBox="1"/>
          <p:nvPr/>
        </p:nvSpPr>
        <p:spPr>
          <a:xfrm>
            <a:off x="553720" y="412095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포트폴리오 홈페이지</a:t>
            </a:r>
            <a:r>
              <a:rPr lang="en-US" altLang="ko-KR" sz="2400" dirty="0"/>
              <a:t> </a:t>
            </a:r>
            <a:r>
              <a:rPr lang="ko-KR" altLang="en-US" sz="2400" dirty="0"/>
              <a:t>구성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6515F9-AA85-4D33-B6E9-4ACE46C92CBF}"/>
              </a:ext>
            </a:extLst>
          </p:cNvPr>
          <p:cNvSpPr/>
          <p:nvPr/>
        </p:nvSpPr>
        <p:spPr>
          <a:xfrm>
            <a:off x="3220719" y="1144259"/>
            <a:ext cx="5432213" cy="4305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56F3FA-6CA2-4BC7-82E1-4D87018FE25D}"/>
              </a:ext>
            </a:extLst>
          </p:cNvPr>
          <p:cNvSpPr/>
          <p:nvPr/>
        </p:nvSpPr>
        <p:spPr>
          <a:xfrm>
            <a:off x="3220718" y="1685451"/>
            <a:ext cx="5432213" cy="13900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8EE2BA-9EEE-49C2-AFA7-569F6DE59A0A}"/>
              </a:ext>
            </a:extLst>
          </p:cNvPr>
          <p:cNvSpPr txBox="1"/>
          <p:nvPr/>
        </p:nvSpPr>
        <p:spPr>
          <a:xfrm>
            <a:off x="3901440" y="1212670"/>
            <a:ext cx="1075267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SITES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D93B30-8E96-49C5-A2C8-A92E08A11778}"/>
              </a:ext>
            </a:extLst>
          </p:cNvPr>
          <p:cNvSpPr txBox="1"/>
          <p:nvPr/>
        </p:nvSpPr>
        <p:spPr>
          <a:xfrm>
            <a:off x="5078307" y="1212670"/>
            <a:ext cx="1075267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WORKS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8C5EE-FB61-4DC3-802C-7E1D8966F2BF}"/>
              </a:ext>
            </a:extLst>
          </p:cNvPr>
          <p:cNvSpPr txBox="1"/>
          <p:nvPr/>
        </p:nvSpPr>
        <p:spPr>
          <a:xfrm>
            <a:off x="6255174" y="1212670"/>
            <a:ext cx="1075267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NEWS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52242C-F3BF-4AD2-BB2B-F8818BAFD84D}"/>
              </a:ext>
            </a:extLst>
          </p:cNvPr>
          <p:cNvSpPr txBox="1"/>
          <p:nvPr/>
        </p:nvSpPr>
        <p:spPr>
          <a:xfrm>
            <a:off x="7432041" y="1212670"/>
            <a:ext cx="1075267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BLOG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79C2F64-4F67-49BA-BB8D-9C96EF16B07B}"/>
              </a:ext>
            </a:extLst>
          </p:cNvPr>
          <p:cNvSpPr/>
          <p:nvPr/>
        </p:nvSpPr>
        <p:spPr>
          <a:xfrm>
            <a:off x="3220718" y="3192176"/>
            <a:ext cx="5432213" cy="13900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194EAC-1FF5-479F-AC83-F6027D5828C6}"/>
              </a:ext>
            </a:extLst>
          </p:cNvPr>
          <p:cNvSpPr txBox="1"/>
          <p:nvPr/>
        </p:nvSpPr>
        <p:spPr>
          <a:xfrm>
            <a:off x="3849303" y="2649329"/>
            <a:ext cx="1075267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상세 보기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B33296-7865-426B-BACD-BEF150691488}"/>
              </a:ext>
            </a:extLst>
          </p:cNvPr>
          <p:cNvSpPr txBox="1"/>
          <p:nvPr/>
        </p:nvSpPr>
        <p:spPr>
          <a:xfrm>
            <a:off x="3348566" y="2207549"/>
            <a:ext cx="319617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50959D-F123-4A0D-9678-E71932113F75}"/>
              </a:ext>
            </a:extLst>
          </p:cNvPr>
          <p:cNvSpPr txBox="1"/>
          <p:nvPr/>
        </p:nvSpPr>
        <p:spPr>
          <a:xfrm>
            <a:off x="8056792" y="2207549"/>
            <a:ext cx="319617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58F668-75E0-4135-B5EB-B5A99C8E8FC8}"/>
              </a:ext>
            </a:extLst>
          </p:cNvPr>
          <p:cNvSpPr/>
          <p:nvPr/>
        </p:nvSpPr>
        <p:spPr>
          <a:xfrm>
            <a:off x="3849303" y="1867545"/>
            <a:ext cx="3564287" cy="586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사이트 소개 문구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lorem20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64FEFD3-FB86-4A39-AB9A-B4BCE9381DB8}"/>
              </a:ext>
            </a:extLst>
          </p:cNvPr>
          <p:cNvSpPr/>
          <p:nvPr/>
        </p:nvSpPr>
        <p:spPr>
          <a:xfrm>
            <a:off x="3403600" y="3336570"/>
            <a:ext cx="1075266" cy="11012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사이트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C7A9AB-2C60-4217-B987-D647113E5FE4}"/>
              </a:ext>
            </a:extLst>
          </p:cNvPr>
          <p:cNvSpPr/>
          <p:nvPr/>
        </p:nvSpPr>
        <p:spPr>
          <a:xfrm>
            <a:off x="4661748" y="3336570"/>
            <a:ext cx="1075266" cy="11012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사이트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09F8991-B439-4182-9BC5-4F020CA2B2CC}"/>
              </a:ext>
            </a:extLst>
          </p:cNvPr>
          <p:cNvSpPr/>
          <p:nvPr/>
        </p:nvSpPr>
        <p:spPr>
          <a:xfrm>
            <a:off x="5936824" y="3336570"/>
            <a:ext cx="1075266" cy="11012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사이트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5A0C0CD-97E0-4F88-9FEC-F6F8D411ABCE}"/>
              </a:ext>
            </a:extLst>
          </p:cNvPr>
          <p:cNvSpPr/>
          <p:nvPr/>
        </p:nvSpPr>
        <p:spPr>
          <a:xfrm>
            <a:off x="7211900" y="3336570"/>
            <a:ext cx="1075266" cy="11012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사이트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3DD8F79-6BBF-4542-B068-A20C00E5876D}"/>
              </a:ext>
            </a:extLst>
          </p:cNvPr>
          <p:cNvSpPr/>
          <p:nvPr/>
        </p:nvSpPr>
        <p:spPr>
          <a:xfrm>
            <a:off x="3220718" y="4698901"/>
            <a:ext cx="5432213" cy="6719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20439C-E419-4025-B4E0-16280E211CFC}"/>
              </a:ext>
            </a:extLst>
          </p:cNvPr>
          <p:cNvSpPr/>
          <p:nvPr/>
        </p:nvSpPr>
        <p:spPr>
          <a:xfrm>
            <a:off x="3487953" y="4886338"/>
            <a:ext cx="3344648" cy="331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같이 </a:t>
            </a:r>
            <a:r>
              <a:rPr lang="ko-KR" altLang="en-US" sz="1100" dirty="0" err="1">
                <a:solidFill>
                  <a:schemeClr val="tx1"/>
                </a:solidFill>
              </a:rPr>
              <a:t>일해보실</a:t>
            </a:r>
            <a:r>
              <a:rPr lang="ko-KR" altLang="en-US" sz="1100" dirty="0">
                <a:solidFill>
                  <a:schemeClr val="tx1"/>
                </a:solidFill>
              </a:rPr>
              <a:t> 분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lorem10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675E3E-B885-4CDD-BBB0-555876B14F36}"/>
              </a:ext>
            </a:extLst>
          </p:cNvPr>
          <p:cNvSpPr txBox="1"/>
          <p:nvPr/>
        </p:nvSpPr>
        <p:spPr>
          <a:xfrm>
            <a:off x="7062916" y="4896399"/>
            <a:ext cx="1075267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연락하기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1C48186-7C9C-4842-9C0F-37A12B73EAF6}"/>
              </a:ext>
            </a:extLst>
          </p:cNvPr>
          <p:cNvSpPr/>
          <p:nvPr/>
        </p:nvSpPr>
        <p:spPr>
          <a:xfrm>
            <a:off x="3220718" y="5487551"/>
            <a:ext cx="5432213" cy="9583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175C1-3B7A-4E31-AAEA-37125324E770}"/>
              </a:ext>
            </a:extLst>
          </p:cNvPr>
          <p:cNvSpPr txBox="1"/>
          <p:nvPr/>
        </p:nvSpPr>
        <p:spPr>
          <a:xfrm>
            <a:off x="5524074" y="5596970"/>
            <a:ext cx="82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로고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BAF3DF-34C2-4798-996E-CDFFEE90C60E}"/>
              </a:ext>
            </a:extLst>
          </p:cNvPr>
          <p:cNvSpPr txBox="1"/>
          <p:nvPr/>
        </p:nvSpPr>
        <p:spPr>
          <a:xfrm>
            <a:off x="3586481" y="6088865"/>
            <a:ext cx="1075267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CAREERS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D79F30-34A5-4BF3-8818-0BF81BB9C481}"/>
              </a:ext>
            </a:extLst>
          </p:cNvPr>
          <p:cNvSpPr txBox="1"/>
          <p:nvPr/>
        </p:nvSpPr>
        <p:spPr>
          <a:xfrm>
            <a:off x="4790441" y="6088865"/>
            <a:ext cx="1075267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ABOUT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CE39DD-C84B-45DA-B178-C3FBC07E4660}"/>
              </a:ext>
            </a:extLst>
          </p:cNvPr>
          <p:cNvSpPr txBox="1"/>
          <p:nvPr/>
        </p:nvSpPr>
        <p:spPr>
          <a:xfrm>
            <a:off x="5987649" y="6088865"/>
            <a:ext cx="1075267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LICENSE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B2AAC9-AD96-40AC-A987-3D9512167C79}"/>
              </a:ext>
            </a:extLst>
          </p:cNvPr>
          <p:cNvSpPr txBox="1"/>
          <p:nvPr/>
        </p:nvSpPr>
        <p:spPr>
          <a:xfrm>
            <a:off x="7211899" y="6088865"/>
            <a:ext cx="1075267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SITEMAP</a:t>
            </a:r>
            <a:endParaRPr lang="ko-KR" altLang="en-US" sz="1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1D2B8F-006F-4DF8-B734-8256F3C23E39}"/>
              </a:ext>
            </a:extLst>
          </p:cNvPr>
          <p:cNvCxnSpPr>
            <a:cxnSpLocks/>
          </p:cNvCxnSpPr>
          <p:nvPr/>
        </p:nvCxnSpPr>
        <p:spPr>
          <a:xfrm flipH="1">
            <a:off x="2326640" y="1421454"/>
            <a:ext cx="1864561" cy="423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31A8D8D-9AD2-4405-A58B-B4DB1ED286DD}"/>
              </a:ext>
            </a:extLst>
          </p:cNvPr>
          <p:cNvSpPr/>
          <p:nvPr/>
        </p:nvSpPr>
        <p:spPr>
          <a:xfrm>
            <a:off x="213360" y="1762236"/>
            <a:ext cx="2113280" cy="6913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</a:rPr>
              <a:t>마우스 </a:t>
            </a:r>
            <a:r>
              <a:rPr lang="ko-KR" altLang="en-US" sz="1600" dirty="0" err="1">
                <a:solidFill>
                  <a:schemeClr val="accent1"/>
                </a:solidFill>
              </a:rPr>
              <a:t>호버시</a:t>
            </a:r>
            <a:r>
              <a:rPr lang="ko-KR" altLang="en-US" sz="1600" dirty="0">
                <a:solidFill>
                  <a:schemeClr val="accent1"/>
                </a:solidFill>
              </a:rPr>
              <a:t> 사이트별 아이콘 표시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AC51FEE-2C85-4B59-B55D-2A72B786A3F0}"/>
              </a:ext>
            </a:extLst>
          </p:cNvPr>
          <p:cNvSpPr/>
          <p:nvPr/>
        </p:nvSpPr>
        <p:spPr>
          <a:xfrm>
            <a:off x="9408160" y="1598233"/>
            <a:ext cx="2113280" cy="6913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</a:rPr>
              <a:t>웹사이트 말고 다른 작업물들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DB86FA0-EE6A-4E8B-AF85-D76E4686C870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5887720" y="1382957"/>
            <a:ext cx="3520440" cy="56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302CC3A-362D-4F70-A0AD-0091E96A90C5}"/>
              </a:ext>
            </a:extLst>
          </p:cNvPr>
          <p:cNvSpPr/>
          <p:nvPr/>
        </p:nvSpPr>
        <p:spPr>
          <a:xfrm>
            <a:off x="9408160" y="2504820"/>
            <a:ext cx="2428240" cy="6913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accent1"/>
                </a:solidFill>
              </a:rPr>
              <a:t>작업물</a:t>
            </a:r>
            <a:r>
              <a:rPr lang="ko-KR" altLang="en-US" sz="1600" dirty="0">
                <a:solidFill>
                  <a:schemeClr val="accent1"/>
                </a:solidFill>
              </a:rPr>
              <a:t> 변경사항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accent1"/>
                </a:solidFill>
              </a:rPr>
              <a:t>업데이트하는 게시판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DA0DAC3-0217-4312-81D7-3503F0240FD5}"/>
              </a:ext>
            </a:extLst>
          </p:cNvPr>
          <p:cNvCxnSpPr>
            <a:cxnSpLocks/>
          </p:cNvCxnSpPr>
          <p:nvPr/>
        </p:nvCxnSpPr>
        <p:spPr>
          <a:xfrm flipH="1" flipV="1">
            <a:off x="7211899" y="1424990"/>
            <a:ext cx="2196261" cy="1404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BBA95F9-6822-472F-B65F-8C66B1EDE7ED}"/>
              </a:ext>
            </a:extLst>
          </p:cNvPr>
          <p:cNvSpPr/>
          <p:nvPr/>
        </p:nvSpPr>
        <p:spPr>
          <a:xfrm>
            <a:off x="9408160" y="3466964"/>
            <a:ext cx="2428240" cy="5993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</a:rPr>
              <a:t>게시판 형식 블로그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>
                <a:solidFill>
                  <a:schemeClr val="accent1"/>
                </a:solidFill>
              </a:rPr>
              <a:t>수업에서 </a:t>
            </a:r>
            <a:r>
              <a:rPr lang="ko-KR" altLang="en-US" sz="1400" dirty="0" err="1">
                <a:solidFill>
                  <a:schemeClr val="accent1"/>
                </a:solidFill>
              </a:rPr>
              <a:t>배운것들</a:t>
            </a:r>
            <a:r>
              <a:rPr lang="ko-KR" altLang="en-US" sz="1400" dirty="0">
                <a:solidFill>
                  <a:schemeClr val="accent1"/>
                </a:solidFill>
              </a:rPr>
              <a:t> 등등</a:t>
            </a:r>
            <a:r>
              <a:rPr lang="en-US" altLang="ko-KR" sz="1400" dirty="0">
                <a:solidFill>
                  <a:schemeClr val="accent1"/>
                </a:solidFill>
              </a:rPr>
              <a:t>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371893-C86B-4F21-9971-7A3654E87FEB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8336268" y="1382959"/>
            <a:ext cx="1071892" cy="238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CDF090-FFD7-4A27-9C70-72758C797DCB}"/>
              </a:ext>
            </a:extLst>
          </p:cNvPr>
          <p:cNvSpPr/>
          <p:nvPr/>
        </p:nvSpPr>
        <p:spPr>
          <a:xfrm>
            <a:off x="520822" y="4494850"/>
            <a:ext cx="2428240" cy="542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</a:rPr>
              <a:t>작업한 사이트 썸네일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 err="1">
                <a:solidFill>
                  <a:schemeClr val="accent1"/>
                </a:solidFill>
              </a:rPr>
              <a:t>클릭시</a:t>
            </a:r>
            <a:r>
              <a:rPr lang="ko-KR" altLang="en-US" sz="1400" dirty="0">
                <a:solidFill>
                  <a:schemeClr val="accent1"/>
                </a:solidFill>
              </a:rPr>
              <a:t> 상세 페이지로</a:t>
            </a:r>
            <a:r>
              <a:rPr lang="en-US" altLang="ko-KR" sz="1400" dirty="0">
                <a:solidFill>
                  <a:schemeClr val="accent1"/>
                </a:solidFill>
              </a:rPr>
              <a:t>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ED511A5-3430-42E9-94DC-ABD058BA5403}"/>
              </a:ext>
            </a:extLst>
          </p:cNvPr>
          <p:cNvCxnSpPr>
            <a:cxnSpLocks/>
          </p:cNvCxnSpPr>
          <p:nvPr/>
        </p:nvCxnSpPr>
        <p:spPr>
          <a:xfrm flipV="1">
            <a:off x="2648371" y="3676547"/>
            <a:ext cx="938110" cy="84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5AE84AD-63C8-495C-9ED5-2679091C6CA5}"/>
              </a:ext>
            </a:extLst>
          </p:cNvPr>
          <p:cNvSpPr/>
          <p:nvPr/>
        </p:nvSpPr>
        <p:spPr>
          <a:xfrm>
            <a:off x="336879" y="2762941"/>
            <a:ext cx="2428240" cy="7293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</a:rPr>
              <a:t>작업물에서 </a:t>
            </a:r>
            <a:r>
              <a:rPr lang="ko-KR" altLang="en-US" sz="1600" dirty="0" err="1">
                <a:solidFill>
                  <a:schemeClr val="accent1"/>
                </a:solidFill>
              </a:rPr>
              <a:t>캡쳐한</a:t>
            </a:r>
            <a:r>
              <a:rPr lang="ko-KR" altLang="en-US" sz="1600" dirty="0">
                <a:solidFill>
                  <a:schemeClr val="accent1"/>
                </a:solidFill>
              </a:rPr>
              <a:t> 이미지로 배너 구성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9AA25-3F82-4CA7-9E91-A511329F6EB1}"/>
              </a:ext>
            </a:extLst>
          </p:cNvPr>
          <p:cNvCxnSpPr>
            <a:cxnSpLocks/>
          </p:cNvCxnSpPr>
          <p:nvPr/>
        </p:nvCxnSpPr>
        <p:spPr>
          <a:xfrm flipV="1">
            <a:off x="2723956" y="2768762"/>
            <a:ext cx="862525" cy="231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358F796-167C-4201-8C65-7FB4AB711637}"/>
              </a:ext>
            </a:extLst>
          </p:cNvPr>
          <p:cNvSpPr/>
          <p:nvPr/>
        </p:nvSpPr>
        <p:spPr>
          <a:xfrm>
            <a:off x="9108530" y="4531666"/>
            <a:ext cx="2428240" cy="5993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</a:rPr>
              <a:t>클릭하면 연락처 </a:t>
            </a:r>
            <a:r>
              <a:rPr lang="ko-KR" altLang="en-US" sz="1600" dirty="0" err="1">
                <a:solidFill>
                  <a:schemeClr val="accent1"/>
                </a:solidFill>
              </a:rPr>
              <a:t>모달</a:t>
            </a:r>
            <a:r>
              <a:rPr lang="ko-KR" altLang="en-US" sz="1600" dirty="0">
                <a:solidFill>
                  <a:schemeClr val="accent1"/>
                </a:solidFill>
              </a:rPr>
              <a:t> 팝업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BBDB1BB-4838-444B-BF04-0C31EF31387B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7910384" y="4831343"/>
            <a:ext cx="1198146" cy="207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E8E1863-0942-4B76-A163-26268ED9110C}"/>
              </a:ext>
            </a:extLst>
          </p:cNvPr>
          <p:cNvSpPr txBox="1"/>
          <p:nvPr/>
        </p:nvSpPr>
        <p:spPr>
          <a:xfrm>
            <a:off x="3267289" y="1232311"/>
            <a:ext cx="623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로고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7EC8E15-6C7C-47C7-9F85-4088A3BD618C}"/>
              </a:ext>
            </a:extLst>
          </p:cNvPr>
          <p:cNvSpPr/>
          <p:nvPr/>
        </p:nvSpPr>
        <p:spPr>
          <a:xfrm>
            <a:off x="792477" y="5397005"/>
            <a:ext cx="1178563" cy="5993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</a:rPr>
              <a:t>이력서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B20AA40-00FC-4636-94BF-D97BFF8E8AD1}"/>
              </a:ext>
            </a:extLst>
          </p:cNvPr>
          <p:cNvCxnSpPr>
            <a:cxnSpLocks/>
          </p:cNvCxnSpPr>
          <p:nvPr/>
        </p:nvCxnSpPr>
        <p:spPr>
          <a:xfrm flipH="1" flipV="1">
            <a:off x="1971040" y="5765526"/>
            <a:ext cx="1750751" cy="461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08ACAA9E-BE64-46F6-A7BB-BC6834E1641A}"/>
              </a:ext>
            </a:extLst>
          </p:cNvPr>
          <p:cNvSpPr/>
          <p:nvPr/>
        </p:nvSpPr>
        <p:spPr>
          <a:xfrm>
            <a:off x="9236135" y="6066172"/>
            <a:ext cx="1178563" cy="5993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</a:rPr>
              <a:t>자소서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E18FD32-D9D8-4C53-A348-144DB16C817C}"/>
              </a:ext>
            </a:extLst>
          </p:cNvPr>
          <p:cNvCxnSpPr>
            <a:cxnSpLocks/>
            <a:stCxn id="84" idx="1"/>
          </p:cNvCxnSpPr>
          <p:nvPr/>
        </p:nvCxnSpPr>
        <p:spPr>
          <a:xfrm flipH="1" flipV="1">
            <a:off x="5648960" y="6251055"/>
            <a:ext cx="3587175" cy="114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34A1E9F-FC4F-45CE-8F84-7E61DE1275D5}"/>
              </a:ext>
            </a:extLst>
          </p:cNvPr>
          <p:cNvSpPr/>
          <p:nvPr/>
        </p:nvSpPr>
        <p:spPr>
          <a:xfrm>
            <a:off x="10455214" y="5386751"/>
            <a:ext cx="1178563" cy="5993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</a:rPr>
              <a:t>자격증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C3914B1-F474-463F-AA0A-E65BA82A30FD}"/>
              </a:ext>
            </a:extLst>
          </p:cNvPr>
          <p:cNvCxnSpPr>
            <a:cxnSpLocks/>
            <a:stCxn id="87" idx="1"/>
          </p:cNvCxnSpPr>
          <p:nvPr/>
        </p:nvCxnSpPr>
        <p:spPr>
          <a:xfrm flipH="1">
            <a:off x="6932778" y="5686428"/>
            <a:ext cx="3522436" cy="48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94275425-489E-40D6-9FE2-C866A6C5288A}"/>
              </a:ext>
            </a:extLst>
          </p:cNvPr>
          <p:cNvSpPr/>
          <p:nvPr/>
        </p:nvSpPr>
        <p:spPr>
          <a:xfrm>
            <a:off x="336879" y="3776500"/>
            <a:ext cx="2428240" cy="6010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accent1"/>
                </a:solidFill>
              </a:rPr>
              <a:t>클릭시</a:t>
            </a:r>
            <a:r>
              <a:rPr lang="ko-KR" altLang="en-US" sz="1600" dirty="0">
                <a:solidFill>
                  <a:schemeClr val="accent1"/>
                </a:solidFill>
              </a:rPr>
              <a:t> 상세 페이지로 링크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E6AD9331-25AC-4D39-B22C-722E059360A8}"/>
              </a:ext>
            </a:extLst>
          </p:cNvPr>
          <p:cNvCxnSpPr>
            <a:cxnSpLocks/>
          </p:cNvCxnSpPr>
          <p:nvPr/>
        </p:nvCxnSpPr>
        <p:spPr>
          <a:xfrm flipV="1">
            <a:off x="2665267" y="2891113"/>
            <a:ext cx="1386085" cy="885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2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92E511-5B13-4D90-8AAF-2ABFBE49204F}"/>
              </a:ext>
            </a:extLst>
          </p:cNvPr>
          <p:cNvCxnSpPr/>
          <p:nvPr/>
        </p:nvCxnSpPr>
        <p:spPr>
          <a:xfrm>
            <a:off x="609600" y="873760"/>
            <a:ext cx="10744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856061-51DD-427D-BE8F-5187D1C08BB3}"/>
              </a:ext>
            </a:extLst>
          </p:cNvPr>
          <p:cNvSpPr txBox="1"/>
          <p:nvPr/>
        </p:nvSpPr>
        <p:spPr>
          <a:xfrm>
            <a:off x="553720" y="412095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포트폴리오 홈페이지</a:t>
            </a:r>
            <a:r>
              <a:rPr lang="en-US" altLang="ko-KR" sz="2400" dirty="0"/>
              <a:t> </a:t>
            </a:r>
            <a:r>
              <a:rPr lang="ko-KR" altLang="en-US" sz="2400" dirty="0"/>
              <a:t>특징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32E61FF-7CE0-4322-A2E6-F055DBA90313}"/>
              </a:ext>
            </a:extLst>
          </p:cNvPr>
          <p:cNvSpPr txBox="1"/>
          <p:nvPr/>
        </p:nvSpPr>
        <p:spPr>
          <a:xfrm>
            <a:off x="706120" y="1163935"/>
            <a:ext cx="74218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01) </a:t>
            </a:r>
            <a:r>
              <a:rPr lang="ko-KR" altLang="en-US" sz="2400" dirty="0"/>
              <a:t>이력서</a:t>
            </a:r>
            <a:r>
              <a:rPr lang="en-US" altLang="ko-KR" sz="2400" dirty="0"/>
              <a:t>, </a:t>
            </a:r>
            <a:r>
              <a:rPr lang="ko-KR" altLang="en-US" sz="2400" dirty="0"/>
              <a:t>자기소개</a:t>
            </a:r>
            <a:r>
              <a:rPr lang="en-US" altLang="ko-KR" sz="2400" dirty="0"/>
              <a:t>, </a:t>
            </a:r>
            <a:r>
              <a:rPr lang="ko-KR" altLang="en-US" sz="2400" dirty="0"/>
              <a:t>자격증이 사이트 하단에 위치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000" dirty="0"/>
              <a:t>→ 어차피 이력서 링크를 통해서만 접근 가능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→ 바로 작업물부터 보여줘서 편리함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→ 나중에 재활용 가능</a:t>
            </a:r>
            <a:r>
              <a:rPr lang="en-US" altLang="ko-KR" sz="2400" dirty="0"/>
              <a:t>	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D3ADCF-DF55-4FED-B8BC-ED3EE741AD4F}"/>
              </a:ext>
            </a:extLst>
          </p:cNvPr>
          <p:cNvSpPr txBox="1"/>
          <p:nvPr/>
        </p:nvSpPr>
        <p:spPr>
          <a:xfrm>
            <a:off x="706120" y="2830175"/>
            <a:ext cx="97383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02) </a:t>
            </a:r>
            <a:r>
              <a:rPr lang="ko-KR" altLang="en-US" sz="2400" dirty="0" err="1"/>
              <a:t>작업물</a:t>
            </a:r>
            <a:r>
              <a:rPr lang="ko-KR" altLang="en-US" sz="2400" dirty="0"/>
              <a:t> 변경 소식을 </a:t>
            </a:r>
            <a:r>
              <a:rPr lang="en-US" altLang="ko-KR" sz="2400" dirty="0"/>
              <a:t>NEWS </a:t>
            </a:r>
            <a:r>
              <a:rPr lang="ko-KR" altLang="en-US" sz="2400" dirty="0"/>
              <a:t>페이지에 지속적으로 업데이트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000" dirty="0"/>
              <a:t>→ 한번 만든 사이트의 유지보수까지 신경 쓰는 느낌 전달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→ 면접에서 왜 새로운 요소를 추가했는지 설명 가능</a:t>
            </a:r>
            <a:r>
              <a:rPr lang="en-US" altLang="ko-KR" sz="2000" dirty="0"/>
              <a:t>(</a:t>
            </a:r>
            <a:r>
              <a:rPr lang="ko-KR" altLang="en-US" sz="2000" dirty="0"/>
              <a:t>그냥 예뻐서 </a:t>
            </a:r>
            <a:r>
              <a:rPr lang="en-US" altLang="ko-KR" sz="2000" dirty="0"/>
              <a:t>x)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→ 책임감 있는 이미지 전달</a:t>
            </a:r>
            <a:r>
              <a:rPr lang="en-US" altLang="ko-KR" sz="2400" dirty="0"/>
              <a:t>	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FB0670-DD72-43D5-BD92-5575AB0D9992}"/>
              </a:ext>
            </a:extLst>
          </p:cNvPr>
          <p:cNvSpPr txBox="1"/>
          <p:nvPr/>
        </p:nvSpPr>
        <p:spPr>
          <a:xfrm>
            <a:off x="706120" y="4628454"/>
            <a:ext cx="9738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03) </a:t>
            </a:r>
            <a:r>
              <a:rPr lang="ko-KR" altLang="en-US" sz="2400" dirty="0"/>
              <a:t>드래그나 스크롤보다는 클릭 위주로 반응하는 애니메이션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000" dirty="0"/>
              <a:t>→ 사이트가 화려하면 포트폴리오가 부각되지 않을 가능성이 있음</a:t>
            </a:r>
            <a:endParaRPr lang="en-US" altLang="ko-KR" sz="2000" dirty="0"/>
          </a:p>
          <a:p>
            <a:r>
              <a:rPr lang="ko-KR" altLang="en-US" sz="2000" dirty="0"/>
              <a:t> → 안정감 전달</a:t>
            </a:r>
            <a:r>
              <a:rPr lang="en-US" altLang="ko-KR" sz="2000" dirty="0"/>
              <a:t>	</a:t>
            </a:r>
          </a:p>
          <a:p>
            <a:r>
              <a:rPr lang="ko-KR" altLang="en-US" sz="2000" dirty="0"/>
              <a:t> → 반응형 구축이 용이함</a:t>
            </a:r>
          </a:p>
        </p:txBody>
      </p:sp>
    </p:spTree>
    <p:extLst>
      <p:ext uri="{BB962C8B-B14F-4D97-AF65-F5344CB8AC3E}">
        <p14:creationId xmlns:p14="http://schemas.microsoft.com/office/powerpoint/2010/main" val="363988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220</Words>
  <Application>Microsoft Office PowerPoint</Application>
  <PresentationFormat>와이드스크린</PresentationFormat>
  <Paragraphs>64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포트폴리오 홈페이지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진우</dc:creator>
  <cp:lastModifiedBy>장 진우</cp:lastModifiedBy>
  <cp:revision>39</cp:revision>
  <dcterms:created xsi:type="dcterms:W3CDTF">2021-05-15T07:12:39Z</dcterms:created>
  <dcterms:modified xsi:type="dcterms:W3CDTF">2021-05-15T08:45:58Z</dcterms:modified>
</cp:coreProperties>
</file>