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48"/>
    <p:restoredTop sz="94692"/>
  </p:normalViewPr>
  <p:slideViewPr>
    <p:cSldViewPr snapToGrid="0" snapToObjects="1">
      <p:cViewPr varScale="1">
        <p:scale>
          <a:sx n="61" d="100"/>
          <a:sy n="61" d="100"/>
        </p:scale>
        <p:origin x="232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9E100-6CE7-C248-9016-35994ED0B9A7}" type="datetimeFigureOut">
              <a:rPr kumimoji="1" lang="ko-KR" altLang="en-US" smtClean="0"/>
              <a:t>2018. 10. 21.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07010-C393-B24A-9728-B9FAAC884CA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2923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smtClean="0"/>
              <a:t>파이썬 설치 및 작동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ko-KR" dirty="0" smtClean="0"/>
              <a:t>SKKU TUTOR </a:t>
            </a:r>
            <a:r>
              <a:rPr kumimoji="1" lang="ko-KR" altLang="en-US" dirty="0" smtClean="0"/>
              <a:t>김진우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860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compiler(c)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32561" y="2194560"/>
            <a:ext cx="9273639" cy="4024125"/>
          </a:xfrm>
        </p:spPr>
        <p:txBody>
          <a:bodyPr>
            <a:normAutofit/>
          </a:bodyPr>
          <a:lstStyle/>
          <a:p>
            <a:r>
              <a:rPr kumimoji="1" lang="ko-KR" altLang="en-US" sz="3600" dirty="0" smtClean="0"/>
              <a:t>전체 한번에 뽷</a:t>
            </a:r>
            <a:r>
              <a:rPr kumimoji="1" lang="en-US" altLang="ko-KR" sz="3600" dirty="0"/>
              <a:t>!</a:t>
            </a:r>
            <a:endParaRPr kumimoji="1" lang="en-US" altLang="ko-KR" sz="3600" dirty="0" smtClean="0"/>
          </a:p>
          <a:p>
            <a:endParaRPr kumimoji="1" lang="en-US" altLang="ko-KR" sz="3600" dirty="0"/>
          </a:p>
          <a:p>
            <a:r>
              <a:rPr kumimoji="1" lang="ko-KR" altLang="en-US" sz="3600" dirty="0" smtClean="0"/>
              <a:t>느린 번역 </a:t>
            </a:r>
            <a:r>
              <a:rPr kumimoji="1" lang="en-US" altLang="ko-KR" sz="3600" dirty="0" smtClean="0"/>
              <a:t>..</a:t>
            </a:r>
          </a:p>
          <a:p>
            <a:endParaRPr kumimoji="1" lang="en-US" altLang="ko-KR" sz="3600" dirty="0"/>
          </a:p>
          <a:p>
            <a:r>
              <a:rPr kumimoji="1" lang="ko-KR" altLang="en-US" sz="3600" dirty="0" smtClean="0"/>
              <a:t>빠른 실행 </a:t>
            </a:r>
            <a:r>
              <a:rPr kumimoji="1" lang="en-US" altLang="ko-KR" sz="3600" dirty="0"/>
              <a:t>!</a:t>
            </a:r>
            <a:endParaRPr kumimoji="1"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3917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91294" y="2363190"/>
            <a:ext cx="9143010" cy="1546762"/>
          </a:xfrm>
        </p:spPr>
        <p:txBody>
          <a:bodyPr/>
          <a:lstStyle/>
          <a:p>
            <a:pPr algn="ctr"/>
            <a:r>
              <a:rPr kumimoji="1" lang="ko-KR" altLang="en-US" dirty="0" smtClean="0"/>
              <a:t>실습 </a:t>
            </a:r>
            <a:r>
              <a:rPr kumimoji="1" lang="en-US" altLang="ko-KR" dirty="0" smtClean="0"/>
              <a:t>(print, input)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13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91294" y="2363190"/>
            <a:ext cx="9143010" cy="1546762"/>
          </a:xfrm>
        </p:spPr>
        <p:txBody>
          <a:bodyPr/>
          <a:lstStyle/>
          <a:p>
            <a:pPr algn="ctr"/>
            <a:r>
              <a:rPr kumimoji="1" lang="ko-KR" altLang="en-US" dirty="0" smtClean="0"/>
              <a:t>그전에 </a:t>
            </a:r>
            <a:r>
              <a:rPr kumimoji="1" lang="mr-IN" altLang="ko-KR" dirty="0" smtClean="0"/>
              <a:t>…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변수</a:t>
            </a:r>
            <a:r>
              <a:rPr kumimoji="1" lang="en-US" altLang="ko-KR" dirty="0" smtClean="0"/>
              <a:t>?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37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변수</a:t>
            </a:r>
            <a:r>
              <a:rPr kumimoji="1" lang="en-US" altLang="ko-KR" dirty="0" smtClean="0"/>
              <a:t>(variable)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프로그래밍에서의 변수는 </a:t>
            </a:r>
            <a:r>
              <a:rPr lang="ko-KR" altLang="en-US" sz="2000" u="sng" dirty="0"/>
              <a:t>수학에서 말하는 </a:t>
            </a:r>
            <a:r>
              <a:rPr lang="ko-KR" altLang="en-US" sz="2000" u="sng" dirty="0" smtClean="0"/>
              <a:t>변수의 </a:t>
            </a:r>
            <a:r>
              <a:rPr lang="ko-KR" altLang="en-US" sz="2000" u="sng" dirty="0"/>
              <a:t>개념과 완전히 일치하지 않을 수도 있다</a:t>
            </a:r>
            <a:r>
              <a:rPr lang="en-US" altLang="ko-KR" sz="2000" u="sng" dirty="0"/>
              <a:t>. </a:t>
            </a:r>
            <a:r>
              <a:rPr lang="ko-KR" altLang="en-US" sz="2000" dirty="0"/>
              <a:t>컴퓨터 변수의 값은 수학에서처럼 </a:t>
            </a:r>
            <a:r>
              <a:rPr lang="ko-KR" altLang="en-US" sz="2000" dirty="0" smtClean="0"/>
              <a:t>등식이나</a:t>
            </a:r>
            <a:r>
              <a:rPr lang="ko-KR" altLang="en-US" sz="2000" dirty="0"/>
              <a:t> </a:t>
            </a:r>
            <a:r>
              <a:rPr lang="ko-KR" altLang="en-US" sz="2000" dirty="0" smtClean="0"/>
              <a:t>공식의 </a:t>
            </a:r>
            <a:r>
              <a:rPr lang="ko-KR" altLang="en-US" sz="2000" dirty="0"/>
              <a:t>필수적인 부분이 아니다</a:t>
            </a:r>
            <a:r>
              <a:rPr lang="en-US" altLang="ko-KR" sz="2000" dirty="0"/>
              <a:t>. </a:t>
            </a:r>
            <a:r>
              <a:rPr lang="ko-KR" altLang="en-US" sz="2000" dirty="0"/>
              <a:t>컴퓨터 환경에서 변수는 반복적인 과정 안에서 이용할 수도 있다</a:t>
            </a:r>
            <a:r>
              <a:rPr lang="en-US" altLang="ko-KR" sz="2000" dirty="0"/>
              <a:t>. </a:t>
            </a:r>
            <a:r>
              <a:rPr lang="ko-KR" altLang="en-US" sz="2000" dirty="0"/>
              <a:t>이를테면 한 장소의 </a:t>
            </a:r>
            <a:r>
              <a:rPr lang="ko-KR" altLang="en-US" sz="2000" b="1" i="1" dirty="0"/>
              <a:t>값</a:t>
            </a:r>
            <a:r>
              <a:rPr lang="ko-KR" altLang="en-US" sz="2000" dirty="0"/>
              <a:t>을 </a:t>
            </a:r>
            <a:r>
              <a:rPr lang="ko-KR" altLang="en-US" sz="2000" b="1" i="1" dirty="0"/>
              <a:t>할당</a:t>
            </a:r>
            <a:r>
              <a:rPr lang="ko-KR" altLang="en-US" sz="2000" dirty="0"/>
              <a:t>한 뒤 어느 곳에서 사용한 다음 새로운 </a:t>
            </a:r>
            <a:r>
              <a:rPr lang="ko-KR" altLang="en-US" sz="2000" b="1" i="1" dirty="0"/>
              <a:t>값</a:t>
            </a:r>
            <a:r>
              <a:rPr lang="ko-KR" altLang="en-US" sz="2000" dirty="0"/>
              <a:t>으로 다시 </a:t>
            </a:r>
            <a:r>
              <a:rPr lang="ko-KR" altLang="en-US" sz="2000" b="1" i="1" dirty="0"/>
              <a:t>할당</a:t>
            </a:r>
            <a:r>
              <a:rPr lang="ko-KR" altLang="en-US" sz="2000" dirty="0"/>
              <a:t>하고 같은 방법으로 다시 사용할 수도 있다</a:t>
            </a:r>
            <a:r>
              <a:rPr lang="en-US" altLang="ko-KR" sz="2000" dirty="0"/>
              <a:t>. </a:t>
            </a:r>
            <a:r>
              <a:rPr lang="ko-KR" altLang="en-US" sz="2000" dirty="0"/>
              <a:t>컴퓨터 프로그래밍에서의 변수는 긴 이름이 자주 나오며</a:t>
            </a:r>
            <a:r>
              <a:rPr lang="en-US" altLang="ko-KR" sz="2000" dirty="0"/>
              <a:t>, </a:t>
            </a:r>
            <a:r>
              <a:rPr lang="ko-KR" altLang="en-US" sz="2000" dirty="0"/>
              <a:t>어떻게 이용할 것인지에 대한 설명을 나타내는 반면 수학에서의 변수는 짧은 시간 동안 쓰이는 간결한</a:t>
            </a:r>
            <a:r>
              <a:rPr lang="en-US" altLang="ko-KR" sz="2000" dirty="0"/>
              <a:t>, </a:t>
            </a:r>
            <a:r>
              <a:rPr lang="ko-KR" altLang="en-US" sz="2000" dirty="0"/>
              <a:t>한 두 개 문자 이름이다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위키백과</a:t>
            </a:r>
            <a:r>
              <a:rPr lang="en-US" altLang="ko-KR" sz="2000" dirty="0" smtClean="0"/>
              <a:t>)</a:t>
            </a:r>
          </a:p>
          <a:p>
            <a:endParaRPr kumimoji="1" lang="en-US" altLang="ko-KR" sz="2000" dirty="0"/>
          </a:p>
          <a:p>
            <a:r>
              <a:rPr kumimoji="1" lang="ko-KR" altLang="en-US" sz="2000" dirty="0" smtClean="0"/>
              <a:t>응 아니야</a:t>
            </a: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2328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99954" y="3020685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kumimoji="1" lang="ko-KR" altLang="en-US" sz="6600" dirty="0" smtClean="0"/>
              <a:t>이름 </a:t>
            </a:r>
            <a:r>
              <a:rPr kumimoji="1" lang="en-US" altLang="ko-KR" sz="6600" dirty="0" smtClean="0"/>
              <a:t>+</a:t>
            </a:r>
            <a:r>
              <a:rPr kumimoji="1" lang="ko-KR" altLang="en-US" sz="6600" dirty="0" smtClean="0"/>
              <a:t> 값 </a:t>
            </a:r>
            <a:r>
              <a:rPr kumimoji="1" lang="en-US" altLang="ko-KR" sz="6600" dirty="0" smtClean="0"/>
              <a:t>+</a:t>
            </a:r>
            <a:r>
              <a:rPr kumimoji="1" lang="ko-KR" altLang="en-US" sz="6600" dirty="0" smtClean="0"/>
              <a:t> </a:t>
            </a:r>
            <a:r>
              <a:rPr kumimoji="1" lang="en-US" altLang="ko-KR" sz="6600" dirty="0" smtClean="0"/>
              <a:t>(</a:t>
            </a:r>
            <a:r>
              <a:rPr kumimoji="1" lang="ko-KR" altLang="en-US" sz="6600" dirty="0" smtClean="0"/>
              <a:t>변수형</a:t>
            </a:r>
            <a:r>
              <a:rPr kumimoji="1" lang="en-US" altLang="ko-KR" sz="6600" dirty="0" smtClean="0"/>
              <a:t>)</a:t>
            </a:r>
            <a:endParaRPr kumimoji="1" lang="ko-KR" altLang="en-US" sz="66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3048000" y="9167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mtClean="0"/>
              <a:t>변수</a:t>
            </a:r>
            <a:r>
              <a:rPr kumimoji="1" lang="en-US" altLang="ko-KR" smtClean="0"/>
              <a:t>(variable)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22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변수</a:t>
            </a:r>
            <a:r>
              <a:rPr kumimoji="1" lang="en-US" altLang="ko-KR" dirty="0" smtClean="0"/>
              <a:t>(variable)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-</a:t>
            </a:r>
            <a:r>
              <a:rPr kumimoji="1" lang="ko-KR" altLang="en-US" dirty="0" smtClean="0"/>
              <a:t> 이름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3200" dirty="0" smtClean="0"/>
              <a:t>진우 </a:t>
            </a:r>
            <a:r>
              <a:rPr kumimoji="1" lang="ko-KR" altLang="en-US" sz="3200" dirty="0" smtClean="0"/>
              <a:t>소연 찬영 소영 아현 우진 도연 </a:t>
            </a:r>
            <a:r>
              <a:rPr kumimoji="1" lang="mr-IN" altLang="ko-KR" sz="3200" dirty="0" smtClean="0"/>
              <a:t>…</a:t>
            </a:r>
            <a:endParaRPr kumimoji="1" lang="en-US" altLang="ko-KR" sz="3200" dirty="0" smtClean="0"/>
          </a:p>
          <a:p>
            <a:endParaRPr kumimoji="1" lang="en-US" altLang="ko-KR" sz="3200" dirty="0"/>
          </a:p>
          <a:p>
            <a:endParaRPr kumimoji="1" lang="en-US" altLang="ko-KR" sz="3200" dirty="0"/>
          </a:p>
          <a:p>
            <a:r>
              <a:rPr kumimoji="1" lang="ko-KR" altLang="en-US" sz="3200" dirty="0" smtClean="0"/>
              <a:t>부르기 편하려고 만든 거</a:t>
            </a:r>
            <a:endParaRPr kumimoji="1"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0124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변수</a:t>
            </a:r>
            <a:r>
              <a:rPr kumimoji="1" lang="en-US" altLang="ko-KR" dirty="0" smtClean="0"/>
              <a:t>(variable)</a:t>
            </a:r>
            <a:r>
              <a:rPr kumimoji="1" lang="ko-KR" altLang="en-US" dirty="0" smtClean="0"/>
              <a:t> </a:t>
            </a:r>
            <a:r>
              <a:rPr kumimoji="1" lang="mr-IN" altLang="ko-KR" dirty="0" smtClean="0"/>
              <a:t>–</a:t>
            </a:r>
            <a:r>
              <a:rPr kumimoji="1" lang="ko-KR" altLang="en-US" dirty="0" smtClean="0"/>
              <a:t> 값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변수형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408121"/>
          </a:xfrm>
        </p:spPr>
        <p:txBody>
          <a:bodyPr>
            <a:normAutofit lnSpcReduction="10000"/>
          </a:bodyPr>
          <a:lstStyle/>
          <a:p>
            <a:r>
              <a:rPr kumimoji="1" lang="mr-IN" altLang="ko-KR" sz="2800" dirty="0" smtClean="0"/>
              <a:t>…</a:t>
            </a:r>
            <a:r>
              <a:rPr kumimoji="1" lang="ko-KR" altLang="en-US" sz="2800" dirty="0" smtClean="0"/>
              <a:t> </a:t>
            </a:r>
            <a:r>
              <a:rPr kumimoji="1" lang="en-US" altLang="ko-KR" sz="2800" dirty="0" smtClean="0"/>
              <a:t>-3,-2,-1,0,1,2,3,4</a:t>
            </a:r>
            <a:r>
              <a:rPr kumimoji="1" lang="ko-KR" altLang="en-US" sz="2800" dirty="0" smtClean="0"/>
              <a:t> </a:t>
            </a:r>
            <a:r>
              <a:rPr kumimoji="1" lang="mr-IN" altLang="ko-KR" sz="2800" dirty="0" smtClean="0"/>
              <a:t>…</a:t>
            </a:r>
            <a:r>
              <a:rPr kumimoji="1" lang="ko-KR" altLang="en-US" sz="2800" dirty="0" smtClean="0"/>
              <a:t>  </a:t>
            </a:r>
            <a:r>
              <a:rPr kumimoji="1" lang="en-US" altLang="ko-KR" sz="2800" dirty="0" smtClean="0"/>
              <a:t>=&gt;</a:t>
            </a:r>
            <a:r>
              <a:rPr kumimoji="1" lang="ko-KR" altLang="en-US" sz="2800" dirty="0" smtClean="0"/>
              <a:t> </a:t>
            </a:r>
            <a:r>
              <a:rPr kumimoji="1" lang="en-US" altLang="ko-KR" sz="2800" dirty="0" smtClean="0"/>
              <a:t>integer(</a:t>
            </a:r>
            <a:r>
              <a:rPr kumimoji="1" lang="ko-KR" altLang="en-US" sz="2800" dirty="0" smtClean="0"/>
              <a:t>정수</a:t>
            </a:r>
            <a:r>
              <a:rPr kumimoji="1" lang="en-US" altLang="ko-KR" sz="2800" dirty="0" smtClean="0"/>
              <a:t>)</a:t>
            </a:r>
          </a:p>
          <a:p>
            <a:endParaRPr kumimoji="1" lang="en-US" altLang="ko-KR" sz="2800" dirty="0"/>
          </a:p>
          <a:p>
            <a:r>
              <a:rPr kumimoji="1" lang="en-US" altLang="ko-KR" sz="2800" dirty="0" smtClean="0"/>
              <a:t>12.385657</a:t>
            </a:r>
            <a:r>
              <a:rPr kumimoji="1" lang="ko-KR" altLang="en-US" sz="2800" dirty="0" smtClean="0"/>
              <a:t> </a:t>
            </a:r>
            <a:r>
              <a:rPr kumimoji="1" lang="en-US" altLang="ko-KR" sz="2800" dirty="0" smtClean="0"/>
              <a:t>=&gt;</a:t>
            </a:r>
            <a:r>
              <a:rPr kumimoji="1" lang="ko-KR" altLang="en-US" sz="2800" dirty="0" smtClean="0"/>
              <a:t> </a:t>
            </a:r>
            <a:r>
              <a:rPr kumimoji="1" lang="en-US" altLang="ko-KR" sz="2800" dirty="0" smtClean="0"/>
              <a:t>float(</a:t>
            </a:r>
            <a:r>
              <a:rPr kumimoji="1" lang="ko-KR" altLang="en-US" sz="2800" dirty="0" smtClean="0"/>
              <a:t>실수형</a:t>
            </a:r>
            <a:r>
              <a:rPr kumimoji="1" lang="en-US" altLang="ko-KR" sz="2800" dirty="0" smtClean="0"/>
              <a:t>)</a:t>
            </a:r>
          </a:p>
          <a:p>
            <a:endParaRPr kumimoji="1" lang="en-US" altLang="ko-KR" sz="2800" dirty="0"/>
          </a:p>
          <a:p>
            <a:r>
              <a:rPr kumimoji="1" lang="en-US" altLang="ko-KR" sz="2800" dirty="0" smtClean="0"/>
              <a:t>“</a:t>
            </a:r>
            <a:r>
              <a:rPr kumimoji="1" lang="en-US" altLang="ko-KR" sz="2800" dirty="0" err="1" smtClean="0"/>
              <a:t>Jiyong</a:t>
            </a:r>
            <a:r>
              <a:rPr kumimoji="1" lang="en-US" altLang="ko-KR" sz="2800" dirty="0" smtClean="0"/>
              <a:t> is </a:t>
            </a:r>
            <a:r>
              <a:rPr kumimoji="1" lang="en-US" altLang="ko-KR" sz="2800" dirty="0" err="1" smtClean="0"/>
              <a:t>tutorred</a:t>
            </a:r>
            <a:r>
              <a:rPr kumimoji="1" lang="en-US" altLang="ko-KR" sz="2800" dirty="0" smtClean="0"/>
              <a:t>” =&gt; string(</a:t>
            </a:r>
            <a:r>
              <a:rPr kumimoji="1" lang="ko-KR" altLang="en-US" sz="2800" dirty="0" smtClean="0"/>
              <a:t>문자열</a:t>
            </a:r>
            <a:r>
              <a:rPr kumimoji="1" lang="en-US" altLang="ko-KR" sz="2800" dirty="0" smtClean="0"/>
              <a:t>)</a:t>
            </a:r>
          </a:p>
          <a:p>
            <a:endParaRPr kumimoji="1" lang="en-US" altLang="ko-KR" sz="2800" dirty="0"/>
          </a:p>
          <a:p>
            <a:r>
              <a:rPr kumimoji="1" lang="en-US" altLang="ko-KR" sz="2800" dirty="0" smtClean="0"/>
              <a:t>True, False =&gt; </a:t>
            </a:r>
            <a:r>
              <a:rPr kumimoji="1" lang="en-US" altLang="ko-KR" sz="2800" dirty="0" err="1" smtClean="0"/>
              <a:t>boolean</a:t>
            </a:r>
            <a:r>
              <a:rPr kumimoji="1" lang="en-US" altLang="ko-KR" sz="2800" dirty="0" smtClean="0"/>
              <a:t>(</a:t>
            </a:r>
            <a:r>
              <a:rPr kumimoji="1" lang="ko-KR" altLang="en-US" sz="2800" dirty="0" smtClean="0"/>
              <a:t>불리안</a:t>
            </a:r>
            <a:r>
              <a:rPr kumimoji="1" lang="en-US" altLang="ko-KR" sz="2800" dirty="0" smtClean="0"/>
              <a:t>)</a:t>
            </a:r>
          </a:p>
          <a:p>
            <a:endParaRPr kumimoji="1" lang="en-US" altLang="ko-KR" sz="2800" dirty="0" smtClean="0"/>
          </a:p>
          <a:p>
            <a:r>
              <a:rPr kumimoji="1" lang="ko-KR" altLang="en-US" sz="2800" dirty="0" smtClean="0"/>
              <a:t>등등 </a:t>
            </a:r>
            <a:r>
              <a:rPr kumimoji="1" lang="en-US" altLang="ko-KR" sz="2800" dirty="0" smtClean="0"/>
              <a:t>..</a:t>
            </a:r>
            <a:endParaRPr kumimoji="1"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117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7365305" y="2460958"/>
            <a:ext cx="2137558" cy="2185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??????</a:t>
            </a:r>
            <a:endParaRPr kumimoji="1" lang="ko-KR" altLang="en-US" dirty="0"/>
          </a:p>
        </p:txBody>
      </p:sp>
      <p:sp>
        <p:nvSpPr>
          <p:cNvPr id="5" name="포인트가 10개인 별 4"/>
          <p:cNvSpPr/>
          <p:nvPr/>
        </p:nvSpPr>
        <p:spPr>
          <a:xfrm>
            <a:off x="907545" y="3152897"/>
            <a:ext cx="1045028" cy="1151907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100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952573" y="3728850"/>
            <a:ext cx="5162211" cy="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아래쪽 화살표[D] 8"/>
          <p:cNvSpPr/>
          <p:nvPr/>
        </p:nvSpPr>
        <p:spPr>
          <a:xfrm rot="13770288">
            <a:off x="9457152" y="1489134"/>
            <a:ext cx="626301" cy="11022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텍스트 상자 12"/>
          <p:cNvSpPr txBox="1"/>
          <p:nvPr/>
        </p:nvSpPr>
        <p:spPr>
          <a:xfrm>
            <a:off x="10463548" y="1074903"/>
            <a:ext cx="138531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PROGRAM</a:t>
            </a:r>
            <a:endParaRPr kumimoji="1"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 flipH="1" flipV="1">
            <a:off x="8903702" y="4044089"/>
            <a:ext cx="599161" cy="966322"/>
          </a:xfrm>
          <a:prstGeom prst="straightConnector1">
            <a:avLst/>
          </a:prstGeom>
          <a:ln w="66675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9502863" y="5198301"/>
            <a:ext cx="1344677" cy="58872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name</a:t>
            </a:r>
            <a:endParaRPr kumimoji="1" lang="ko-KR" altLang="en-US" dirty="0"/>
          </a:p>
        </p:txBody>
      </p:sp>
      <p:sp>
        <p:nvSpPr>
          <p:cNvPr id="20" name="구름 모양 설명선[C] 19"/>
          <p:cNvSpPr/>
          <p:nvPr/>
        </p:nvSpPr>
        <p:spPr>
          <a:xfrm>
            <a:off x="1030404" y="1503937"/>
            <a:ext cx="2345379" cy="1648960"/>
          </a:xfrm>
          <a:prstGeom prst="cloudCallou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원하는 거 넣어</a:t>
            </a:r>
            <a:r>
              <a:rPr kumimoji="1" lang="en-US" altLang="ko-KR" dirty="0" smtClean="0"/>
              <a:t>!!</a:t>
            </a:r>
            <a:endParaRPr kumimoji="1" lang="ko-KR" altLang="en-US" dirty="0"/>
          </a:p>
        </p:txBody>
      </p:sp>
      <p:sp>
        <p:nvSpPr>
          <p:cNvPr id="28" name="위로 굽은 화살표[B] 27"/>
          <p:cNvSpPr/>
          <p:nvPr/>
        </p:nvSpPr>
        <p:spPr>
          <a:xfrm rot="5400000">
            <a:off x="1304134" y="3717313"/>
            <a:ext cx="3219189" cy="1421272"/>
          </a:xfrm>
          <a:prstGeom prst="bentUpArrow">
            <a:avLst>
              <a:gd name="adj1" fmla="val 4942"/>
              <a:gd name="adj2" fmla="val 7808"/>
              <a:gd name="adj3" fmla="val 11605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텍스트 상자 28"/>
          <p:cNvSpPr txBox="1"/>
          <p:nvPr/>
        </p:nvSpPr>
        <p:spPr>
          <a:xfrm>
            <a:off x="3701932" y="5705790"/>
            <a:ext cx="2861681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값이 변할 수 있다 </a:t>
            </a:r>
            <a:r>
              <a:rPr kumimoji="1" lang="en-US" altLang="ko-KR" dirty="0" smtClean="0"/>
              <a:t>=&gt;</a:t>
            </a:r>
            <a:r>
              <a:rPr kumimoji="1" lang="ko-KR" altLang="en-US" dirty="0" smtClean="0"/>
              <a:t> 변수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7745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37" y="558141"/>
            <a:ext cx="10332897" cy="5790728"/>
          </a:xfrm>
        </p:spPr>
      </p:pic>
    </p:spTree>
    <p:extLst>
      <p:ext uri="{BB962C8B-B14F-4D97-AF65-F5344CB8AC3E}">
        <p14:creationId xmlns:p14="http://schemas.microsoft.com/office/powerpoint/2010/main" val="204272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40" y="427513"/>
            <a:ext cx="10226944" cy="5731350"/>
          </a:xfrm>
        </p:spPr>
      </p:pic>
    </p:spTree>
    <p:extLst>
      <p:ext uri="{BB962C8B-B14F-4D97-AF65-F5344CB8AC3E}">
        <p14:creationId xmlns:p14="http://schemas.microsoft.com/office/powerpoint/2010/main" val="33814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52" y="479341"/>
            <a:ext cx="10303982" cy="5774524"/>
          </a:xfrm>
        </p:spPr>
      </p:pic>
    </p:spTree>
    <p:extLst>
      <p:ext uri="{BB962C8B-B14F-4D97-AF65-F5344CB8AC3E}">
        <p14:creationId xmlns:p14="http://schemas.microsoft.com/office/powerpoint/2010/main" val="191007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37018" y="2676299"/>
            <a:ext cx="1340922" cy="1293028"/>
          </a:xfrm>
        </p:spPr>
        <p:txBody>
          <a:bodyPr>
            <a:normAutofit/>
          </a:bodyPr>
          <a:lstStyle/>
          <a:p>
            <a:r>
              <a:rPr kumimoji="1" lang="ko-KR" altLang="en-US" sz="6000" dirty="0" smtClean="0"/>
              <a:t>끝</a:t>
            </a:r>
            <a:r>
              <a:rPr kumimoji="1" lang="en-US" altLang="ko-KR" sz="6000" dirty="0" smtClean="0"/>
              <a:t>!!</a:t>
            </a:r>
            <a:endParaRPr kumimoji="1"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06913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77439" y="901532"/>
            <a:ext cx="8610600" cy="1293028"/>
          </a:xfrm>
        </p:spPr>
        <p:txBody>
          <a:bodyPr/>
          <a:lstStyle/>
          <a:p>
            <a:pPr algn="ctr"/>
            <a:r>
              <a:rPr kumimoji="1" lang="en-US" altLang="ko-KR" dirty="0" smtClean="0"/>
              <a:t>“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I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D L E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“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latinLnBrk="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kumimoji="1" lang="ko-KR" altLang="en-US" sz="2800" dirty="0" smtClean="0"/>
              <a:t>음식점</a:t>
            </a:r>
            <a:endParaRPr kumimoji="1" lang="en-US" altLang="ko-KR" sz="2800" dirty="0" smtClean="0"/>
          </a:p>
          <a:p>
            <a:pPr lvl="1" latinLnBrk="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endParaRPr kumimoji="1" lang="en-US" altLang="ko-KR" sz="2800" dirty="0" smtClean="0"/>
          </a:p>
          <a:p>
            <a:pPr lvl="2" latinLnBrk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kumimoji="1" lang="ko-KR" altLang="en-US" sz="2000" dirty="0" smtClean="0"/>
              <a:t>음식을 주문</a:t>
            </a:r>
            <a:endParaRPr kumimoji="1" lang="en-US" altLang="ko-KR" sz="2000" dirty="0" smtClean="0"/>
          </a:p>
          <a:p>
            <a:pPr lvl="2" latinLnBrk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endParaRPr kumimoji="1" lang="en-US" altLang="ko-KR" sz="2000" dirty="0" smtClean="0"/>
          </a:p>
          <a:p>
            <a:pPr marL="1371600" lvl="3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sz="2000" dirty="0" smtClean="0"/>
              <a:t>”</a:t>
            </a:r>
            <a:r>
              <a:rPr kumimoji="1" lang="ko-KR" altLang="en-US" sz="2000" dirty="0" smtClean="0"/>
              <a:t>사장님 여기 대자 하나에 라면사리 </a:t>
            </a:r>
            <a:r>
              <a:rPr kumimoji="1" lang="en-US" altLang="ko-KR" sz="2000" dirty="0" smtClean="0"/>
              <a:t>2</a:t>
            </a:r>
            <a:r>
              <a:rPr kumimoji="1" lang="ko-KR" altLang="en-US" sz="2000" dirty="0" smtClean="0"/>
              <a:t>개 추가요</a:t>
            </a:r>
            <a:r>
              <a:rPr kumimoji="1" lang="en-US" altLang="ko-KR" sz="2000" dirty="0" smtClean="0"/>
              <a:t>.”</a:t>
            </a:r>
          </a:p>
          <a:p>
            <a:pPr marL="1371600" lvl="3" indent="0" latinLnBrk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ko-KR" sz="2000" dirty="0"/>
          </a:p>
          <a:p>
            <a:pPr lvl="2" latinLnBrk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kumimoji="1" lang="ko-KR" altLang="en-US" sz="2000" dirty="0" smtClean="0"/>
              <a:t>요리가 뚝딱뚝딱</a:t>
            </a:r>
            <a:endParaRPr kumimoji="1" lang="en-US" altLang="ko-KR" sz="2000" dirty="0" smtClean="0"/>
          </a:p>
          <a:p>
            <a:pPr marL="1371600" lvl="3" indent="0" latinLnBrk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ko-KR" sz="2000" dirty="0"/>
          </a:p>
          <a:p>
            <a:pPr marL="1371600" lvl="3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sz="2000" dirty="0" smtClean="0"/>
              <a:t>“</a:t>
            </a:r>
            <a:r>
              <a:rPr kumimoji="1" lang="ko-KR" altLang="en-US" sz="2000" dirty="0" smtClean="0"/>
              <a:t>여기 나왔습니다</a:t>
            </a:r>
            <a:r>
              <a:rPr kumimoji="1" lang="en-US" altLang="ko-KR" sz="2000" dirty="0" smtClean="0"/>
              <a:t>~”</a:t>
            </a:r>
          </a:p>
          <a:p>
            <a:pPr lvl="2" latinLnBrk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7455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77439" y="901532"/>
            <a:ext cx="8610600" cy="1293028"/>
          </a:xfrm>
        </p:spPr>
        <p:txBody>
          <a:bodyPr/>
          <a:lstStyle/>
          <a:p>
            <a:pPr algn="ctr"/>
            <a:r>
              <a:rPr kumimoji="1" lang="en-US" altLang="ko-KR" dirty="0" smtClean="0"/>
              <a:t>“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I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D L E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“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latinLnBrk="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kumimoji="1" lang="ko-KR" altLang="en-US" sz="2800" dirty="0" smtClean="0"/>
              <a:t>파이썬</a:t>
            </a:r>
            <a:endParaRPr kumimoji="1" lang="en-US" altLang="ko-KR" sz="2800" dirty="0" smtClean="0"/>
          </a:p>
          <a:p>
            <a:pPr lvl="1" latinLnBrk="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endParaRPr kumimoji="1" lang="en-US" altLang="ko-KR" sz="2800" dirty="0" smtClean="0"/>
          </a:p>
          <a:p>
            <a:pPr lvl="2" latinLnBrk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kumimoji="1" lang="en-US" altLang="ko-KR" sz="2000" dirty="0" smtClean="0"/>
              <a:t>IDLE</a:t>
            </a:r>
          </a:p>
          <a:p>
            <a:pPr lvl="2" latinLnBrk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endParaRPr kumimoji="1" lang="en-US" altLang="ko-KR" sz="2000" dirty="0" smtClean="0"/>
          </a:p>
          <a:p>
            <a:pPr marL="1371600" lvl="3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ko-KR" altLang="en-US" sz="2000" dirty="0" smtClean="0"/>
              <a:t>여기서는 </a:t>
            </a:r>
            <a:r>
              <a:rPr kumimoji="1" lang="en-US" altLang="ko-KR" sz="2000" dirty="0" smtClean="0"/>
              <a:t>print</a:t>
            </a:r>
            <a:r>
              <a:rPr kumimoji="1" lang="ko-KR" altLang="en-US" sz="2000" dirty="0" smtClean="0"/>
              <a:t>를 하고 저기서는 </a:t>
            </a:r>
            <a:r>
              <a:rPr kumimoji="1" lang="en-US" altLang="ko-KR" sz="2000" dirty="0" smtClean="0"/>
              <a:t>for</a:t>
            </a:r>
            <a:r>
              <a:rPr kumimoji="1" lang="ko-KR" altLang="en-US" sz="2000" dirty="0" smtClean="0"/>
              <a:t>를 통해 </a:t>
            </a:r>
            <a:r>
              <a:rPr kumimoji="1" lang="en-US" altLang="ko-KR" sz="2000" dirty="0" smtClean="0"/>
              <a:t>3</a:t>
            </a:r>
            <a:r>
              <a:rPr kumimoji="1" lang="ko-KR" altLang="en-US" sz="2000" dirty="0" smtClean="0"/>
              <a:t>번 반복하고 </a:t>
            </a:r>
            <a:r>
              <a:rPr kumimoji="1" lang="en-US" altLang="ko-KR" sz="2000" dirty="0" smtClean="0"/>
              <a:t>..</a:t>
            </a:r>
            <a:r>
              <a:rPr kumimoji="1" lang="ko-KR" altLang="en-US" sz="2000" dirty="0" smtClean="0"/>
              <a:t> </a:t>
            </a:r>
            <a:endParaRPr kumimoji="1" lang="en-US" altLang="ko-KR" sz="2000" dirty="0" smtClean="0"/>
          </a:p>
          <a:p>
            <a:pPr marL="1371600" lvl="3" indent="0" latinLnBrk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ko-KR" sz="2000" dirty="0"/>
          </a:p>
          <a:p>
            <a:pPr lvl="2" latinLnBrk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kumimoji="1" lang="en-US" altLang="ko-KR" sz="2000" dirty="0" smtClean="0"/>
              <a:t>PYTHON </a:t>
            </a:r>
          </a:p>
          <a:p>
            <a:pPr marL="1371600" lvl="3" indent="0" latinLnBrk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ko-KR" sz="2000" dirty="0"/>
          </a:p>
          <a:p>
            <a:pPr marL="1371600" lvl="3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ko-KR" altLang="en-US" sz="2000" dirty="0" smtClean="0"/>
              <a:t>그 결과는 이거야</a:t>
            </a:r>
            <a:r>
              <a:rPr kumimoji="1" lang="en-US" altLang="ko-KR" sz="2000" dirty="0" smtClean="0"/>
              <a:t>!!</a:t>
            </a:r>
          </a:p>
          <a:p>
            <a:pPr lvl="2" latinLnBrk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6227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5637" y="2676299"/>
            <a:ext cx="11424062" cy="1293028"/>
          </a:xfrm>
        </p:spPr>
        <p:txBody>
          <a:bodyPr>
            <a:normAutofit/>
          </a:bodyPr>
          <a:lstStyle/>
          <a:p>
            <a:pPr algn="ctr"/>
            <a:r>
              <a:rPr kumimoji="1" lang="en-US" altLang="ko-KR" sz="6000" dirty="0" smtClean="0"/>
              <a:t>Interpreter &amp; compiler</a:t>
            </a:r>
            <a:endParaRPr kumimoji="1"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13741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Interpreter(python)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32561" y="2194560"/>
            <a:ext cx="9273639" cy="4024125"/>
          </a:xfrm>
        </p:spPr>
        <p:txBody>
          <a:bodyPr>
            <a:normAutofit/>
          </a:bodyPr>
          <a:lstStyle/>
          <a:p>
            <a:r>
              <a:rPr kumimoji="1" lang="ko-KR" altLang="en-US" sz="3600" dirty="0" smtClean="0"/>
              <a:t>한줄 한줄 </a:t>
            </a:r>
            <a:r>
              <a:rPr kumimoji="1" lang="en-US" altLang="ko-KR" sz="3600" dirty="0" smtClean="0"/>
              <a:t>..</a:t>
            </a:r>
          </a:p>
          <a:p>
            <a:endParaRPr kumimoji="1" lang="en-US" altLang="ko-KR" sz="3600" dirty="0"/>
          </a:p>
          <a:p>
            <a:r>
              <a:rPr kumimoji="1" lang="ko-KR" altLang="en-US" sz="3600" dirty="0" smtClean="0"/>
              <a:t>빠른 번역 </a:t>
            </a:r>
            <a:r>
              <a:rPr kumimoji="1" lang="en-US" altLang="ko-KR" sz="3600" dirty="0" smtClean="0"/>
              <a:t>!</a:t>
            </a:r>
          </a:p>
          <a:p>
            <a:endParaRPr kumimoji="1" lang="en-US" altLang="ko-KR" sz="3600" dirty="0"/>
          </a:p>
          <a:p>
            <a:r>
              <a:rPr kumimoji="1" lang="ko-KR" altLang="en-US" sz="3600" dirty="0" smtClean="0"/>
              <a:t>느린 실행 </a:t>
            </a:r>
            <a:r>
              <a:rPr kumimoji="1" lang="en-US" altLang="ko-KR" sz="3600" dirty="0" smtClean="0"/>
              <a:t>..</a:t>
            </a:r>
            <a:endParaRPr kumimoji="1"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332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비행기 구름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비행기 구름</Template>
  <TotalTime>73</TotalTime>
  <Words>193</Words>
  <Application>Microsoft Macintosh PowerPoint</Application>
  <PresentationFormat>와이드스크린</PresentationFormat>
  <Paragraphs>65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맑은 고딕</vt:lpstr>
      <vt:lpstr>Arial</vt:lpstr>
      <vt:lpstr>Century Gothic</vt:lpstr>
      <vt:lpstr>Mangal</vt:lpstr>
      <vt:lpstr>Wingdings</vt:lpstr>
      <vt:lpstr>비행기 구름</vt:lpstr>
      <vt:lpstr>파이썬 설치 및 작동</vt:lpstr>
      <vt:lpstr>PowerPoint 프레젠테이션</vt:lpstr>
      <vt:lpstr>PowerPoint 프레젠테이션</vt:lpstr>
      <vt:lpstr>PowerPoint 프레젠테이션</vt:lpstr>
      <vt:lpstr>끝!!</vt:lpstr>
      <vt:lpstr>“ I D L E “</vt:lpstr>
      <vt:lpstr>“ I D L E “</vt:lpstr>
      <vt:lpstr>Interpreter &amp; compiler</vt:lpstr>
      <vt:lpstr>Interpreter(python)</vt:lpstr>
      <vt:lpstr>compiler(c)</vt:lpstr>
      <vt:lpstr>실습 (print, input)</vt:lpstr>
      <vt:lpstr>그전에 ….   변수?</vt:lpstr>
      <vt:lpstr>변수(variable)</vt:lpstr>
      <vt:lpstr>이름 + 값 + (변수형)</vt:lpstr>
      <vt:lpstr>변수(variable) - 이름</vt:lpstr>
      <vt:lpstr>변수(variable) – 값(변수형)</vt:lpstr>
      <vt:lpstr>PowerPoint 프레젠테이션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설치 및 작동</dc:title>
  <dc:creator>김진우</dc:creator>
  <cp:lastModifiedBy>김진우</cp:lastModifiedBy>
  <cp:revision>6</cp:revision>
  <dcterms:created xsi:type="dcterms:W3CDTF">2017-03-25T09:07:19Z</dcterms:created>
  <dcterms:modified xsi:type="dcterms:W3CDTF">2018-10-21T09:14:01Z</dcterms:modified>
</cp:coreProperties>
</file>