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0"/>
    <p:restoredTop sz="94692"/>
  </p:normalViewPr>
  <p:slideViewPr>
    <p:cSldViewPr snapToGrid="0" snapToObjects="1">
      <p:cViewPr varScale="1">
        <p:scale>
          <a:sx n="55" d="100"/>
          <a:sy n="55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1A475-694A-3F49-97A4-3A96A976E4BD}" type="datetimeFigureOut">
              <a:rPr kumimoji="1" lang="ko-KR" altLang="en-US" smtClean="0"/>
              <a:t>2018. 10. 28.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111F-8785-5F4E-B8C8-158E5CFC8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86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스트링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리스트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SKKU TUTOR </a:t>
            </a:r>
            <a:r>
              <a:rPr kumimoji="1" lang="ko-KR" altLang="en-US" dirty="0" smtClean="0"/>
              <a:t>김진우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4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[ M : ] , [ : N ]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[ M : ] =&gt; M</a:t>
            </a:r>
            <a:r>
              <a:rPr kumimoji="1" lang="ko-KR" altLang="en-US" dirty="0" smtClean="0"/>
              <a:t>번째부터 끝까지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	“BOXING”[ 2 : ] == 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 smtClean="0"/>
              <a:t>[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 ] =&gt; </a:t>
            </a:r>
            <a:r>
              <a:rPr kumimoji="1" lang="ko-KR" altLang="en-US" dirty="0" smtClean="0"/>
              <a:t>처음부터 </a:t>
            </a:r>
            <a:r>
              <a:rPr kumimoji="1" lang="en-US" altLang="ko-KR" dirty="0" smtClean="0"/>
              <a:t>N-1</a:t>
            </a:r>
            <a:r>
              <a:rPr kumimoji="1" lang="ko-KR" altLang="en-US" dirty="0" smtClean="0"/>
              <a:t>번째까지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“</a:t>
            </a:r>
            <a:r>
              <a:rPr kumimoji="1" lang="en-US" altLang="ko-KR" dirty="0"/>
              <a:t>BOXING”[ </a:t>
            </a:r>
            <a:r>
              <a:rPr kumimoji="1" lang="en-US" altLang="ko-KR" dirty="0" smtClean="0"/>
              <a:t>: 4 </a:t>
            </a:r>
            <a:r>
              <a:rPr kumimoji="1" lang="en-US" altLang="ko-KR" dirty="0"/>
              <a:t>] == 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4481514" y="4647143"/>
            <a:ext cx="11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“BOXI”</a:t>
            </a:r>
            <a:endParaRPr kumimoji="1" lang="ko-KR" altLang="en-US" sz="24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4481514" y="3056468"/>
            <a:ext cx="11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“XING”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5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이게 무슨 의미가 있니</a:t>
            </a:r>
            <a:r>
              <a:rPr kumimoji="1" lang="en-US" altLang="ko-KR" dirty="0" smtClean="0"/>
              <a:t>?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그래도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63817"/>
            <a:ext cx="9601200" cy="250516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982132"/>
            <a:ext cx="2013727" cy="11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 = “</a:t>
            </a:r>
            <a:r>
              <a:rPr kumimoji="1" lang="en-US" altLang="ko-KR" dirty="0" err="1" smtClean="0"/>
              <a:t>Pythong</a:t>
            </a:r>
            <a:r>
              <a:rPr kumimoji="1" lang="en-US" altLang="ko-KR" dirty="0" smtClean="0"/>
              <a:t>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[ -4 : ]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/>
              <a:t>	“</a:t>
            </a:r>
            <a:r>
              <a:rPr kumimoji="1" lang="en-US" altLang="ko-KR" dirty="0" err="1" smtClean="0"/>
              <a:t>hong</a:t>
            </a:r>
            <a:r>
              <a:rPr kumimoji="1" lang="en-US" altLang="ko-KR" dirty="0" smtClean="0"/>
              <a:t>” =&gt; </a:t>
            </a:r>
            <a:r>
              <a:rPr kumimoji="1" lang="ko-KR" altLang="en-US" dirty="0" smtClean="0"/>
              <a:t>뒤에서부터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글자</a:t>
            </a:r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[ : -5 ]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Py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뒤에서부터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글자 빼고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74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Sting Methods(Functions)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584450"/>
            <a:ext cx="7899400" cy="3263900"/>
          </a:xfrm>
        </p:spPr>
      </p:pic>
    </p:spTree>
    <p:extLst>
      <p:ext uri="{BB962C8B-B14F-4D97-AF65-F5344CB8AC3E}">
        <p14:creationId xmlns:p14="http://schemas.microsoft.com/office/powerpoint/2010/main" val="559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Chained Methods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2838450"/>
            <a:ext cx="6794500" cy="2755900"/>
          </a:xfrm>
        </p:spPr>
      </p:pic>
    </p:spTree>
    <p:extLst>
      <p:ext uri="{BB962C8B-B14F-4D97-AF65-F5344CB8AC3E}">
        <p14:creationId xmlns:p14="http://schemas.microsoft.com/office/powerpoint/2010/main" val="11553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</a:t>
            </a:r>
            <a:r>
              <a:rPr kumimoji="1" lang="en-US" altLang="ko-KR" dirty="0" err="1" smtClean="0"/>
              <a:t>f</a:t>
            </a:r>
            <a:r>
              <a:rPr kumimoji="1" lang="en-US" altLang="ko-KR" dirty="0" smtClean="0"/>
              <a:t>) Numeric Methods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73" y="3017699"/>
            <a:ext cx="2841625" cy="164161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41" y="2992750"/>
            <a:ext cx="2910394" cy="165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6" y="2992750"/>
            <a:ext cx="2816224" cy="16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The Most Important Thing is ..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3286126"/>
            <a:ext cx="9601196" cy="25897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ko-KR" sz="9600" b="1" dirty="0" smtClean="0">
                <a:solidFill>
                  <a:srgbClr val="FF0000"/>
                </a:solidFill>
              </a:rPr>
              <a:t>GOOGLING</a:t>
            </a:r>
            <a:endParaRPr kumimoji="1" lang="ko-KR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  <a:r>
              <a:rPr kumimoji="1" lang="ko-KR" altLang="en-US" dirty="0" smtClean="0"/>
              <a:t>은 문자들을 나열한 것</a:t>
            </a:r>
            <a:r>
              <a:rPr kumimoji="1" lang="en-US" altLang="ko-KR" dirty="0" smtClean="0"/>
              <a:t>!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다른 것들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문자열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등등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도 나열하고 싶다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한곳에 넣고 싶다</a:t>
            </a:r>
            <a:r>
              <a:rPr kumimoji="1" lang="en-US" altLang="ko-KR" dirty="0" smtClean="0"/>
              <a:t>!!!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우리가 필요한 건 뭐</a:t>
            </a:r>
            <a:r>
              <a:rPr kumimoji="1"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21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 Example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3651250"/>
            <a:ext cx="6654800" cy="1130300"/>
          </a:xfrm>
        </p:spPr>
      </p:pic>
    </p:spTree>
    <p:extLst>
      <p:ext uri="{BB962C8B-B14F-4D97-AF65-F5344CB8AC3E}">
        <p14:creationId xmlns:p14="http://schemas.microsoft.com/office/powerpoint/2010/main" val="708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 Indices and Slices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/>
              <a:t>String</a:t>
            </a:r>
            <a:r>
              <a:rPr kumimoji="1" lang="ko-KR" altLang="en-US" sz="3200" dirty="0" smtClean="0"/>
              <a:t>과 똑같음</a:t>
            </a:r>
            <a:endParaRPr kumimoji="1" lang="en-US" altLang="ko-KR" sz="32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/>
              <a:t>But </a:t>
            </a:r>
            <a:r>
              <a:rPr kumimoji="1" lang="ko-KR" altLang="en-US" sz="3200" dirty="0" smtClean="0"/>
              <a:t>그 결과가 </a:t>
            </a:r>
            <a:r>
              <a:rPr kumimoji="1" lang="en-US" altLang="ko-KR" sz="3200" dirty="0" smtClean="0"/>
              <a:t>List</a:t>
            </a:r>
            <a:r>
              <a:rPr kumimoji="1" lang="ko-KR" altLang="en-US" sz="3200" dirty="0" smtClean="0"/>
              <a:t>로 나온다는 점이 다름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21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복습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IDLE</a:t>
            </a:r>
          </a:p>
          <a:p>
            <a:r>
              <a:rPr kumimoji="1" lang="en-US" altLang="ko-KR" dirty="0" smtClean="0"/>
              <a:t>Compiler vs Interpreter</a:t>
            </a:r>
          </a:p>
          <a:p>
            <a:r>
              <a:rPr kumimoji="1" lang="en-US" altLang="ko-KR" dirty="0" smtClean="0"/>
              <a:t>Print</a:t>
            </a:r>
          </a:p>
          <a:p>
            <a:r>
              <a:rPr kumimoji="1" lang="en-US" altLang="ko-KR" dirty="0" smtClean="0"/>
              <a:t>Input</a:t>
            </a:r>
          </a:p>
          <a:p>
            <a:r>
              <a:rPr kumimoji="1" lang="en-US" altLang="ko-KR" dirty="0" smtClean="0"/>
              <a:t>Variable</a:t>
            </a:r>
          </a:p>
          <a:p>
            <a:r>
              <a:rPr kumimoji="1" lang="en-US" altLang="ko-KR" dirty="0" smtClean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39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List Indices and Slices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17800"/>
            <a:ext cx="7429500" cy="2997200"/>
          </a:xfrm>
        </p:spPr>
      </p:pic>
    </p:spTree>
    <p:extLst>
      <p:ext uri="{BB962C8B-B14F-4D97-AF65-F5344CB8AC3E}">
        <p14:creationId xmlns:p14="http://schemas.microsoft.com/office/powerpoint/2010/main" val="1214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 Methods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79" y="2557462"/>
            <a:ext cx="7925184" cy="3561471"/>
          </a:xfrm>
        </p:spPr>
      </p:pic>
    </p:spTree>
    <p:extLst>
      <p:ext uri="{BB962C8B-B14F-4D97-AF65-F5344CB8AC3E}">
        <p14:creationId xmlns:p14="http://schemas.microsoft.com/office/powerpoint/2010/main" val="1309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 Methods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44" y="2557463"/>
            <a:ext cx="8365534" cy="3614737"/>
          </a:xfrm>
        </p:spPr>
      </p:pic>
    </p:spTree>
    <p:extLst>
      <p:ext uri="{BB962C8B-B14F-4D97-AF65-F5344CB8AC3E}">
        <p14:creationId xmlns:p14="http://schemas.microsoft.com/office/powerpoint/2010/main" val="5874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Again, The Most Important Thing is ..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3286126"/>
            <a:ext cx="9601196" cy="25897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ko-KR" sz="9600" b="1" dirty="0" smtClean="0">
                <a:solidFill>
                  <a:srgbClr val="FF0000"/>
                </a:solidFill>
              </a:rPr>
              <a:t>GOOGLING</a:t>
            </a:r>
            <a:endParaRPr kumimoji="1" lang="ko-KR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smtClean="0"/>
              <a:t>1.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”</a:t>
            </a:r>
            <a:r>
              <a:rPr kumimoji="1" lang="ko-KR" altLang="en-US" sz="2000" dirty="0" smtClean="0"/>
              <a:t>찬영</a:t>
            </a:r>
            <a:r>
              <a:rPr kumimoji="1" lang="en-US" altLang="ko-KR" sz="2000" dirty="0" smtClean="0"/>
              <a:t>”,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“</a:t>
            </a:r>
            <a:r>
              <a:rPr kumimoji="1" lang="ko-KR" altLang="en-US" sz="2000" dirty="0" smtClean="0"/>
              <a:t>도연</a:t>
            </a:r>
            <a:r>
              <a:rPr kumimoji="1" lang="en-US" altLang="ko-KR" sz="2000" dirty="0" smtClean="0"/>
              <a:t>”</a:t>
            </a:r>
            <a:r>
              <a:rPr kumimoji="1" lang="ko-KR" altLang="en-US" sz="2000" dirty="0" smtClean="0"/>
              <a:t>을 담는 변수 </a:t>
            </a:r>
            <a:r>
              <a:rPr kumimoji="1" lang="en-US" altLang="ko-KR" sz="2000" dirty="0" smtClean="0"/>
              <a:t>2</a:t>
            </a:r>
            <a:r>
              <a:rPr kumimoji="1" lang="ko-KR" altLang="en-US" sz="2000" dirty="0" smtClean="0"/>
              <a:t>개를 지정 </a:t>
            </a:r>
            <a:r>
              <a:rPr kumimoji="1" lang="en-US" altLang="ko-KR" sz="2000" dirty="0" smtClean="0"/>
              <a:t>(</a:t>
            </a:r>
            <a:r>
              <a:rPr kumimoji="1" lang="ko-KR" altLang="en-US" sz="2000" dirty="0" smtClean="0"/>
              <a:t>변수명은 의미있게 마음대로</a:t>
            </a:r>
            <a:r>
              <a:rPr kumimoji="1" lang="en-US" altLang="ko-KR" sz="2000" dirty="0" smtClean="0"/>
              <a:t>)</a:t>
            </a:r>
            <a:endParaRPr kumimoji="1"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smtClean="0"/>
              <a:t>2.</a:t>
            </a:r>
            <a:r>
              <a:rPr kumimoji="1" lang="ko-KR" altLang="en-US" sz="2000" dirty="0" smtClean="0"/>
              <a:t> 찬영과 도연의 출생년도를 담는 변수 </a:t>
            </a:r>
            <a:r>
              <a:rPr kumimoji="1" lang="en-US" altLang="ko-KR" sz="2000" dirty="0" smtClean="0"/>
              <a:t>2</a:t>
            </a:r>
            <a:r>
              <a:rPr kumimoji="1" lang="ko-KR" altLang="en-US" sz="2000" dirty="0" smtClean="0"/>
              <a:t>개를 지정</a:t>
            </a:r>
            <a:endParaRPr kumimoji="1"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smtClean="0"/>
              <a:t>3.</a:t>
            </a:r>
            <a:r>
              <a:rPr kumimoji="1" lang="ko-KR" altLang="en-US" sz="2000" dirty="0" smtClean="0"/>
              <a:t> 올해가 몇년인지를 담는 변수를 지정</a:t>
            </a:r>
            <a:endParaRPr kumimoji="1"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smtClean="0"/>
              <a:t>4.</a:t>
            </a:r>
            <a:r>
              <a:rPr kumimoji="1" lang="ko-KR" altLang="en-US" sz="2000" dirty="0" smtClean="0"/>
              <a:t> 사용자에게 올해가 몇년인지에 대한 값을 입력</a:t>
            </a:r>
            <a:r>
              <a:rPr kumimoji="1" lang="en-US" altLang="ko-KR" sz="2000" dirty="0" smtClean="0"/>
              <a:t>(input)</a:t>
            </a:r>
            <a:r>
              <a:rPr kumimoji="1" lang="ko-KR" altLang="en-US" sz="2000" dirty="0" smtClean="0"/>
              <a:t>받음</a:t>
            </a:r>
            <a:endParaRPr kumimoji="1"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5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변수를 이용하여 다음의 결과값을 출력</a:t>
            </a:r>
            <a:r>
              <a:rPr kumimoji="1" lang="en-US" altLang="ko-KR" sz="2000" dirty="0" smtClean="0"/>
              <a:t>(print)</a:t>
            </a:r>
            <a:r>
              <a:rPr kumimoji="1" lang="ko-KR" altLang="en-US" sz="2000" dirty="0" smtClean="0"/>
              <a:t> </a:t>
            </a:r>
            <a:r>
              <a:rPr kumimoji="1" lang="mr-IN" altLang="ko-KR" sz="2000" dirty="0" smtClean="0"/>
              <a:t>–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concatenation </a:t>
            </a:r>
            <a:r>
              <a:rPr kumimoji="1" lang="ko-KR" altLang="en-US" sz="2000" dirty="0" smtClean="0"/>
              <a:t>이용</a:t>
            </a:r>
            <a:endParaRPr kumimoji="1"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1800" dirty="0" smtClean="0"/>
              <a:t>“@@@@</a:t>
            </a:r>
            <a:r>
              <a:rPr kumimoji="1" lang="ko-KR" altLang="en-US" sz="1800" dirty="0" smtClean="0"/>
              <a:t>년</a:t>
            </a:r>
            <a:r>
              <a:rPr kumimoji="1" lang="ko-KR" altLang="en-US" sz="1800" dirty="0"/>
              <a:t> </a:t>
            </a:r>
            <a:r>
              <a:rPr kumimoji="1" lang="ko-KR" altLang="en-US" sz="1800" dirty="0" smtClean="0"/>
              <a:t>찬영의 나이는 </a:t>
            </a:r>
            <a:r>
              <a:rPr kumimoji="1" lang="en-US" altLang="ko-KR" sz="1800" dirty="0" smtClean="0"/>
              <a:t>##</a:t>
            </a:r>
            <a:r>
              <a:rPr kumimoji="1" lang="ko-KR" altLang="en-US" sz="1800" smtClean="0"/>
              <a:t>이고 도연의 </a:t>
            </a:r>
            <a:r>
              <a:rPr kumimoji="1" lang="ko-KR" altLang="en-US" sz="1800" dirty="0" smtClean="0"/>
              <a:t>나이는 </a:t>
            </a:r>
            <a:r>
              <a:rPr kumimoji="1" lang="en-US" altLang="ko-KR" sz="1800" dirty="0" smtClean="0"/>
              <a:t>$$</a:t>
            </a:r>
            <a:r>
              <a:rPr kumimoji="1" lang="ko-KR" altLang="en-US" sz="1800" dirty="0" smtClean="0"/>
              <a:t>이다</a:t>
            </a:r>
            <a:r>
              <a:rPr kumimoji="1" lang="en-US" altLang="ko-KR" sz="1800" dirty="0" smtClean="0"/>
              <a:t>.”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>(</a:t>
            </a:r>
            <a:r>
              <a:rPr kumimoji="1" lang="ko-KR" altLang="en-US" sz="1800" dirty="0" smtClean="0"/>
              <a:t>한국 나이</a:t>
            </a:r>
            <a:r>
              <a:rPr kumimoji="1" lang="en-US" altLang="ko-KR" sz="1800" dirty="0" smtClean="0"/>
              <a:t>)</a:t>
            </a:r>
            <a:r>
              <a:rPr kumimoji="1" lang="ko-KR" altLang="en-US" sz="1800" dirty="0" smtClean="0"/>
              <a:t> 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54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Concatenate + 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Print (</a:t>
            </a:r>
            <a:r>
              <a:rPr kumimoji="1" lang="ko-KR" altLang="en-US" dirty="0" smtClean="0"/>
              <a:t> 문자열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r>
              <a:rPr kumimoji="1" lang="en-US" altLang="ko-KR" dirty="0" smtClean="0"/>
              <a:t>2)</a:t>
            </a:r>
          </a:p>
          <a:p>
            <a:pPr marL="457200" lvl="1" indent="0">
              <a:buNone/>
            </a:pP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Print( “Hello ” + “World”) 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 smtClean="0"/>
              <a:t>=&gt; “Hello World”</a:t>
            </a:r>
          </a:p>
          <a:p>
            <a:r>
              <a:rPr kumimoji="1" lang="en-US" altLang="ko-KR" dirty="0" smtClean="0"/>
              <a:t>Print ( </a:t>
            </a:r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숫자</a:t>
            </a:r>
            <a:r>
              <a:rPr kumimoji="1" lang="en-US" altLang="ko-KR" dirty="0" smtClean="0"/>
              <a:t>)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Print(”Age:  ” + 3) (x) // Print(“Age: “ + </a:t>
            </a:r>
            <a:r>
              <a:rPr kumimoji="1" lang="en-US" altLang="ko-KR" dirty="0" err="1" smtClean="0">
                <a:solidFill>
                  <a:srgbClr val="FF0000"/>
                </a:solidFill>
              </a:rPr>
              <a:t>str</a:t>
            </a:r>
            <a:r>
              <a:rPr kumimoji="1" lang="en-US" altLang="ko-KR" dirty="0" smtClean="0"/>
              <a:t>(3))</a:t>
            </a:r>
          </a:p>
          <a:p>
            <a:pPr marL="457200" lvl="1" indent="0">
              <a:buNone/>
            </a:pPr>
            <a:r>
              <a:rPr kumimoji="1" lang="en-US" altLang="ko-KR" dirty="0" smtClean="0"/>
              <a:t>	=&gt; “Age: 3”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String(</a:t>
            </a:r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말 그대로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문자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들을 </a:t>
            </a:r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열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거한 거</a:t>
            </a:r>
            <a:endParaRPr kumimoji="1" lang="en-US" altLang="ko-KR" dirty="0" smtClean="0"/>
          </a:p>
          <a:p>
            <a:r>
              <a:rPr kumimoji="1" lang="en-US" altLang="ko-KR" dirty="0" smtClean="0"/>
              <a:t>’a’, ‘b’, ‘c’,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 =&gt; character</a:t>
            </a:r>
          </a:p>
          <a:p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abc</a:t>
            </a:r>
            <a:r>
              <a:rPr kumimoji="1" lang="en-US" altLang="ko-KR" dirty="0" smtClean="0"/>
              <a:t>”, “hello”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 =&gt; characters =&gt; string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”</a:t>
            </a:r>
            <a:r>
              <a:rPr kumimoji="1" lang="en-US" altLang="ko-KR" dirty="0" err="1" smtClean="0"/>
              <a:t>abc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의 경우 </a:t>
            </a:r>
            <a:r>
              <a:rPr kumimoji="1" lang="en-US" altLang="ko-KR" dirty="0" err="1" smtClean="0"/>
              <a:t>abc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하나로 존재하는 것이 아니라 </a:t>
            </a:r>
            <a:r>
              <a:rPr kumimoji="1" lang="en-US" altLang="ko-KR" dirty="0" err="1" smtClean="0"/>
              <a:t>a,b,c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모여서 만들어진 것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파이썬이 그렇게 해주는 거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아주 좋은 거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문자열 뽀개기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“slices and indices”</a:t>
            </a:r>
          </a:p>
          <a:p>
            <a:pPr marL="457200" lvl="1" indent="0">
              <a:buNone/>
            </a:pPr>
            <a:r>
              <a:rPr kumimoji="1" lang="ko-KR" altLang="en-US" dirty="0"/>
              <a:t>여기서 나는 </a:t>
            </a:r>
            <a:r>
              <a:rPr kumimoji="1" lang="en-US" altLang="ko-KR" dirty="0"/>
              <a:t>“and”</a:t>
            </a:r>
            <a:r>
              <a:rPr kumimoji="1" lang="ko-KR" altLang="en-US" dirty="0"/>
              <a:t>만 갖고 싶어</a:t>
            </a:r>
            <a:r>
              <a:rPr kumimoji="1" lang="en-US" altLang="ko-KR" dirty="0"/>
              <a:t>!</a:t>
            </a:r>
          </a:p>
          <a:p>
            <a:pPr marL="457200" lvl="1" indent="0">
              <a:buNone/>
            </a:pPr>
            <a:endParaRPr kumimoji="1" lang="en-US" altLang="ko-KR" dirty="0" smtClean="0"/>
          </a:p>
          <a:p>
            <a:r>
              <a:rPr kumimoji="1" lang="en-US" altLang="ko-KR" dirty="0" smtClean="0"/>
              <a:t>“I’m 22 years old”</a:t>
            </a:r>
          </a:p>
          <a:p>
            <a:pPr marL="0" lvl="1" indent="0">
              <a:buNone/>
            </a:pP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여기서 </a:t>
            </a:r>
            <a:r>
              <a:rPr kumimoji="1" lang="ko-KR" altLang="en-US" dirty="0"/>
              <a:t>나는 </a:t>
            </a:r>
            <a:r>
              <a:rPr kumimoji="1" lang="en-US" altLang="ko-KR" dirty="0" smtClean="0"/>
              <a:t>“22”</a:t>
            </a:r>
            <a:r>
              <a:rPr kumimoji="1" lang="ko-KR" altLang="en-US" dirty="0"/>
              <a:t>만 갖고 싶어</a:t>
            </a:r>
            <a:r>
              <a:rPr kumimoji="1" lang="en-US" altLang="ko-KR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7968343" y="3443844"/>
            <a:ext cx="292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 smtClean="0"/>
              <a:t>HOW?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3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우리와는 조금 다른 순서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86363"/>
            <a:ext cx="9601200" cy="2060075"/>
          </a:xfrm>
        </p:spPr>
      </p:pic>
      <p:sp>
        <p:nvSpPr>
          <p:cNvPr id="6" name="액자 5"/>
          <p:cNvSpPr/>
          <p:nvPr/>
        </p:nvSpPr>
        <p:spPr>
          <a:xfrm>
            <a:off x="1674421" y="4583875"/>
            <a:ext cx="475013" cy="54626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[ M : N]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</a:t>
            </a:r>
            <a:r>
              <a:rPr kumimoji="1" lang="ko-KR" altLang="en-US" dirty="0" smtClean="0"/>
              <a:t>번째부터 </a:t>
            </a:r>
            <a:r>
              <a:rPr kumimoji="1" lang="en-US" altLang="ko-KR" dirty="0" smtClean="0">
                <a:solidFill>
                  <a:srgbClr val="FF0000"/>
                </a:solidFill>
              </a:rPr>
              <a:t>N-1</a:t>
            </a:r>
            <a:r>
              <a:rPr kumimoji="1" lang="ko-KR" altLang="en-US" dirty="0" smtClean="0"/>
              <a:t>번째까지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Why N-1 ?</a:t>
            </a:r>
          </a:p>
          <a:p>
            <a:pPr marL="0" indent="0">
              <a:buNone/>
            </a:pPr>
            <a:r>
              <a:rPr kumimoji="1" lang="en-US" altLang="ko-KR" dirty="0" smtClean="0"/>
              <a:t>	=&gt; </a:t>
            </a:r>
            <a:r>
              <a:rPr kumimoji="1" lang="ko-KR" altLang="en-US" dirty="0" smtClean="0"/>
              <a:t>잘은 모르겠지만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[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 : j ], </a:t>
            </a:r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[ j : k ] 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이런 상황 때문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2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Str</a:t>
            </a:r>
            <a:r>
              <a:rPr kumimoji="1" lang="en-US" altLang="ko-KR" dirty="0" smtClean="0"/>
              <a:t>[ 2 : 7 ]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200400"/>
            <a:ext cx="8763000" cy="2032000"/>
          </a:xfrm>
        </p:spPr>
      </p:pic>
    </p:spTree>
    <p:extLst>
      <p:ext uri="{BB962C8B-B14F-4D97-AF65-F5344CB8AC3E}">
        <p14:creationId xmlns:p14="http://schemas.microsoft.com/office/powerpoint/2010/main" val="18238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205</TotalTime>
  <Words>377</Words>
  <Application>Microsoft Macintosh PowerPoint</Application>
  <PresentationFormat>와이드스크린</PresentationFormat>
  <Paragraphs>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돋움</vt:lpstr>
      <vt:lpstr>맑은 고딕</vt:lpstr>
      <vt:lpstr>바탕</vt:lpstr>
      <vt:lpstr>Arial</vt:lpstr>
      <vt:lpstr>Garamond</vt:lpstr>
      <vt:lpstr>Mangal</vt:lpstr>
      <vt:lpstr>자연주의</vt:lpstr>
      <vt:lpstr>스트링, 리스트</vt:lpstr>
      <vt:lpstr>복습!</vt:lpstr>
      <vt:lpstr>실습</vt:lpstr>
      <vt:lpstr>Concatenate + a</vt:lpstr>
      <vt:lpstr>String(문자열)</vt:lpstr>
      <vt:lpstr>문자열 뽀개기</vt:lpstr>
      <vt:lpstr>우리와는 조금 다른 순서…</vt:lpstr>
      <vt:lpstr>[ M : N]</vt:lpstr>
      <vt:lpstr>Str[ 2 : 7 ]</vt:lpstr>
      <vt:lpstr>[ M : ] , [ : N ]</vt:lpstr>
      <vt:lpstr>이게 무슨 의미가 있니? 그래도 …</vt:lpstr>
      <vt:lpstr>Str = “Pythong”</vt:lpstr>
      <vt:lpstr>Sting Methods(Functions)</vt:lpstr>
      <vt:lpstr>Chained Methods</vt:lpstr>
      <vt:lpstr>cf) Numeric Methods</vt:lpstr>
      <vt:lpstr>The Most Important Thing is ..</vt:lpstr>
      <vt:lpstr>List</vt:lpstr>
      <vt:lpstr>List Example</vt:lpstr>
      <vt:lpstr>List Indices and Slices</vt:lpstr>
      <vt:lpstr>List Indices and Slices</vt:lpstr>
      <vt:lpstr>List Methods</vt:lpstr>
      <vt:lpstr>List Methods</vt:lpstr>
      <vt:lpstr>Again, The Most Important Thing is ..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스트링, 리스트</dc:title>
  <dc:creator>김진우</dc:creator>
  <cp:lastModifiedBy>김진우</cp:lastModifiedBy>
  <cp:revision>15</cp:revision>
  <dcterms:created xsi:type="dcterms:W3CDTF">2017-04-04T13:47:56Z</dcterms:created>
  <dcterms:modified xsi:type="dcterms:W3CDTF">2018-10-28T12:42:57Z</dcterms:modified>
</cp:coreProperties>
</file>