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8"/>
    <p:restoredTop sz="94689"/>
  </p:normalViewPr>
  <p:slideViewPr>
    <p:cSldViewPr snapToGrid="0" snapToObjects="1">
      <p:cViewPr varScale="1">
        <p:scale>
          <a:sx n="57" d="100"/>
          <a:sy n="57" d="100"/>
        </p:scale>
        <p:origin x="20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2031-78C9-6E42-B88B-E07F11A0FB03}" type="datetimeFigureOut">
              <a:rPr kumimoji="1" lang="ko-KR" altLang="en-US" smtClean="0"/>
              <a:t>2017. 3. 20.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2745-80B9-0C44-92D8-F8A6CE9531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55849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프로그래밍이란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54955" y="4264424"/>
            <a:ext cx="8825658" cy="861420"/>
          </a:xfrm>
        </p:spPr>
        <p:txBody>
          <a:bodyPr/>
          <a:lstStyle/>
          <a:p>
            <a:pPr algn="r"/>
            <a:r>
              <a:rPr kumimoji="1" lang="en-US" altLang="ko-KR" dirty="0" smtClean="0"/>
              <a:t>SKKU TUTORING </a:t>
            </a:r>
            <a:r>
              <a:rPr kumimoji="1" lang="ko-KR" altLang="en-US" dirty="0" smtClean="0"/>
              <a:t>김진우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8998" y="3218220"/>
            <a:ext cx="9404723" cy="1400530"/>
          </a:xfrm>
        </p:spPr>
        <p:txBody>
          <a:bodyPr/>
          <a:lstStyle/>
          <a:p>
            <a:r>
              <a:rPr kumimoji="1" lang="ko-KR" altLang="en-US" dirty="0" smtClean="0"/>
              <a:t>프로그래밍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명령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지시하는 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0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816776"/>
            <a:ext cx="10549713" cy="1400530"/>
          </a:xfrm>
        </p:spPr>
        <p:txBody>
          <a:bodyPr/>
          <a:lstStyle/>
          <a:p>
            <a:pPr algn="ctr"/>
            <a:r>
              <a:rPr kumimoji="1" lang="ko-KR" altLang="en-US" sz="6600" dirty="0" smtClean="0"/>
              <a:t>언어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962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816776"/>
            <a:ext cx="10549713" cy="1400530"/>
          </a:xfrm>
        </p:spPr>
        <p:txBody>
          <a:bodyPr/>
          <a:lstStyle/>
          <a:p>
            <a:pPr algn="ctr"/>
            <a:r>
              <a:rPr kumimoji="1" lang="ko-KR" altLang="en-US" sz="6600" dirty="0" smtClean="0"/>
              <a:t>말</a:t>
            </a:r>
            <a:r>
              <a:rPr kumimoji="1" lang="en-US" altLang="ko-KR" sz="6600" dirty="0" smtClean="0"/>
              <a:t>(</a:t>
            </a:r>
            <a:r>
              <a:rPr kumimoji="1" lang="ko-KR" altLang="en-US" sz="6600" dirty="0" smtClean="0"/>
              <a:t>약속</a:t>
            </a:r>
            <a:r>
              <a:rPr kumimoji="1" lang="en-US" altLang="ko-KR" sz="6600" dirty="0" smtClean="0"/>
              <a:t>)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3183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2013889"/>
            <a:ext cx="9404723" cy="1400530"/>
          </a:xfrm>
        </p:spPr>
        <p:txBody>
          <a:bodyPr/>
          <a:lstStyle/>
          <a:p>
            <a:pPr algn="ctr"/>
            <a:r>
              <a:rPr kumimoji="1" lang="ko-KR" altLang="en-US" sz="5400" dirty="0" smtClean="0"/>
              <a:t>컴퓨터 프로그래밍 언어</a:t>
            </a:r>
            <a:endParaRPr kumimoji="1"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0" y="3704351"/>
            <a:ext cx="8946541" cy="1625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3600" dirty="0" smtClean="0"/>
              <a:t>컴식이한테 뭐 시킬 때 쓰는 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08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2052918"/>
            <a:ext cx="9404723" cy="1400530"/>
          </a:xfrm>
        </p:spPr>
        <p:txBody>
          <a:bodyPr/>
          <a:lstStyle/>
          <a:p>
            <a:pPr algn="ctr"/>
            <a:r>
              <a:rPr kumimoji="1" lang="ko-KR" altLang="en-US" sz="5400" dirty="0" smtClean="0"/>
              <a:t>문법</a:t>
            </a:r>
            <a:endParaRPr kumimoji="1" lang="ko-KR" altLang="en-US" sz="5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74220" y="34534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ko-KR" altLang="en-US" sz="4000" dirty="0" smtClean="0"/>
              <a:t>문장을 </a:t>
            </a:r>
            <a:r>
              <a:rPr kumimoji="1" lang="en-US" altLang="ko-KR" sz="4000" dirty="0" smtClean="0"/>
              <a:t>[</a:t>
            </a:r>
            <a:r>
              <a:rPr kumimoji="1" lang="ko-KR" altLang="en-US" sz="4000" dirty="0" smtClean="0"/>
              <a:t>만드는</a:t>
            </a:r>
            <a:r>
              <a:rPr kumimoji="1" lang="en-US" altLang="ko-KR" sz="4000" dirty="0" smtClean="0"/>
              <a:t>]</a:t>
            </a:r>
            <a:r>
              <a:rPr kumimoji="1" lang="ko-KR" altLang="en-US" sz="4000" dirty="0" smtClean="0"/>
              <a:t> 방법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478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프로그래밍 언어의 문법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 smtClean="0"/>
              <a:t>1.</a:t>
            </a:r>
            <a:r>
              <a:rPr kumimoji="1" lang="ko-KR" altLang="en-US" sz="3600" dirty="0" smtClean="0"/>
              <a:t> 저장</a:t>
            </a:r>
            <a:r>
              <a:rPr kumimoji="1" lang="en-US" altLang="ko-KR" sz="3600" dirty="0" smtClean="0"/>
              <a:t>(name=“</a:t>
            </a:r>
            <a:r>
              <a:rPr kumimoji="1" lang="ko-KR" altLang="en-US" sz="3600" dirty="0" smtClean="0"/>
              <a:t>진우</a:t>
            </a:r>
            <a:r>
              <a:rPr kumimoji="1" lang="en-US" altLang="ko-KR" sz="3600" dirty="0" smtClean="0"/>
              <a:t>”)</a:t>
            </a:r>
          </a:p>
          <a:p>
            <a:endParaRPr kumimoji="1" lang="en-US" altLang="ko-KR" sz="3600" dirty="0" smtClean="0"/>
          </a:p>
          <a:p>
            <a:r>
              <a:rPr kumimoji="1" lang="en-US" altLang="ko-KR" sz="3600" dirty="0" smtClean="0"/>
              <a:t>2.</a:t>
            </a:r>
            <a:r>
              <a:rPr kumimoji="1" lang="ko-KR" altLang="en-US" sz="3600" dirty="0" smtClean="0"/>
              <a:t> 조건</a:t>
            </a:r>
            <a:r>
              <a:rPr kumimoji="1" lang="en-US" altLang="ko-KR" sz="3600" dirty="0" smtClean="0"/>
              <a:t>(if)</a:t>
            </a:r>
          </a:p>
          <a:p>
            <a:endParaRPr kumimoji="1" lang="en-US" altLang="ko-KR" sz="3600" dirty="0" smtClean="0"/>
          </a:p>
          <a:p>
            <a:r>
              <a:rPr kumimoji="1" lang="en-US" altLang="ko-KR" sz="3600" dirty="0" smtClean="0"/>
              <a:t>3.</a:t>
            </a:r>
            <a:r>
              <a:rPr kumimoji="1" lang="ko-KR" altLang="en-US" sz="3600" dirty="0" smtClean="0"/>
              <a:t> 반복</a:t>
            </a:r>
            <a:r>
              <a:rPr kumimoji="1" lang="en-US" altLang="ko-KR" sz="3600" dirty="0" smtClean="0"/>
              <a:t>(for)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01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816776"/>
            <a:ext cx="10549713" cy="1400530"/>
          </a:xfrm>
        </p:spPr>
        <p:txBody>
          <a:bodyPr/>
          <a:lstStyle/>
          <a:p>
            <a:pPr algn="ctr"/>
            <a:r>
              <a:rPr kumimoji="1" lang="ko-KR" altLang="en-US" sz="6600" dirty="0" smtClean="0"/>
              <a:t>형식</a:t>
            </a:r>
            <a:r>
              <a:rPr kumimoji="1" lang="en-US" altLang="ko-KR" sz="6600" dirty="0" smtClean="0"/>
              <a:t>?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4445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9154" y="2672357"/>
            <a:ext cx="7761908" cy="1331477"/>
          </a:xfrm>
        </p:spPr>
        <p:txBody>
          <a:bodyPr/>
          <a:lstStyle/>
          <a:p>
            <a:r>
              <a:rPr kumimoji="1" lang="ko-KR" altLang="en-US" sz="4800" dirty="0" smtClean="0"/>
              <a:t>한국어에는 형식이 있을까</a:t>
            </a:r>
            <a:r>
              <a:rPr kumimoji="1" lang="en-US" altLang="ko-KR" sz="4800" dirty="0" smtClean="0"/>
              <a:t>?</a:t>
            </a:r>
            <a:r>
              <a:rPr kumimoji="1" lang="ko-KR" altLang="en-US" sz="4800" dirty="0" smtClean="0"/>
              <a:t> </a:t>
            </a:r>
            <a:endParaRPr kumimoji="1"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9093" y="4003834"/>
            <a:ext cx="1182029" cy="82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200" dirty="0" smtClean="0"/>
              <a:t>NO!!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12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 smtClean="0"/>
              <a:t>나는 </a:t>
            </a:r>
            <a:r>
              <a:rPr kumimoji="1" lang="en-US" altLang="ko-KR" sz="3200" dirty="0" smtClean="0"/>
              <a:t>/ </a:t>
            </a:r>
            <a:r>
              <a:rPr kumimoji="1" lang="ko-KR" altLang="en-US" sz="3200" dirty="0" smtClean="0"/>
              <a:t>너를 </a:t>
            </a:r>
            <a:r>
              <a:rPr kumimoji="1" lang="en-US" altLang="ko-KR" sz="3200" dirty="0" smtClean="0"/>
              <a:t>/ </a:t>
            </a:r>
            <a:r>
              <a:rPr kumimoji="1" lang="ko-KR" altLang="en-US" sz="3200" dirty="0" smtClean="0"/>
              <a:t>좋아한다</a:t>
            </a:r>
            <a:r>
              <a:rPr kumimoji="1" lang="en-US" altLang="ko-KR" sz="3200" dirty="0" smtClean="0"/>
              <a:t>.</a:t>
            </a:r>
          </a:p>
          <a:p>
            <a:pPr lvl="1"/>
            <a:r>
              <a:rPr kumimoji="1" lang="en-US" altLang="ko-KR" sz="3200" dirty="0" smtClean="0"/>
              <a:t> I / like / U</a:t>
            </a:r>
          </a:p>
          <a:p>
            <a:pPr lvl="1"/>
            <a:endParaRPr kumimoji="1" lang="en-US" altLang="ko-KR" sz="3200" dirty="0"/>
          </a:p>
          <a:p>
            <a:r>
              <a:rPr kumimoji="1" lang="ko-KR" altLang="en-US" sz="3200" dirty="0" smtClean="0"/>
              <a:t>좋아한다 </a:t>
            </a:r>
            <a:r>
              <a:rPr kumimoji="1" lang="en-US" altLang="ko-KR" sz="3200" dirty="0" smtClean="0"/>
              <a:t>/</a:t>
            </a:r>
            <a:r>
              <a:rPr kumimoji="1" lang="ko-KR" altLang="en-US" sz="3200" dirty="0" smtClean="0"/>
              <a:t> 나는 </a:t>
            </a:r>
            <a:r>
              <a:rPr kumimoji="1" lang="en-US" altLang="ko-KR" sz="3200" dirty="0" smtClean="0"/>
              <a:t>/</a:t>
            </a:r>
            <a:r>
              <a:rPr kumimoji="1" lang="ko-KR" altLang="en-US" sz="3200" dirty="0" smtClean="0"/>
              <a:t> 너를</a:t>
            </a:r>
            <a:endParaRPr kumimoji="1" lang="en-US" altLang="ko-KR" sz="3200" dirty="0" smtClean="0"/>
          </a:p>
          <a:p>
            <a:pPr lvl="1"/>
            <a:r>
              <a:rPr kumimoji="1" lang="en-US" altLang="ko-KR" sz="3200" dirty="0" smtClean="0"/>
              <a:t> Like / I / U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835469"/>
            <a:ext cx="9404723" cy="1400530"/>
          </a:xfrm>
        </p:spPr>
        <p:txBody>
          <a:bodyPr/>
          <a:lstStyle/>
          <a:p>
            <a:pPr algn="ctr"/>
            <a:r>
              <a:rPr kumimoji="1" lang="ko-KR" altLang="en-US" sz="5400" dirty="0" smtClean="0"/>
              <a:t>프로그래밍 언어</a:t>
            </a:r>
            <a:endParaRPr kumimoji="1"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201" y="3547181"/>
            <a:ext cx="8946541" cy="1560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sz="4400" dirty="0" err="1"/>
              <a:t>AAA.bbb</a:t>
            </a:r>
            <a:r>
              <a:rPr kumimoji="1" lang="en-US" altLang="ko-KR" sz="4400" dirty="0"/>
              <a:t>()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068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언어를 익히는 방법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5613" y="2253640"/>
            <a:ext cx="9200415" cy="4195481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한국어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응에응에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맘마빱빠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안녕하세요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성균관대 재학 중인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	=&gt;</a:t>
            </a:r>
            <a:r>
              <a:rPr kumimoji="1" lang="ko-KR" altLang="en-US" dirty="0" smtClean="0"/>
              <a:t> 문법을 몰라도 잘 쓴다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영어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형식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형식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진주어 가주어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too~to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더비더비</a:t>
            </a:r>
            <a:r>
              <a:rPr kumimoji="1" lang="en-US" altLang="ko-KR" dirty="0" smtClean="0"/>
              <a:t>..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400050" lvl="1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문법을 아는 데도 잘 못 쓰겠다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08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462" y="1857771"/>
            <a:ext cx="9404723" cy="3561721"/>
          </a:xfrm>
        </p:spPr>
        <p:txBody>
          <a:bodyPr/>
          <a:lstStyle/>
          <a:p>
            <a:pPr algn="ctr"/>
            <a:r>
              <a:rPr kumimoji="1" lang="en-US" altLang="ko-KR" sz="4800" dirty="0" smtClean="0"/>
              <a:t>OOP</a:t>
            </a:r>
            <a:br>
              <a:rPr kumimoji="1" lang="en-US" altLang="ko-KR" sz="4800" dirty="0" smtClean="0"/>
            </a:br>
            <a:r>
              <a:rPr kumimoji="1" lang="en-US" altLang="ko-KR" sz="4800" dirty="0"/>
              <a:t/>
            </a:r>
            <a:br>
              <a:rPr kumimoji="1" lang="en-US" altLang="ko-KR" sz="4800" dirty="0"/>
            </a:br>
            <a:r>
              <a:rPr kumimoji="1" lang="en-US" altLang="ko-KR" sz="4800" dirty="0" smtClean="0"/>
              <a:t>Object Oriented Programming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1385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41" y="2125400"/>
            <a:ext cx="9404723" cy="2848043"/>
          </a:xfrm>
        </p:spPr>
        <p:txBody>
          <a:bodyPr/>
          <a:lstStyle/>
          <a:p>
            <a:pPr algn="ctr"/>
            <a:r>
              <a:rPr kumimoji="1" lang="en-US" altLang="ko-KR" sz="4800" dirty="0" smtClean="0"/>
              <a:t>“</a:t>
            </a:r>
            <a:r>
              <a:rPr kumimoji="1" lang="ko-KR" altLang="en-US" sz="4800" dirty="0" smtClean="0"/>
              <a:t>객체</a:t>
            </a:r>
            <a:r>
              <a:rPr kumimoji="1" lang="en-US" altLang="ko-KR" sz="4800" dirty="0" smtClean="0"/>
              <a:t>”</a:t>
            </a:r>
            <a:r>
              <a:rPr kumimoji="1" lang="ko-KR" altLang="en-US" sz="4800" dirty="0" smtClean="0"/>
              <a:t> 지향 프로그래밍</a:t>
            </a:r>
            <a:r>
              <a:rPr kumimoji="1" lang="en-US" altLang="ko-KR" sz="4800" dirty="0" smtClean="0"/>
              <a:t/>
            </a:r>
            <a:br>
              <a:rPr kumimoji="1" lang="en-US" altLang="ko-KR" sz="4800" dirty="0" smtClean="0"/>
            </a:br>
            <a:r>
              <a:rPr kumimoji="1" lang="en-US" altLang="ko-KR" sz="4800" dirty="0"/>
              <a:t/>
            </a:r>
            <a:br>
              <a:rPr kumimoji="1" lang="en-US" altLang="ko-KR" sz="4800" dirty="0"/>
            </a:br>
            <a:r>
              <a:rPr kumimoji="1" lang="ko-KR" altLang="en-US" sz="4800" dirty="0" smtClean="0"/>
              <a:t>객체</a:t>
            </a:r>
            <a:r>
              <a:rPr kumimoji="1" lang="en-US" altLang="ko-KR" sz="4800" dirty="0" smtClean="0"/>
              <a:t>(x) </a:t>
            </a:r>
            <a:r>
              <a:rPr kumimoji="1" lang="ko-KR" altLang="en-US" sz="4800" dirty="0" smtClean="0"/>
              <a:t>사물</a:t>
            </a:r>
            <a:r>
              <a:rPr kumimoji="1" lang="en-US" altLang="ko-KR" sz="4800" dirty="0" smtClean="0"/>
              <a:t>(o)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55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9067" y="2995196"/>
            <a:ext cx="9404723" cy="1400530"/>
          </a:xfrm>
        </p:spPr>
        <p:txBody>
          <a:bodyPr/>
          <a:lstStyle/>
          <a:p>
            <a:r>
              <a:rPr kumimoji="1" lang="ko-KR" altLang="en-US" dirty="0" smtClean="0"/>
              <a:t>사람말 같이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편하고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상식적이고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쉽게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173616"/>
            <a:ext cx="12021015" cy="1400530"/>
          </a:xfrm>
        </p:spPr>
        <p:txBody>
          <a:bodyPr/>
          <a:lstStyle/>
          <a:p>
            <a:pPr algn="ctr"/>
            <a:r>
              <a:rPr kumimoji="1" lang="en-US" altLang="ko-KR" sz="3600" dirty="0" smtClean="0"/>
              <a:t>[</a:t>
            </a:r>
            <a:r>
              <a:rPr kumimoji="1" lang="ko-KR" altLang="en-US" sz="3600" dirty="0" smtClean="0"/>
              <a:t>세상을 있는 그대로 프로그래밍 언어로 표현하고 싶다</a:t>
            </a:r>
            <a:r>
              <a:rPr kumimoji="1" lang="en-US" altLang="ko-KR" sz="3600" dirty="0" smtClean="0"/>
              <a:t>]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34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세상의 모든 현상을 요약하면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철학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논리학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3999"/>
          </a:xfrm>
        </p:spPr>
        <p:txBody>
          <a:bodyPr>
            <a:noAutofit/>
          </a:bodyPr>
          <a:lstStyle/>
          <a:p>
            <a:r>
              <a:rPr kumimoji="1" lang="en-US" altLang="ko-KR" sz="3200" dirty="0" smtClean="0"/>
              <a:t>Object + Predicate</a:t>
            </a:r>
          </a:p>
          <a:p>
            <a:endParaRPr kumimoji="1" lang="en-US" altLang="ko-KR" sz="3200" dirty="0"/>
          </a:p>
          <a:p>
            <a:r>
              <a:rPr kumimoji="1" lang="ko-KR" altLang="en-US" sz="3200" dirty="0" smtClean="0"/>
              <a:t>주부 </a:t>
            </a:r>
            <a:r>
              <a:rPr kumimoji="1" lang="en-US" altLang="ko-KR" sz="3200" dirty="0" smtClean="0"/>
              <a:t>+</a:t>
            </a:r>
            <a:r>
              <a:rPr kumimoji="1" lang="ko-KR" altLang="en-US" sz="3200" dirty="0" smtClean="0"/>
              <a:t> 술부</a:t>
            </a:r>
            <a:endParaRPr kumimoji="1" lang="en-US" altLang="ko-KR" sz="3200" dirty="0" smtClean="0"/>
          </a:p>
          <a:p>
            <a:endParaRPr kumimoji="1" lang="en-US" altLang="ko-KR" sz="3200" dirty="0"/>
          </a:p>
          <a:p>
            <a:r>
              <a:rPr kumimoji="1" lang="ko-KR" altLang="en-US" sz="3200" dirty="0" smtClean="0"/>
              <a:t>무엇이 </a:t>
            </a:r>
            <a:r>
              <a:rPr kumimoji="1" lang="en-US" altLang="ko-KR" sz="3200" dirty="0" smtClean="0"/>
              <a:t>+</a:t>
            </a:r>
            <a:r>
              <a:rPr kumimoji="1" lang="ko-KR" altLang="en-US" sz="3200" dirty="0" smtClean="0"/>
              <a:t> 무엇하다</a:t>
            </a:r>
            <a:endParaRPr kumimoji="1" lang="en-US" altLang="ko-KR" sz="3200" dirty="0" smtClean="0"/>
          </a:p>
          <a:p>
            <a:endParaRPr kumimoji="1" lang="en-US" altLang="ko-KR" sz="3200" dirty="0"/>
          </a:p>
          <a:p>
            <a:r>
              <a:rPr kumimoji="1" lang="ko-KR" altLang="en-US" sz="3200" dirty="0" smtClean="0"/>
              <a:t>무엇이 </a:t>
            </a:r>
            <a:r>
              <a:rPr kumimoji="1" lang="en-US" altLang="ko-KR" sz="3200" dirty="0" smtClean="0"/>
              <a:t>+</a:t>
            </a:r>
            <a:r>
              <a:rPr kumimoji="1" lang="ko-KR" altLang="en-US" sz="3200" dirty="0" smtClean="0"/>
              <a:t> 무엇한다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929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5400" dirty="0" smtClean="0"/>
              <a:t>영어</a:t>
            </a:r>
            <a:endParaRPr kumimoji="1" lang="ko-KR" altLang="en-US" sz="5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41229" y="2053970"/>
            <a:ext cx="4286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ko-KR" dirty="0" smtClean="0"/>
              <a:t>Subject + Verb</a:t>
            </a:r>
            <a:endParaRPr kumimoji="1"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41229" y="3454500"/>
            <a:ext cx="4286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ko-KR" dirty="0" smtClean="0"/>
              <a:t>Duck runs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5400" dirty="0" smtClean="0"/>
              <a:t>프로그래밍 언어</a:t>
            </a:r>
            <a:endParaRPr kumimoji="1" lang="ko-KR" altLang="en-US" sz="5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807415" y="2299297"/>
            <a:ext cx="4533697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ko-KR" dirty="0" err="1" smtClean="0"/>
              <a:t>Object.method</a:t>
            </a:r>
            <a:r>
              <a:rPr kumimoji="1" lang="en-US" altLang="ko-KR" dirty="0" smtClean="0"/>
              <a:t>()</a:t>
            </a:r>
            <a:endParaRPr kumimoji="1"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7415" y="3699827"/>
            <a:ext cx="428644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ko-KR" altLang="en-US" dirty="0" smtClean="0"/>
              <a:t>지용</a:t>
            </a:r>
            <a:r>
              <a:rPr kumimoji="1" lang="en-US" altLang="ko-KR" dirty="0" smtClean="0"/>
              <a:t>.tutored()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20" y="2393033"/>
            <a:ext cx="9404723" cy="1400530"/>
          </a:xfrm>
        </p:spPr>
        <p:txBody>
          <a:bodyPr/>
          <a:lstStyle/>
          <a:p>
            <a:pPr algn="ctr"/>
            <a:r>
              <a:rPr kumimoji="1" lang="ko-KR" altLang="en-US" sz="6000" dirty="0" smtClean="0"/>
              <a:t>우리의 지향점</a:t>
            </a:r>
            <a:r>
              <a:rPr kumimoji="1" lang="en-US" altLang="ko-KR" sz="6000" dirty="0" smtClean="0"/>
              <a:t>?</a:t>
            </a:r>
            <a:endParaRPr kumimoji="1"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0" y="3793563"/>
            <a:ext cx="8946541" cy="1721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sz="4400" dirty="0" smtClean="0"/>
              <a:t>Like </a:t>
            </a:r>
            <a:r>
              <a:rPr kumimoji="1" lang="ko-KR" altLang="en-US" sz="4400" dirty="0" smtClean="0"/>
              <a:t>한국어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390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530" y="2571452"/>
            <a:ext cx="9404723" cy="2067458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컴퓨터 </a:t>
            </a:r>
            <a:r>
              <a:rPr kumimoji="1" lang="en-US" altLang="ko-KR" dirty="0" smtClean="0"/>
              <a:t>|</a:t>
            </a:r>
            <a:r>
              <a:rPr kumimoji="1" lang="ko-KR" altLang="en-US" dirty="0" smtClean="0"/>
              <a:t> 프로그래밍 </a:t>
            </a:r>
            <a:r>
              <a:rPr kumimoji="1" lang="en-US" altLang="ko-KR" dirty="0" smtClean="0"/>
              <a:t>|</a:t>
            </a:r>
            <a:r>
              <a:rPr kumimoji="1" lang="ko-KR" altLang="en-US" dirty="0" smtClean="0"/>
              <a:t> 언어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Who U 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816776"/>
            <a:ext cx="10549713" cy="1400530"/>
          </a:xfrm>
        </p:spPr>
        <p:txBody>
          <a:bodyPr/>
          <a:lstStyle/>
          <a:p>
            <a:pPr algn="ctr"/>
            <a:r>
              <a:rPr kumimoji="1" lang="ko-KR" altLang="en-US" sz="6600" dirty="0" smtClean="0"/>
              <a:t>컴퓨터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8592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130" y="2052918"/>
            <a:ext cx="9404723" cy="1400530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저장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계산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4220" y="3680996"/>
            <a:ext cx="8946541" cy="20507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dirty="0" smtClean="0"/>
              <a:t>머리가 짱 좋아서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암기력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계산 능력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은 쩌는데</a:t>
            </a:r>
            <a:r>
              <a:rPr kumimoji="1" lang="en-US" altLang="ko-KR" dirty="0" smtClean="0"/>
              <a:t>,</a:t>
            </a:r>
            <a:endParaRPr kumimoji="1" lang="en-US" altLang="ko-KR" dirty="0"/>
          </a:p>
          <a:p>
            <a:pPr marL="0" indent="0" algn="ctr">
              <a:buNone/>
            </a:pP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혼자서 아무것도 못해</a:t>
            </a:r>
            <a:r>
              <a:rPr kumimoji="1" lang="en-US" altLang="ko-KR" dirty="0" smtClean="0"/>
              <a:t>..”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1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281517"/>
            <a:ext cx="10549713" cy="1400530"/>
          </a:xfrm>
        </p:spPr>
        <p:txBody>
          <a:bodyPr/>
          <a:lstStyle/>
          <a:p>
            <a:pPr algn="ctr"/>
            <a:r>
              <a:rPr kumimoji="1" lang="en-US" altLang="ko-KR" sz="6600" dirty="0" smtClean="0"/>
              <a:t>SHUTTLE</a:t>
            </a:r>
            <a:br>
              <a:rPr kumimoji="1" lang="en-US" altLang="ko-KR" sz="6600" dirty="0" smtClean="0"/>
            </a:br>
            <a:r>
              <a:rPr kumimoji="1" lang="en-US" altLang="ko-KR" sz="6600" dirty="0" smtClean="0"/>
              <a:t>(</a:t>
            </a:r>
            <a:r>
              <a:rPr kumimoji="1" lang="ko-KR" altLang="en-US" sz="6600" dirty="0" smtClean="0"/>
              <a:t>컴식이</a:t>
            </a:r>
            <a:r>
              <a:rPr kumimoji="1" lang="en-US" altLang="ko-KR" sz="6600" dirty="0" smtClean="0"/>
              <a:t>)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0933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2816776"/>
            <a:ext cx="10549713" cy="1400530"/>
          </a:xfrm>
        </p:spPr>
        <p:txBody>
          <a:bodyPr/>
          <a:lstStyle/>
          <a:p>
            <a:pPr algn="ctr"/>
            <a:r>
              <a:rPr kumimoji="1" lang="ko-KR" altLang="en-US" sz="6600" dirty="0" smtClean="0"/>
              <a:t>프로그래밍</a:t>
            </a: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4053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프로그램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이란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컴퓨터 </a:t>
            </a:r>
            <a:r>
              <a:rPr lang="ko-KR" altLang="en-US" b="1" dirty="0" smtClean="0"/>
              <a:t>프로그램은 </a:t>
            </a:r>
            <a:r>
              <a:rPr lang="ko-KR" altLang="en-US" b="1" dirty="0"/>
              <a:t>컴퓨터에 의해 실행되는 지시사항의 </a:t>
            </a:r>
            <a:r>
              <a:rPr lang="ko-KR" altLang="en-US" b="1" dirty="0" smtClean="0"/>
              <a:t>모음인 컴퓨터 프로그램의 </a:t>
            </a:r>
            <a:r>
              <a:rPr lang="ko-KR" altLang="en-US" b="1" dirty="0"/>
              <a:t>한 예이다</a:t>
            </a:r>
            <a:r>
              <a:rPr lang="en-US" altLang="ko-KR" b="1" dirty="0"/>
              <a:t>. </a:t>
            </a:r>
            <a:r>
              <a:rPr lang="ko-KR" altLang="en-US" b="1" dirty="0"/>
              <a:t>대부분의 프로그램은 실행 중</a:t>
            </a:r>
            <a:r>
              <a:rPr lang="en-US" altLang="ko-KR" b="1" dirty="0"/>
              <a:t>(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명령어를 </a:t>
            </a:r>
            <a:r>
              <a:rPr lang="en-US" altLang="ko-KR" b="1" dirty="0"/>
              <a:t>'</a:t>
            </a:r>
            <a:r>
              <a:rPr lang="ko-KR" altLang="en-US" b="1" dirty="0"/>
              <a:t>불러들일</a:t>
            </a:r>
            <a:r>
              <a:rPr lang="en-US" altLang="ko-KR" b="1" dirty="0"/>
              <a:t>' </a:t>
            </a:r>
            <a:r>
              <a:rPr lang="ko-KR" altLang="en-US" b="1" dirty="0"/>
              <a:t>때</a:t>
            </a:r>
            <a:r>
              <a:rPr lang="en-US" altLang="ko-KR" b="1" dirty="0"/>
              <a:t>)</a:t>
            </a:r>
            <a:r>
              <a:rPr lang="ko-KR" altLang="en-US" b="1" dirty="0"/>
              <a:t>에 사용자의 입력에 반응하도록 구현된 명령어의 집합으로 구성되어 있다</a:t>
            </a:r>
            <a:r>
              <a:rPr lang="en-US" altLang="ko-KR" b="1" dirty="0"/>
              <a:t>. </a:t>
            </a:r>
            <a:r>
              <a:rPr lang="ko-KR" altLang="en-US" b="1" dirty="0"/>
              <a:t>대부분의 프로그램들은 하드디스크 등의 매체에 바이너리 형식의 파일로 저장되어 있다가 사용자가 실행시키면 메모리로 </a:t>
            </a:r>
            <a:r>
              <a:rPr lang="ko-KR" altLang="en-US" b="1" dirty="0" smtClean="0"/>
              <a:t>적재 되어 </a:t>
            </a:r>
            <a:r>
              <a:rPr lang="ko-KR" altLang="en-US" b="1" dirty="0"/>
              <a:t>실행된다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위키백과</a:t>
            </a:r>
            <a:r>
              <a:rPr lang="en-US" altLang="ko-KR" b="1" dirty="0" smtClean="0"/>
              <a:t>)</a:t>
            </a:r>
          </a:p>
          <a:p>
            <a:endParaRPr kumimoji="1" lang="en-US" altLang="ko-KR" b="1" dirty="0"/>
          </a:p>
          <a:p>
            <a:r>
              <a:rPr kumimoji="1" lang="ko-KR" altLang="en-US" b="1" dirty="0" smtClean="0"/>
              <a:t>지시사항</a:t>
            </a:r>
            <a:r>
              <a:rPr kumimoji="1" lang="en-US" altLang="ko-KR" b="1" dirty="0" smtClean="0"/>
              <a:t>,</a:t>
            </a:r>
            <a:r>
              <a:rPr kumimoji="1" lang="ko-KR" altLang="en-US" b="1" dirty="0" smtClean="0"/>
              <a:t> 명령어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5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이온</Template>
  <TotalTime>41</TotalTime>
  <Words>264</Words>
  <Application>Microsoft Macintosh PowerPoint</Application>
  <PresentationFormat>와이드스크린</PresentationFormat>
  <Paragraphs>63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Century Gothic</vt:lpstr>
      <vt:lpstr>Mangal</vt:lpstr>
      <vt:lpstr>Wingdings 3</vt:lpstr>
      <vt:lpstr>Arial</vt:lpstr>
      <vt:lpstr>이온</vt:lpstr>
      <vt:lpstr>1. 프로그래밍이란?</vt:lpstr>
      <vt:lpstr>언어를 익히는 방법</vt:lpstr>
      <vt:lpstr>우리의 지향점?</vt:lpstr>
      <vt:lpstr>컴퓨터 | 프로그래밍 | 언어  Who U ?</vt:lpstr>
      <vt:lpstr>컴퓨터</vt:lpstr>
      <vt:lpstr>저장, 계산</vt:lpstr>
      <vt:lpstr>SHUTTLE (컴식이)</vt:lpstr>
      <vt:lpstr>프로그래밍</vt:lpstr>
      <vt:lpstr>“프로그램”이란?</vt:lpstr>
      <vt:lpstr>프로그래밍 = 명령, 지시하는 거</vt:lpstr>
      <vt:lpstr>언어</vt:lpstr>
      <vt:lpstr>말(약속)</vt:lpstr>
      <vt:lpstr>컴퓨터 프로그래밍 언어</vt:lpstr>
      <vt:lpstr>문법</vt:lpstr>
      <vt:lpstr>프로그래밍 언어의 문법</vt:lpstr>
      <vt:lpstr>형식?</vt:lpstr>
      <vt:lpstr>한국어에는 형식이 있을까? </vt:lpstr>
      <vt:lpstr>Ex)</vt:lpstr>
      <vt:lpstr>프로그래밍 언어</vt:lpstr>
      <vt:lpstr>OOP  Object Oriented Programming</vt:lpstr>
      <vt:lpstr>“객체” 지향 프로그래밍  객체(x) 사물(o)</vt:lpstr>
      <vt:lpstr>사람말 같이, 편하고, 상식적이고, 쉽게</vt:lpstr>
      <vt:lpstr>[세상을 있는 그대로 프로그래밍 언어로 표현하고 싶다]</vt:lpstr>
      <vt:lpstr>세상의 모든 현상을 요약하면… (철학, 논리학)</vt:lpstr>
      <vt:lpstr>영어</vt:lpstr>
      <vt:lpstr>프로그래밍 언어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프로그래밍이란?</dc:title>
  <dc:creator>김진우</dc:creator>
  <cp:lastModifiedBy>김진우</cp:lastModifiedBy>
  <cp:revision>4</cp:revision>
  <dcterms:created xsi:type="dcterms:W3CDTF">2017-03-20T13:12:17Z</dcterms:created>
  <dcterms:modified xsi:type="dcterms:W3CDTF">2017-03-20T13:53:42Z</dcterms:modified>
</cp:coreProperties>
</file>